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44" r:id="rId2"/>
    <p:sldMasterId id="2147483796" r:id="rId3"/>
    <p:sldMasterId id="2147483847" r:id="rId4"/>
    <p:sldMasterId id="2147483859" r:id="rId5"/>
    <p:sldMasterId id="2147483871" r:id="rId6"/>
  </p:sldMasterIdLst>
  <p:notesMasterIdLst>
    <p:notesMasterId r:id="rId47"/>
  </p:notesMasterIdLst>
  <p:sldIdLst>
    <p:sldId id="468" r:id="rId7"/>
    <p:sldId id="469" r:id="rId8"/>
    <p:sldId id="466" r:id="rId9"/>
    <p:sldId id="258" r:id="rId10"/>
    <p:sldId id="260" r:id="rId11"/>
    <p:sldId id="262" r:id="rId12"/>
    <p:sldId id="295" r:id="rId13"/>
    <p:sldId id="459" r:id="rId14"/>
    <p:sldId id="361" r:id="rId15"/>
    <p:sldId id="296" r:id="rId16"/>
    <p:sldId id="349" r:id="rId17"/>
    <p:sldId id="341" r:id="rId18"/>
    <p:sldId id="299" r:id="rId19"/>
    <p:sldId id="304" r:id="rId20"/>
    <p:sldId id="305" r:id="rId21"/>
    <p:sldId id="365" r:id="rId22"/>
    <p:sldId id="367" r:id="rId23"/>
    <p:sldId id="370" r:id="rId24"/>
    <p:sldId id="371" r:id="rId25"/>
    <p:sldId id="372" r:id="rId26"/>
    <p:sldId id="374" r:id="rId27"/>
    <p:sldId id="376" r:id="rId28"/>
    <p:sldId id="377" r:id="rId29"/>
    <p:sldId id="392" r:id="rId30"/>
    <p:sldId id="413" r:id="rId31"/>
    <p:sldId id="415" r:id="rId32"/>
    <p:sldId id="417" r:id="rId33"/>
    <p:sldId id="418" r:id="rId34"/>
    <p:sldId id="424" r:id="rId35"/>
    <p:sldId id="429" r:id="rId36"/>
    <p:sldId id="438" r:id="rId37"/>
    <p:sldId id="439" r:id="rId38"/>
    <p:sldId id="440" r:id="rId39"/>
    <p:sldId id="443" r:id="rId40"/>
    <p:sldId id="445" r:id="rId41"/>
    <p:sldId id="446" r:id="rId42"/>
    <p:sldId id="447" r:id="rId43"/>
    <p:sldId id="449" r:id="rId44"/>
    <p:sldId id="450" r:id="rId45"/>
    <p:sldId id="467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0000CC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56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2443E5-F515-4501-B201-3A434B26FCF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7968FC7-6CAE-4084-8D5A-9513D4D7D848}">
      <dgm:prSet phldrT="[Text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VẬT CHẤT VÀ Ý THỨC</a:t>
          </a:r>
        </a:p>
      </dgm:t>
    </dgm:pt>
    <dgm:pt modelId="{E8762775-0A93-4E03-9CBC-7A8C7842CAE0}" type="parTrans" cxnId="{5CE7B879-DFBD-4EFD-80B6-452C13AC7EB6}">
      <dgm:prSet/>
      <dgm:spPr/>
      <dgm:t>
        <a:bodyPr/>
        <a:lstStyle/>
        <a:p>
          <a:endParaRPr lang="en-US"/>
        </a:p>
      </dgm:t>
    </dgm:pt>
    <dgm:pt modelId="{0F360431-8F7D-4257-85DA-79E09AAE1898}" type="sibTrans" cxnId="{5CE7B879-DFBD-4EFD-80B6-452C13AC7EB6}">
      <dgm:prSet/>
      <dgm:spPr/>
      <dgm:t>
        <a:bodyPr/>
        <a:lstStyle/>
        <a:p>
          <a:endParaRPr lang="en-US"/>
        </a:p>
      </dgm:t>
    </dgm:pt>
    <dgm:pt modelId="{43EF27E7-3554-44C9-904F-FC29F9329E0A}">
      <dgm:prSet phldrT="[Text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200" b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PHÉP BIỆN CHỨNG DUY VẬT</a:t>
          </a:r>
          <a:endParaRPr lang="en-US" sz="32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A01F3B-0EE5-45EF-A2E1-35004A9C5C54}" type="parTrans" cxnId="{271E4DC0-8CE4-49CF-907C-185013C64345}">
      <dgm:prSet/>
      <dgm:spPr/>
      <dgm:t>
        <a:bodyPr/>
        <a:lstStyle/>
        <a:p>
          <a:endParaRPr lang="en-US"/>
        </a:p>
      </dgm:t>
    </dgm:pt>
    <dgm:pt modelId="{7B2C1246-D560-4997-9EE6-32A618F20961}" type="sibTrans" cxnId="{271E4DC0-8CE4-49CF-907C-185013C64345}">
      <dgm:prSet/>
      <dgm:spPr/>
      <dgm:t>
        <a:bodyPr/>
        <a:lstStyle/>
        <a:p>
          <a:endParaRPr lang="en-US"/>
        </a:p>
      </dgm:t>
    </dgm:pt>
    <dgm:pt modelId="{001CD87D-E4A2-4E67-B7A7-1540EA954651}">
      <dgm:prSet phldrT="[Text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sz="3200" b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LÝ LUẬN NHẬN THỨC CỦA CHỦ NGHĨA DUY VẬT BIỆN CHỨNG </a:t>
          </a:r>
          <a:endParaRPr lang="en-US" sz="32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21FA06-BDD8-4473-99ED-B062164254E9}" type="parTrans" cxnId="{8D6CD2D3-AC2D-41F5-8E9A-0AC3E7ED571C}">
      <dgm:prSet/>
      <dgm:spPr/>
      <dgm:t>
        <a:bodyPr/>
        <a:lstStyle/>
        <a:p>
          <a:endParaRPr lang="en-US"/>
        </a:p>
      </dgm:t>
    </dgm:pt>
    <dgm:pt modelId="{C444D993-B122-4597-8A3B-A37C4B7BD504}" type="sibTrans" cxnId="{8D6CD2D3-AC2D-41F5-8E9A-0AC3E7ED571C}">
      <dgm:prSet/>
      <dgm:spPr/>
      <dgm:t>
        <a:bodyPr/>
        <a:lstStyle/>
        <a:p>
          <a:endParaRPr lang="en-US"/>
        </a:p>
      </dgm:t>
    </dgm:pt>
    <dgm:pt modelId="{E58B3043-4CAE-4803-AC3B-64E8BA6D427B}" type="pres">
      <dgm:prSet presAssocID="{9C2443E5-F515-4501-B201-3A434B26FCF1}" presName="Name0" presStyleCnt="0">
        <dgm:presLayoutVars>
          <dgm:chMax val="7"/>
          <dgm:chPref val="7"/>
          <dgm:dir/>
        </dgm:presLayoutVars>
      </dgm:prSet>
      <dgm:spPr/>
    </dgm:pt>
    <dgm:pt modelId="{2B586D0E-C993-4F97-AEAB-40027A2B6B57}" type="pres">
      <dgm:prSet presAssocID="{9C2443E5-F515-4501-B201-3A434B26FCF1}" presName="Name1" presStyleCnt="0"/>
      <dgm:spPr/>
    </dgm:pt>
    <dgm:pt modelId="{2087BD71-B953-46EB-8440-3EACAB4E8BE1}" type="pres">
      <dgm:prSet presAssocID="{9C2443E5-F515-4501-B201-3A434B26FCF1}" presName="cycle" presStyleCnt="0"/>
      <dgm:spPr/>
    </dgm:pt>
    <dgm:pt modelId="{47E3CCCD-3D0D-4205-8996-8FB4F0B625A3}" type="pres">
      <dgm:prSet presAssocID="{9C2443E5-F515-4501-B201-3A434B26FCF1}" presName="srcNode" presStyleLbl="node1" presStyleIdx="0" presStyleCnt="3"/>
      <dgm:spPr/>
    </dgm:pt>
    <dgm:pt modelId="{347BFC91-1736-4F27-B261-EC74F6A8C976}" type="pres">
      <dgm:prSet presAssocID="{9C2443E5-F515-4501-B201-3A434B26FCF1}" presName="conn" presStyleLbl="parChTrans1D2" presStyleIdx="0" presStyleCnt="1"/>
      <dgm:spPr/>
    </dgm:pt>
    <dgm:pt modelId="{C214DE82-8876-4BD9-BDC7-B734B36DF906}" type="pres">
      <dgm:prSet presAssocID="{9C2443E5-F515-4501-B201-3A434B26FCF1}" presName="extraNode" presStyleLbl="node1" presStyleIdx="0" presStyleCnt="3"/>
      <dgm:spPr/>
    </dgm:pt>
    <dgm:pt modelId="{DCD02F95-7C6E-4484-8782-C37D932915F2}" type="pres">
      <dgm:prSet presAssocID="{9C2443E5-F515-4501-B201-3A434B26FCF1}" presName="dstNode" presStyleLbl="node1" presStyleIdx="0" presStyleCnt="3"/>
      <dgm:spPr/>
    </dgm:pt>
    <dgm:pt modelId="{68B1C590-FA4C-4521-BA21-CDBA602483C1}" type="pres">
      <dgm:prSet presAssocID="{27968FC7-6CAE-4084-8D5A-9513D4D7D848}" presName="text_1" presStyleLbl="node1" presStyleIdx="0" presStyleCnt="3">
        <dgm:presLayoutVars>
          <dgm:bulletEnabled val="1"/>
        </dgm:presLayoutVars>
      </dgm:prSet>
      <dgm:spPr/>
    </dgm:pt>
    <dgm:pt modelId="{E92C7AA3-FD03-48AE-A429-C87CB62EA195}" type="pres">
      <dgm:prSet presAssocID="{27968FC7-6CAE-4084-8D5A-9513D4D7D848}" presName="accent_1" presStyleCnt="0"/>
      <dgm:spPr/>
    </dgm:pt>
    <dgm:pt modelId="{7BCC4E72-2343-4576-9F52-53C9BDC6C950}" type="pres">
      <dgm:prSet presAssocID="{27968FC7-6CAE-4084-8D5A-9513D4D7D848}" presName="accentRepeatNode" presStyleLbl="solidFgAcc1" presStyleIdx="0" presStyleCnt="3"/>
      <dgm:spPr/>
    </dgm:pt>
    <dgm:pt modelId="{BEA5D8E4-C348-4056-86BD-D367D7260C0D}" type="pres">
      <dgm:prSet presAssocID="{43EF27E7-3554-44C9-904F-FC29F9329E0A}" presName="text_2" presStyleLbl="node1" presStyleIdx="1" presStyleCnt="3">
        <dgm:presLayoutVars>
          <dgm:bulletEnabled val="1"/>
        </dgm:presLayoutVars>
      </dgm:prSet>
      <dgm:spPr/>
    </dgm:pt>
    <dgm:pt modelId="{B8792A63-59FA-44F6-BD9F-16E50993FB4F}" type="pres">
      <dgm:prSet presAssocID="{43EF27E7-3554-44C9-904F-FC29F9329E0A}" presName="accent_2" presStyleCnt="0"/>
      <dgm:spPr/>
    </dgm:pt>
    <dgm:pt modelId="{65E977BA-81D1-4B94-A176-DF1D02B96AAB}" type="pres">
      <dgm:prSet presAssocID="{43EF27E7-3554-44C9-904F-FC29F9329E0A}" presName="accentRepeatNode" presStyleLbl="solidFgAcc1" presStyleIdx="1" presStyleCnt="3"/>
      <dgm:spPr/>
    </dgm:pt>
    <dgm:pt modelId="{232DCDAE-9652-47F3-87D5-FE959617E109}" type="pres">
      <dgm:prSet presAssocID="{001CD87D-E4A2-4E67-B7A7-1540EA954651}" presName="text_3" presStyleLbl="node1" presStyleIdx="2" presStyleCnt="3">
        <dgm:presLayoutVars>
          <dgm:bulletEnabled val="1"/>
        </dgm:presLayoutVars>
      </dgm:prSet>
      <dgm:spPr/>
    </dgm:pt>
    <dgm:pt modelId="{B44F0C59-D177-4D37-8725-483953B63634}" type="pres">
      <dgm:prSet presAssocID="{001CD87D-E4A2-4E67-B7A7-1540EA954651}" presName="accent_3" presStyleCnt="0"/>
      <dgm:spPr/>
    </dgm:pt>
    <dgm:pt modelId="{FA23EBF7-5B36-4C57-AC18-445771A5E882}" type="pres">
      <dgm:prSet presAssocID="{001CD87D-E4A2-4E67-B7A7-1540EA954651}" presName="accentRepeatNode" presStyleLbl="solidFgAcc1" presStyleIdx="2" presStyleCnt="3"/>
      <dgm:spPr/>
    </dgm:pt>
  </dgm:ptLst>
  <dgm:cxnLst>
    <dgm:cxn modelId="{98C8021E-A594-4518-848C-A1482C68F153}" type="presOf" srcId="{0F360431-8F7D-4257-85DA-79E09AAE1898}" destId="{347BFC91-1736-4F27-B261-EC74F6A8C976}" srcOrd="0" destOrd="0" presId="urn:microsoft.com/office/officeart/2008/layout/VerticalCurvedList"/>
    <dgm:cxn modelId="{0C9A133A-6565-40D3-877F-3E6EA407A9F6}" type="presOf" srcId="{27968FC7-6CAE-4084-8D5A-9513D4D7D848}" destId="{68B1C590-FA4C-4521-BA21-CDBA602483C1}" srcOrd="0" destOrd="0" presId="urn:microsoft.com/office/officeart/2008/layout/VerticalCurvedList"/>
    <dgm:cxn modelId="{0F404A5B-DD53-4C0F-B58D-5913BC3873DD}" type="presOf" srcId="{43EF27E7-3554-44C9-904F-FC29F9329E0A}" destId="{BEA5D8E4-C348-4056-86BD-D367D7260C0D}" srcOrd="0" destOrd="0" presId="urn:microsoft.com/office/officeart/2008/layout/VerticalCurvedList"/>
    <dgm:cxn modelId="{4D858173-523D-4A29-A84B-6A7BB0ADEC75}" type="presOf" srcId="{9C2443E5-F515-4501-B201-3A434B26FCF1}" destId="{E58B3043-4CAE-4803-AC3B-64E8BA6D427B}" srcOrd="0" destOrd="0" presId="urn:microsoft.com/office/officeart/2008/layout/VerticalCurvedList"/>
    <dgm:cxn modelId="{5CE7B879-DFBD-4EFD-80B6-452C13AC7EB6}" srcId="{9C2443E5-F515-4501-B201-3A434B26FCF1}" destId="{27968FC7-6CAE-4084-8D5A-9513D4D7D848}" srcOrd="0" destOrd="0" parTransId="{E8762775-0A93-4E03-9CBC-7A8C7842CAE0}" sibTransId="{0F360431-8F7D-4257-85DA-79E09AAE1898}"/>
    <dgm:cxn modelId="{271E4DC0-8CE4-49CF-907C-185013C64345}" srcId="{9C2443E5-F515-4501-B201-3A434B26FCF1}" destId="{43EF27E7-3554-44C9-904F-FC29F9329E0A}" srcOrd="1" destOrd="0" parTransId="{8AA01F3B-0EE5-45EF-A2E1-35004A9C5C54}" sibTransId="{7B2C1246-D560-4997-9EE6-32A618F20961}"/>
    <dgm:cxn modelId="{8D6CD2D3-AC2D-41F5-8E9A-0AC3E7ED571C}" srcId="{9C2443E5-F515-4501-B201-3A434B26FCF1}" destId="{001CD87D-E4A2-4E67-B7A7-1540EA954651}" srcOrd="2" destOrd="0" parTransId="{3621FA06-BDD8-4473-99ED-B062164254E9}" sibTransId="{C444D993-B122-4597-8A3B-A37C4B7BD504}"/>
    <dgm:cxn modelId="{B879FCF2-960F-4261-A9AE-913B6D2C2910}" type="presOf" srcId="{001CD87D-E4A2-4E67-B7A7-1540EA954651}" destId="{232DCDAE-9652-47F3-87D5-FE959617E109}" srcOrd="0" destOrd="0" presId="urn:microsoft.com/office/officeart/2008/layout/VerticalCurvedList"/>
    <dgm:cxn modelId="{ADCEB825-2E1B-462E-997C-A26998FB7A5A}" type="presParOf" srcId="{E58B3043-4CAE-4803-AC3B-64E8BA6D427B}" destId="{2B586D0E-C993-4F97-AEAB-40027A2B6B57}" srcOrd="0" destOrd="0" presId="urn:microsoft.com/office/officeart/2008/layout/VerticalCurvedList"/>
    <dgm:cxn modelId="{F4FE35D4-6ACC-4B3E-9DA7-067B07424F18}" type="presParOf" srcId="{2B586D0E-C993-4F97-AEAB-40027A2B6B57}" destId="{2087BD71-B953-46EB-8440-3EACAB4E8BE1}" srcOrd="0" destOrd="0" presId="urn:microsoft.com/office/officeart/2008/layout/VerticalCurvedList"/>
    <dgm:cxn modelId="{422C64F6-5BAE-41B6-A897-BF80978F1B3A}" type="presParOf" srcId="{2087BD71-B953-46EB-8440-3EACAB4E8BE1}" destId="{47E3CCCD-3D0D-4205-8996-8FB4F0B625A3}" srcOrd="0" destOrd="0" presId="urn:microsoft.com/office/officeart/2008/layout/VerticalCurvedList"/>
    <dgm:cxn modelId="{04722E9C-1F8B-4C9A-9BDD-B63E0BE81320}" type="presParOf" srcId="{2087BD71-B953-46EB-8440-3EACAB4E8BE1}" destId="{347BFC91-1736-4F27-B261-EC74F6A8C976}" srcOrd="1" destOrd="0" presId="urn:microsoft.com/office/officeart/2008/layout/VerticalCurvedList"/>
    <dgm:cxn modelId="{56493089-13C2-4BB1-A026-FCFF8C905B48}" type="presParOf" srcId="{2087BD71-B953-46EB-8440-3EACAB4E8BE1}" destId="{C214DE82-8876-4BD9-BDC7-B734B36DF906}" srcOrd="2" destOrd="0" presId="urn:microsoft.com/office/officeart/2008/layout/VerticalCurvedList"/>
    <dgm:cxn modelId="{8B30367E-E02C-4759-8A60-7A5BDAF63858}" type="presParOf" srcId="{2087BD71-B953-46EB-8440-3EACAB4E8BE1}" destId="{DCD02F95-7C6E-4484-8782-C37D932915F2}" srcOrd="3" destOrd="0" presId="urn:microsoft.com/office/officeart/2008/layout/VerticalCurvedList"/>
    <dgm:cxn modelId="{8021BDE6-83AF-4F2A-8443-B48592815794}" type="presParOf" srcId="{2B586D0E-C993-4F97-AEAB-40027A2B6B57}" destId="{68B1C590-FA4C-4521-BA21-CDBA602483C1}" srcOrd="1" destOrd="0" presId="urn:microsoft.com/office/officeart/2008/layout/VerticalCurvedList"/>
    <dgm:cxn modelId="{AB989888-AC40-4A99-8DAF-E9401415F1BA}" type="presParOf" srcId="{2B586D0E-C993-4F97-AEAB-40027A2B6B57}" destId="{E92C7AA3-FD03-48AE-A429-C87CB62EA195}" srcOrd="2" destOrd="0" presId="urn:microsoft.com/office/officeart/2008/layout/VerticalCurvedList"/>
    <dgm:cxn modelId="{EEA16726-4811-4995-957C-D4AC5DCFB06D}" type="presParOf" srcId="{E92C7AA3-FD03-48AE-A429-C87CB62EA195}" destId="{7BCC4E72-2343-4576-9F52-53C9BDC6C950}" srcOrd="0" destOrd="0" presId="urn:microsoft.com/office/officeart/2008/layout/VerticalCurvedList"/>
    <dgm:cxn modelId="{23C0F7DC-2649-4F46-B92D-3727CBC75288}" type="presParOf" srcId="{2B586D0E-C993-4F97-AEAB-40027A2B6B57}" destId="{BEA5D8E4-C348-4056-86BD-D367D7260C0D}" srcOrd="3" destOrd="0" presId="urn:microsoft.com/office/officeart/2008/layout/VerticalCurvedList"/>
    <dgm:cxn modelId="{A4EF1964-AC74-4457-9F83-E6C80CB4DD57}" type="presParOf" srcId="{2B586D0E-C993-4F97-AEAB-40027A2B6B57}" destId="{B8792A63-59FA-44F6-BD9F-16E50993FB4F}" srcOrd="4" destOrd="0" presId="urn:microsoft.com/office/officeart/2008/layout/VerticalCurvedList"/>
    <dgm:cxn modelId="{E41BCDE6-C4CD-459F-AF94-DCE9DB1ED973}" type="presParOf" srcId="{B8792A63-59FA-44F6-BD9F-16E50993FB4F}" destId="{65E977BA-81D1-4B94-A176-DF1D02B96AAB}" srcOrd="0" destOrd="0" presId="urn:microsoft.com/office/officeart/2008/layout/VerticalCurvedList"/>
    <dgm:cxn modelId="{74C64413-0D4F-4F07-963D-D25CE8ED6D1E}" type="presParOf" srcId="{2B586D0E-C993-4F97-AEAB-40027A2B6B57}" destId="{232DCDAE-9652-47F3-87D5-FE959617E109}" srcOrd="5" destOrd="0" presId="urn:microsoft.com/office/officeart/2008/layout/VerticalCurvedList"/>
    <dgm:cxn modelId="{2CE8427B-5F93-4D5B-8CC9-D5D935DA469C}" type="presParOf" srcId="{2B586D0E-C993-4F97-AEAB-40027A2B6B57}" destId="{B44F0C59-D177-4D37-8725-483953B63634}" srcOrd="6" destOrd="0" presId="urn:microsoft.com/office/officeart/2008/layout/VerticalCurvedList"/>
    <dgm:cxn modelId="{91F3FD15-6E34-47EA-BFDA-1B23E338E7FE}" type="presParOf" srcId="{B44F0C59-D177-4D37-8725-483953B63634}" destId="{FA23EBF7-5B36-4C57-AC18-445771A5E88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2F90091-EE16-4E52-A855-A9E6F2CD2488}" type="doc">
      <dgm:prSet loTypeId="urn:microsoft.com/office/officeart/2009/layout/ReverseList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A3D2678-FF9D-4C59-A3CD-F964A434FBB1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thức</a:t>
          </a:r>
          <a:endParaRPr lang="en-US" sz="28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A584A4-F8A1-4DCC-8B9E-A2087586CC2F}" type="parTrans" cxnId="{FD633983-06EB-4FA4-962B-586A4F5A4733}">
      <dgm:prSet/>
      <dgm:spPr/>
      <dgm:t>
        <a:bodyPr/>
        <a:lstStyle/>
        <a:p>
          <a:endParaRPr lang="en-US"/>
        </a:p>
      </dgm:t>
    </dgm:pt>
    <dgm:pt modelId="{72051EA4-FECD-4DB1-8918-883CC4C49EA7}" type="sibTrans" cxnId="{FD633983-06EB-4FA4-962B-586A4F5A4733}">
      <dgm:prSet/>
      <dgm:spPr/>
      <dgm:t>
        <a:bodyPr/>
        <a:lstStyle/>
        <a:p>
          <a:endParaRPr lang="en-US"/>
        </a:p>
      </dgm:t>
    </dgm:pt>
    <dgm:pt modelId="{82858F8D-4F48-41B7-9DCD-1609A3CEE02E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Nội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dung</a:t>
          </a:r>
        </a:p>
      </dgm:t>
    </dgm:pt>
    <dgm:pt modelId="{B88BAC47-3B11-4F43-97B7-EB3555DCEBE6}" type="sibTrans" cxnId="{0E85C190-2BBB-4BA7-A442-0AE366513AA5}">
      <dgm:prSet/>
      <dgm:spPr/>
      <dgm:t>
        <a:bodyPr/>
        <a:lstStyle/>
        <a:p>
          <a:endParaRPr lang="en-US"/>
        </a:p>
      </dgm:t>
    </dgm:pt>
    <dgm:pt modelId="{EAF0BC76-8503-4DEE-BB06-E8E6F678E2EC}" type="parTrans" cxnId="{0E85C190-2BBB-4BA7-A442-0AE366513AA5}">
      <dgm:prSet/>
      <dgm:spPr/>
      <dgm:t>
        <a:bodyPr/>
        <a:lstStyle/>
        <a:p>
          <a:endParaRPr lang="en-US"/>
        </a:p>
      </dgm:t>
    </dgm:pt>
    <dgm:pt modelId="{25308508-C5A2-4BD2-A3BB-936BB01BF455}" type="pres">
      <dgm:prSet presAssocID="{22F90091-EE16-4E52-A855-A9E6F2CD2488}" presName="Name0" presStyleCnt="0">
        <dgm:presLayoutVars>
          <dgm:chMax val="2"/>
          <dgm:chPref val="2"/>
          <dgm:animLvl val="lvl"/>
        </dgm:presLayoutVars>
      </dgm:prSet>
      <dgm:spPr/>
    </dgm:pt>
    <dgm:pt modelId="{97891449-DC63-43B5-9F53-5A0DD06D40F7}" type="pres">
      <dgm:prSet presAssocID="{22F90091-EE16-4E52-A855-A9E6F2CD2488}" presName="LeftText" presStyleLbl="revTx" presStyleIdx="0" presStyleCnt="0">
        <dgm:presLayoutVars>
          <dgm:bulletEnabled val="1"/>
        </dgm:presLayoutVars>
      </dgm:prSet>
      <dgm:spPr/>
    </dgm:pt>
    <dgm:pt modelId="{94497783-3254-4EB8-AB7D-3D995DCCBCB8}" type="pres">
      <dgm:prSet presAssocID="{22F90091-EE16-4E52-A855-A9E6F2CD2488}" presName="LeftNode" presStyleLbl="bgImgPlace1" presStyleIdx="0" presStyleCnt="2" custScaleX="605932" custLinFactX="-100000" custLinFactNeighborX="-187321" custLinFactNeighborY="-684">
        <dgm:presLayoutVars>
          <dgm:chMax val="2"/>
          <dgm:chPref val="2"/>
        </dgm:presLayoutVars>
      </dgm:prSet>
      <dgm:spPr/>
    </dgm:pt>
    <dgm:pt modelId="{231BD027-D91B-40A8-94BF-0F5F174F69C7}" type="pres">
      <dgm:prSet presAssocID="{22F90091-EE16-4E52-A855-A9E6F2CD2488}" presName="RightText" presStyleLbl="revTx" presStyleIdx="0" presStyleCnt="0">
        <dgm:presLayoutVars>
          <dgm:bulletEnabled val="1"/>
        </dgm:presLayoutVars>
      </dgm:prSet>
      <dgm:spPr/>
    </dgm:pt>
    <dgm:pt modelId="{5D249FAC-6CAC-49BD-8B1F-4CA2B5EF8B7B}" type="pres">
      <dgm:prSet presAssocID="{22F90091-EE16-4E52-A855-A9E6F2CD2488}" presName="RightNode" presStyleLbl="bgImgPlace1" presStyleIdx="1" presStyleCnt="2" custScaleX="548506" custLinFactX="100000" custLinFactNeighborX="161119" custLinFactNeighborY="-5701">
        <dgm:presLayoutVars>
          <dgm:chMax val="0"/>
          <dgm:chPref val="0"/>
        </dgm:presLayoutVars>
      </dgm:prSet>
      <dgm:spPr/>
    </dgm:pt>
    <dgm:pt modelId="{A409E688-356B-4D05-A62B-D3322EBA34BB}" type="pres">
      <dgm:prSet presAssocID="{22F90091-EE16-4E52-A855-A9E6F2CD2488}" presName="TopArrow" presStyleLbl="node1" presStyleIdx="0" presStyleCnt="2"/>
      <dgm:spPr/>
    </dgm:pt>
    <dgm:pt modelId="{D9307571-C2BC-4CD3-8A3A-01D2CBBA6067}" type="pres">
      <dgm:prSet presAssocID="{22F90091-EE16-4E52-A855-A9E6F2CD2488}" presName="BottomArrow" presStyleLbl="node1" presStyleIdx="1" presStyleCnt="2"/>
      <dgm:spPr/>
    </dgm:pt>
  </dgm:ptLst>
  <dgm:cxnLst>
    <dgm:cxn modelId="{9448CA0D-B942-4581-B741-7ED92F266135}" type="presOf" srcId="{82858F8D-4F48-41B7-9DCD-1609A3CEE02E}" destId="{94497783-3254-4EB8-AB7D-3D995DCCBCB8}" srcOrd="1" destOrd="0" presId="urn:microsoft.com/office/officeart/2009/layout/ReverseList"/>
    <dgm:cxn modelId="{5BCD893B-9644-4D46-8FF4-D3FA1BBF8571}" type="presOf" srcId="{82858F8D-4F48-41B7-9DCD-1609A3CEE02E}" destId="{97891449-DC63-43B5-9F53-5A0DD06D40F7}" srcOrd="0" destOrd="0" presId="urn:microsoft.com/office/officeart/2009/layout/ReverseList"/>
    <dgm:cxn modelId="{9A87F14F-5BEE-440D-B920-28C2D7F5E662}" type="presOf" srcId="{22F90091-EE16-4E52-A855-A9E6F2CD2488}" destId="{25308508-C5A2-4BD2-A3BB-936BB01BF455}" srcOrd="0" destOrd="0" presId="urn:microsoft.com/office/officeart/2009/layout/ReverseList"/>
    <dgm:cxn modelId="{FD633983-06EB-4FA4-962B-586A4F5A4733}" srcId="{22F90091-EE16-4E52-A855-A9E6F2CD2488}" destId="{1A3D2678-FF9D-4C59-A3CD-F964A434FBB1}" srcOrd="1" destOrd="0" parTransId="{75A584A4-F8A1-4DCC-8B9E-A2087586CC2F}" sibTransId="{72051EA4-FECD-4DB1-8918-883CC4C49EA7}"/>
    <dgm:cxn modelId="{0E85C190-2BBB-4BA7-A442-0AE366513AA5}" srcId="{22F90091-EE16-4E52-A855-A9E6F2CD2488}" destId="{82858F8D-4F48-41B7-9DCD-1609A3CEE02E}" srcOrd="0" destOrd="0" parTransId="{EAF0BC76-8503-4DEE-BB06-E8E6F678E2EC}" sibTransId="{B88BAC47-3B11-4F43-97B7-EB3555DCEBE6}"/>
    <dgm:cxn modelId="{047437BE-5856-4A9D-AEC2-96290784D0E8}" type="presOf" srcId="{1A3D2678-FF9D-4C59-A3CD-F964A434FBB1}" destId="{231BD027-D91B-40A8-94BF-0F5F174F69C7}" srcOrd="0" destOrd="0" presId="urn:microsoft.com/office/officeart/2009/layout/ReverseList"/>
    <dgm:cxn modelId="{13FD51DC-113E-48EF-BD0B-43B5DE80E040}" type="presOf" srcId="{1A3D2678-FF9D-4C59-A3CD-F964A434FBB1}" destId="{5D249FAC-6CAC-49BD-8B1F-4CA2B5EF8B7B}" srcOrd="1" destOrd="0" presId="urn:microsoft.com/office/officeart/2009/layout/ReverseList"/>
    <dgm:cxn modelId="{0A9C34B0-590B-4C28-A9C9-3C2593CB1C37}" type="presParOf" srcId="{25308508-C5A2-4BD2-A3BB-936BB01BF455}" destId="{97891449-DC63-43B5-9F53-5A0DD06D40F7}" srcOrd="0" destOrd="0" presId="urn:microsoft.com/office/officeart/2009/layout/ReverseList"/>
    <dgm:cxn modelId="{F764B5E0-2043-46B5-8A90-1D4187A12E71}" type="presParOf" srcId="{25308508-C5A2-4BD2-A3BB-936BB01BF455}" destId="{94497783-3254-4EB8-AB7D-3D995DCCBCB8}" srcOrd="1" destOrd="0" presId="urn:microsoft.com/office/officeart/2009/layout/ReverseList"/>
    <dgm:cxn modelId="{E907679E-10F6-4D8E-BA69-A05683EE6134}" type="presParOf" srcId="{25308508-C5A2-4BD2-A3BB-936BB01BF455}" destId="{231BD027-D91B-40A8-94BF-0F5F174F69C7}" srcOrd="2" destOrd="0" presId="urn:microsoft.com/office/officeart/2009/layout/ReverseList"/>
    <dgm:cxn modelId="{C40C88AF-1533-470B-B208-A302BB2C50B5}" type="presParOf" srcId="{25308508-C5A2-4BD2-A3BB-936BB01BF455}" destId="{5D249FAC-6CAC-49BD-8B1F-4CA2B5EF8B7B}" srcOrd="3" destOrd="0" presId="urn:microsoft.com/office/officeart/2009/layout/ReverseList"/>
    <dgm:cxn modelId="{BE4D3DE9-08B5-481A-8098-8B792C2341D4}" type="presParOf" srcId="{25308508-C5A2-4BD2-A3BB-936BB01BF455}" destId="{A409E688-356B-4D05-A62B-D3322EBA34BB}" srcOrd="4" destOrd="0" presId="urn:microsoft.com/office/officeart/2009/layout/ReverseList"/>
    <dgm:cxn modelId="{12418B55-71DC-42CE-89E1-5684E1D9E652}" type="presParOf" srcId="{25308508-C5A2-4BD2-A3BB-936BB01BF455}" destId="{D9307571-C2BC-4CD3-8A3A-01D2CBBA6067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2F90091-EE16-4E52-A855-A9E6F2CD2488}" type="doc">
      <dgm:prSet loTypeId="urn:microsoft.com/office/officeart/2009/layout/ReverseList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A3D2678-FF9D-4C59-A3CD-F964A434FBB1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Hiện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tượng</a:t>
          </a:r>
          <a:endParaRPr lang="en-US" sz="28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A584A4-F8A1-4DCC-8B9E-A2087586CC2F}" type="parTrans" cxnId="{FD633983-06EB-4FA4-962B-586A4F5A4733}">
      <dgm:prSet/>
      <dgm:spPr/>
      <dgm:t>
        <a:bodyPr/>
        <a:lstStyle/>
        <a:p>
          <a:endParaRPr lang="en-US"/>
        </a:p>
      </dgm:t>
    </dgm:pt>
    <dgm:pt modelId="{72051EA4-FECD-4DB1-8918-883CC4C49EA7}" type="sibTrans" cxnId="{FD633983-06EB-4FA4-962B-586A4F5A4733}">
      <dgm:prSet/>
      <dgm:spPr/>
      <dgm:t>
        <a:bodyPr/>
        <a:lstStyle/>
        <a:p>
          <a:endParaRPr lang="en-US"/>
        </a:p>
      </dgm:t>
    </dgm:pt>
    <dgm:pt modelId="{82858F8D-4F48-41B7-9DCD-1609A3CEE02E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Bản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chất</a:t>
          </a:r>
          <a:endParaRPr lang="en-US" sz="28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8BAC47-3B11-4F43-97B7-EB3555DCEBE6}" type="sibTrans" cxnId="{0E85C190-2BBB-4BA7-A442-0AE366513AA5}">
      <dgm:prSet/>
      <dgm:spPr/>
      <dgm:t>
        <a:bodyPr/>
        <a:lstStyle/>
        <a:p>
          <a:endParaRPr lang="en-US"/>
        </a:p>
      </dgm:t>
    </dgm:pt>
    <dgm:pt modelId="{EAF0BC76-8503-4DEE-BB06-E8E6F678E2EC}" type="parTrans" cxnId="{0E85C190-2BBB-4BA7-A442-0AE366513AA5}">
      <dgm:prSet/>
      <dgm:spPr/>
      <dgm:t>
        <a:bodyPr/>
        <a:lstStyle/>
        <a:p>
          <a:endParaRPr lang="en-US"/>
        </a:p>
      </dgm:t>
    </dgm:pt>
    <dgm:pt modelId="{25308508-C5A2-4BD2-A3BB-936BB01BF455}" type="pres">
      <dgm:prSet presAssocID="{22F90091-EE16-4E52-A855-A9E6F2CD2488}" presName="Name0" presStyleCnt="0">
        <dgm:presLayoutVars>
          <dgm:chMax val="2"/>
          <dgm:chPref val="2"/>
          <dgm:animLvl val="lvl"/>
        </dgm:presLayoutVars>
      </dgm:prSet>
      <dgm:spPr/>
    </dgm:pt>
    <dgm:pt modelId="{97891449-DC63-43B5-9F53-5A0DD06D40F7}" type="pres">
      <dgm:prSet presAssocID="{22F90091-EE16-4E52-A855-A9E6F2CD2488}" presName="LeftText" presStyleLbl="revTx" presStyleIdx="0" presStyleCnt="0">
        <dgm:presLayoutVars>
          <dgm:bulletEnabled val="1"/>
        </dgm:presLayoutVars>
      </dgm:prSet>
      <dgm:spPr/>
    </dgm:pt>
    <dgm:pt modelId="{94497783-3254-4EB8-AB7D-3D995DCCBCB8}" type="pres">
      <dgm:prSet presAssocID="{22F90091-EE16-4E52-A855-A9E6F2CD2488}" presName="LeftNode" presStyleLbl="bgImgPlace1" presStyleIdx="0" presStyleCnt="2" custScaleX="605932" custLinFactX="-100000" custLinFactNeighborX="-187321" custLinFactNeighborY="-684">
        <dgm:presLayoutVars>
          <dgm:chMax val="2"/>
          <dgm:chPref val="2"/>
        </dgm:presLayoutVars>
      </dgm:prSet>
      <dgm:spPr/>
    </dgm:pt>
    <dgm:pt modelId="{231BD027-D91B-40A8-94BF-0F5F174F69C7}" type="pres">
      <dgm:prSet presAssocID="{22F90091-EE16-4E52-A855-A9E6F2CD2488}" presName="RightText" presStyleLbl="revTx" presStyleIdx="0" presStyleCnt="0">
        <dgm:presLayoutVars>
          <dgm:bulletEnabled val="1"/>
        </dgm:presLayoutVars>
      </dgm:prSet>
      <dgm:spPr/>
    </dgm:pt>
    <dgm:pt modelId="{5D249FAC-6CAC-49BD-8B1F-4CA2B5EF8B7B}" type="pres">
      <dgm:prSet presAssocID="{22F90091-EE16-4E52-A855-A9E6F2CD2488}" presName="RightNode" presStyleLbl="bgImgPlace1" presStyleIdx="1" presStyleCnt="2" custScaleX="548506" custLinFactX="100000" custLinFactNeighborX="161119" custLinFactNeighborY="-5701">
        <dgm:presLayoutVars>
          <dgm:chMax val="0"/>
          <dgm:chPref val="0"/>
        </dgm:presLayoutVars>
      </dgm:prSet>
      <dgm:spPr/>
    </dgm:pt>
    <dgm:pt modelId="{A409E688-356B-4D05-A62B-D3322EBA34BB}" type="pres">
      <dgm:prSet presAssocID="{22F90091-EE16-4E52-A855-A9E6F2CD2488}" presName="TopArrow" presStyleLbl="node1" presStyleIdx="0" presStyleCnt="2"/>
      <dgm:spPr/>
    </dgm:pt>
    <dgm:pt modelId="{D9307571-C2BC-4CD3-8A3A-01D2CBBA6067}" type="pres">
      <dgm:prSet presAssocID="{22F90091-EE16-4E52-A855-A9E6F2CD2488}" presName="BottomArrow" presStyleLbl="node1" presStyleIdx="1" presStyleCnt="2"/>
      <dgm:spPr/>
    </dgm:pt>
  </dgm:ptLst>
  <dgm:cxnLst>
    <dgm:cxn modelId="{B7930241-5950-4D7A-889F-F432D0599AB7}" type="presOf" srcId="{1A3D2678-FF9D-4C59-A3CD-F964A434FBB1}" destId="{5D249FAC-6CAC-49BD-8B1F-4CA2B5EF8B7B}" srcOrd="1" destOrd="0" presId="urn:microsoft.com/office/officeart/2009/layout/ReverseList"/>
    <dgm:cxn modelId="{3C328D82-43C0-4204-A619-996600585F84}" type="presOf" srcId="{1A3D2678-FF9D-4C59-A3CD-F964A434FBB1}" destId="{231BD027-D91B-40A8-94BF-0F5F174F69C7}" srcOrd="0" destOrd="0" presId="urn:microsoft.com/office/officeart/2009/layout/ReverseList"/>
    <dgm:cxn modelId="{FD633983-06EB-4FA4-962B-586A4F5A4733}" srcId="{22F90091-EE16-4E52-A855-A9E6F2CD2488}" destId="{1A3D2678-FF9D-4C59-A3CD-F964A434FBB1}" srcOrd="1" destOrd="0" parTransId="{75A584A4-F8A1-4DCC-8B9E-A2087586CC2F}" sibTransId="{72051EA4-FECD-4DB1-8918-883CC4C49EA7}"/>
    <dgm:cxn modelId="{0E85C190-2BBB-4BA7-A442-0AE366513AA5}" srcId="{22F90091-EE16-4E52-A855-A9E6F2CD2488}" destId="{82858F8D-4F48-41B7-9DCD-1609A3CEE02E}" srcOrd="0" destOrd="0" parTransId="{EAF0BC76-8503-4DEE-BB06-E8E6F678E2EC}" sibTransId="{B88BAC47-3B11-4F43-97B7-EB3555DCEBE6}"/>
    <dgm:cxn modelId="{8F7584A5-1B5F-48A9-8509-ED38A90BFFE4}" type="presOf" srcId="{82858F8D-4F48-41B7-9DCD-1609A3CEE02E}" destId="{94497783-3254-4EB8-AB7D-3D995DCCBCB8}" srcOrd="1" destOrd="0" presId="urn:microsoft.com/office/officeart/2009/layout/ReverseList"/>
    <dgm:cxn modelId="{49D1D5F2-5C93-4D81-B735-AE77342A2FBA}" type="presOf" srcId="{22F90091-EE16-4E52-A855-A9E6F2CD2488}" destId="{25308508-C5A2-4BD2-A3BB-936BB01BF455}" srcOrd="0" destOrd="0" presId="urn:microsoft.com/office/officeart/2009/layout/ReverseList"/>
    <dgm:cxn modelId="{50787FF3-95A3-4DBA-884C-BFEF20142136}" type="presOf" srcId="{82858F8D-4F48-41B7-9DCD-1609A3CEE02E}" destId="{97891449-DC63-43B5-9F53-5A0DD06D40F7}" srcOrd="0" destOrd="0" presId="urn:microsoft.com/office/officeart/2009/layout/ReverseList"/>
    <dgm:cxn modelId="{4061C7BB-7B81-404D-99BE-537022A457B9}" type="presParOf" srcId="{25308508-C5A2-4BD2-A3BB-936BB01BF455}" destId="{97891449-DC63-43B5-9F53-5A0DD06D40F7}" srcOrd="0" destOrd="0" presId="urn:microsoft.com/office/officeart/2009/layout/ReverseList"/>
    <dgm:cxn modelId="{586658E3-4FA6-42E1-A070-741A711337C3}" type="presParOf" srcId="{25308508-C5A2-4BD2-A3BB-936BB01BF455}" destId="{94497783-3254-4EB8-AB7D-3D995DCCBCB8}" srcOrd="1" destOrd="0" presId="urn:microsoft.com/office/officeart/2009/layout/ReverseList"/>
    <dgm:cxn modelId="{69A9923C-071A-4595-A482-D54EB968BDAA}" type="presParOf" srcId="{25308508-C5A2-4BD2-A3BB-936BB01BF455}" destId="{231BD027-D91B-40A8-94BF-0F5F174F69C7}" srcOrd="2" destOrd="0" presId="urn:microsoft.com/office/officeart/2009/layout/ReverseList"/>
    <dgm:cxn modelId="{C0B541EF-4217-463B-B886-A6D62D3E1647}" type="presParOf" srcId="{25308508-C5A2-4BD2-A3BB-936BB01BF455}" destId="{5D249FAC-6CAC-49BD-8B1F-4CA2B5EF8B7B}" srcOrd="3" destOrd="0" presId="urn:microsoft.com/office/officeart/2009/layout/ReverseList"/>
    <dgm:cxn modelId="{541E21C3-C4EA-4597-9EE1-7D949F525014}" type="presParOf" srcId="{25308508-C5A2-4BD2-A3BB-936BB01BF455}" destId="{A409E688-356B-4D05-A62B-D3322EBA34BB}" srcOrd="4" destOrd="0" presId="urn:microsoft.com/office/officeart/2009/layout/ReverseList"/>
    <dgm:cxn modelId="{8654F364-D785-4DDE-B75C-2923BA047ACE}" type="presParOf" srcId="{25308508-C5A2-4BD2-A3BB-936BB01BF455}" destId="{D9307571-C2BC-4CD3-8A3A-01D2CBBA6067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2F90091-EE16-4E52-A855-A9E6F2CD2488}" type="doc">
      <dgm:prSet loTypeId="urn:microsoft.com/office/officeart/2009/layout/ReverseList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A3D2678-FF9D-4C59-A3CD-F964A434FBB1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Hiện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thực</a:t>
          </a:r>
          <a:endParaRPr lang="en-US" sz="28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A584A4-F8A1-4DCC-8B9E-A2087586CC2F}" type="parTrans" cxnId="{FD633983-06EB-4FA4-962B-586A4F5A4733}">
      <dgm:prSet/>
      <dgm:spPr/>
      <dgm:t>
        <a:bodyPr/>
        <a:lstStyle/>
        <a:p>
          <a:endParaRPr lang="en-US"/>
        </a:p>
      </dgm:t>
    </dgm:pt>
    <dgm:pt modelId="{72051EA4-FECD-4DB1-8918-883CC4C49EA7}" type="sibTrans" cxnId="{FD633983-06EB-4FA4-962B-586A4F5A4733}">
      <dgm:prSet/>
      <dgm:spPr/>
      <dgm:t>
        <a:bodyPr/>
        <a:lstStyle/>
        <a:p>
          <a:endParaRPr lang="en-US"/>
        </a:p>
      </dgm:t>
    </dgm:pt>
    <dgm:pt modelId="{82858F8D-4F48-41B7-9DCD-1609A3CEE02E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Khả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năng</a:t>
          </a:r>
          <a:endParaRPr lang="en-US" sz="28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8BAC47-3B11-4F43-97B7-EB3555DCEBE6}" type="sibTrans" cxnId="{0E85C190-2BBB-4BA7-A442-0AE366513AA5}">
      <dgm:prSet/>
      <dgm:spPr/>
      <dgm:t>
        <a:bodyPr/>
        <a:lstStyle/>
        <a:p>
          <a:endParaRPr lang="en-US"/>
        </a:p>
      </dgm:t>
    </dgm:pt>
    <dgm:pt modelId="{EAF0BC76-8503-4DEE-BB06-E8E6F678E2EC}" type="parTrans" cxnId="{0E85C190-2BBB-4BA7-A442-0AE366513AA5}">
      <dgm:prSet/>
      <dgm:spPr/>
      <dgm:t>
        <a:bodyPr/>
        <a:lstStyle/>
        <a:p>
          <a:endParaRPr lang="en-US"/>
        </a:p>
      </dgm:t>
    </dgm:pt>
    <dgm:pt modelId="{25308508-C5A2-4BD2-A3BB-936BB01BF455}" type="pres">
      <dgm:prSet presAssocID="{22F90091-EE16-4E52-A855-A9E6F2CD2488}" presName="Name0" presStyleCnt="0">
        <dgm:presLayoutVars>
          <dgm:chMax val="2"/>
          <dgm:chPref val="2"/>
          <dgm:animLvl val="lvl"/>
        </dgm:presLayoutVars>
      </dgm:prSet>
      <dgm:spPr/>
    </dgm:pt>
    <dgm:pt modelId="{97891449-DC63-43B5-9F53-5A0DD06D40F7}" type="pres">
      <dgm:prSet presAssocID="{22F90091-EE16-4E52-A855-A9E6F2CD2488}" presName="LeftText" presStyleLbl="revTx" presStyleIdx="0" presStyleCnt="0">
        <dgm:presLayoutVars>
          <dgm:bulletEnabled val="1"/>
        </dgm:presLayoutVars>
      </dgm:prSet>
      <dgm:spPr/>
    </dgm:pt>
    <dgm:pt modelId="{94497783-3254-4EB8-AB7D-3D995DCCBCB8}" type="pres">
      <dgm:prSet presAssocID="{22F90091-EE16-4E52-A855-A9E6F2CD2488}" presName="LeftNode" presStyleLbl="bgImgPlace1" presStyleIdx="0" presStyleCnt="2" custScaleX="605932" custLinFactX="-100000" custLinFactNeighborX="-187321" custLinFactNeighborY="-684">
        <dgm:presLayoutVars>
          <dgm:chMax val="2"/>
          <dgm:chPref val="2"/>
        </dgm:presLayoutVars>
      </dgm:prSet>
      <dgm:spPr/>
    </dgm:pt>
    <dgm:pt modelId="{231BD027-D91B-40A8-94BF-0F5F174F69C7}" type="pres">
      <dgm:prSet presAssocID="{22F90091-EE16-4E52-A855-A9E6F2CD2488}" presName="RightText" presStyleLbl="revTx" presStyleIdx="0" presStyleCnt="0">
        <dgm:presLayoutVars>
          <dgm:bulletEnabled val="1"/>
        </dgm:presLayoutVars>
      </dgm:prSet>
      <dgm:spPr/>
    </dgm:pt>
    <dgm:pt modelId="{5D249FAC-6CAC-49BD-8B1F-4CA2B5EF8B7B}" type="pres">
      <dgm:prSet presAssocID="{22F90091-EE16-4E52-A855-A9E6F2CD2488}" presName="RightNode" presStyleLbl="bgImgPlace1" presStyleIdx="1" presStyleCnt="2" custScaleX="548506" custLinFactX="100000" custLinFactNeighborX="161119" custLinFactNeighborY="-5701">
        <dgm:presLayoutVars>
          <dgm:chMax val="0"/>
          <dgm:chPref val="0"/>
        </dgm:presLayoutVars>
      </dgm:prSet>
      <dgm:spPr/>
    </dgm:pt>
    <dgm:pt modelId="{A409E688-356B-4D05-A62B-D3322EBA34BB}" type="pres">
      <dgm:prSet presAssocID="{22F90091-EE16-4E52-A855-A9E6F2CD2488}" presName="TopArrow" presStyleLbl="node1" presStyleIdx="0" presStyleCnt="2"/>
      <dgm:spPr/>
    </dgm:pt>
    <dgm:pt modelId="{D9307571-C2BC-4CD3-8A3A-01D2CBBA6067}" type="pres">
      <dgm:prSet presAssocID="{22F90091-EE16-4E52-A855-A9E6F2CD2488}" presName="BottomArrow" presStyleLbl="node1" presStyleIdx="1" presStyleCnt="2"/>
      <dgm:spPr/>
    </dgm:pt>
  </dgm:ptLst>
  <dgm:cxnLst>
    <dgm:cxn modelId="{EC808E15-DC32-46B2-B0F6-B99DB4A9321C}" type="presOf" srcId="{22F90091-EE16-4E52-A855-A9E6F2CD2488}" destId="{25308508-C5A2-4BD2-A3BB-936BB01BF455}" srcOrd="0" destOrd="0" presId="urn:microsoft.com/office/officeart/2009/layout/ReverseList"/>
    <dgm:cxn modelId="{F5BCA128-95C3-477F-89C5-86B0A443EC3F}" type="presOf" srcId="{82858F8D-4F48-41B7-9DCD-1609A3CEE02E}" destId="{94497783-3254-4EB8-AB7D-3D995DCCBCB8}" srcOrd="1" destOrd="0" presId="urn:microsoft.com/office/officeart/2009/layout/ReverseList"/>
    <dgm:cxn modelId="{9843C34D-071E-4372-A527-B0D0CC7611F2}" type="presOf" srcId="{1A3D2678-FF9D-4C59-A3CD-F964A434FBB1}" destId="{231BD027-D91B-40A8-94BF-0F5F174F69C7}" srcOrd="0" destOrd="0" presId="urn:microsoft.com/office/officeart/2009/layout/ReverseList"/>
    <dgm:cxn modelId="{FD633983-06EB-4FA4-962B-586A4F5A4733}" srcId="{22F90091-EE16-4E52-A855-A9E6F2CD2488}" destId="{1A3D2678-FF9D-4C59-A3CD-F964A434FBB1}" srcOrd="1" destOrd="0" parTransId="{75A584A4-F8A1-4DCC-8B9E-A2087586CC2F}" sibTransId="{72051EA4-FECD-4DB1-8918-883CC4C49EA7}"/>
    <dgm:cxn modelId="{0E85C190-2BBB-4BA7-A442-0AE366513AA5}" srcId="{22F90091-EE16-4E52-A855-A9E6F2CD2488}" destId="{82858F8D-4F48-41B7-9DCD-1609A3CEE02E}" srcOrd="0" destOrd="0" parTransId="{EAF0BC76-8503-4DEE-BB06-E8E6F678E2EC}" sibTransId="{B88BAC47-3B11-4F43-97B7-EB3555DCEBE6}"/>
    <dgm:cxn modelId="{082E48E6-7873-4980-8A33-AC17146806C3}" type="presOf" srcId="{1A3D2678-FF9D-4C59-A3CD-F964A434FBB1}" destId="{5D249FAC-6CAC-49BD-8B1F-4CA2B5EF8B7B}" srcOrd="1" destOrd="0" presId="urn:microsoft.com/office/officeart/2009/layout/ReverseList"/>
    <dgm:cxn modelId="{0B17AFEE-398F-4D38-B166-E488AFA42C80}" type="presOf" srcId="{82858F8D-4F48-41B7-9DCD-1609A3CEE02E}" destId="{97891449-DC63-43B5-9F53-5A0DD06D40F7}" srcOrd="0" destOrd="0" presId="urn:microsoft.com/office/officeart/2009/layout/ReverseList"/>
    <dgm:cxn modelId="{DD6E0687-8E89-4B8F-8825-8AA539AD670F}" type="presParOf" srcId="{25308508-C5A2-4BD2-A3BB-936BB01BF455}" destId="{97891449-DC63-43B5-9F53-5A0DD06D40F7}" srcOrd="0" destOrd="0" presId="urn:microsoft.com/office/officeart/2009/layout/ReverseList"/>
    <dgm:cxn modelId="{51414677-D382-42DA-BBD8-9E08194CEBC1}" type="presParOf" srcId="{25308508-C5A2-4BD2-A3BB-936BB01BF455}" destId="{94497783-3254-4EB8-AB7D-3D995DCCBCB8}" srcOrd="1" destOrd="0" presId="urn:microsoft.com/office/officeart/2009/layout/ReverseList"/>
    <dgm:cxn modelId="{696228A7-093F-4F97-8557-DA9A9E1872A4}" type="presParOf" srcId="{25308508-C5A2-4BD2-A3BB-936BB01BF455}" destId="{231BD027-D91B-40A8-94BF-0F5F174F69C7}" srcOrd="2" destOrd="0" presId="urn:microsoft.com/office/officeart/2009/layout/ReverseList"/>
    <dgm:cxn modelId="{CB3CABCB-4ED1-4A77-93B6-406B29C8F05F}" type="presParOf" srcId="{25308508-C5A2-4BD2-A3BB-936BB01BF455}" destId="{5D249FAC-6CAC-49BD-8B1F-4CA2B5EF8B7B}" srcOrd="3" destOrd="0" presId="urn:microsoft.com/office/officeart/2009/layout/ReverseList"/>
    <dgm:cxn modelId="{3A4C1C7B-DE0E-43CF-BFBC-02246337CFDA}" type="presParOf" srcId="{25308508-C5A2-4BD2-A3BB-936BB01BF455}" destId="{A409E688-356B-4D05-A62B-D3322EBA34BB}" srcOrd="4" destOrd="0" presId="urn:microsoft.com/office/officeart/2009/layout/ReverseList"/>
    <dgm:cxn modelId="{85516707-31D3-4E34-8E9C-CF1E3F5CFED9}" type="presParOf" srcId="{25308508-C5A2-4BD2-A3BB-936BB01BF455}" destId="{D9307571-C2BC-4CD3-8A3A-01D2CBBA6067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2F90091-EE16-4E52-A855-A9E6F2CD2488}" type="doc">
      <dgm:prSet loTypeId="urn:microsoft.com/office/officeart/2009/layout/ReverseList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A3D2678-FF9D-4C59-A3CD-F964A434FBB1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Cái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chung</a:t>
          </a:r>
          <a:endParaRPr lang="en-US" sz="28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A584A4-F8A1-4DCC-8B9E-A2087586CC2F}" type="parTrans" cxnId="{FD633983-06EB-4FA4-962B-586A4F5A4733}">
      <dgm:prSet/>
      <dgm:spPr/>
      <dgm:t>
        <a:bodyPr/>
        <a:lstStyle/>
        <a:p>
          <a:endParaRPr lang="en-US"/>
        </a:p>
      </dgm:t>
    </dgm:pt>
    <dgm:pt modelId="{72051EA4-FECD-4DB1-8918-883CC4C49EA7}" type="sibTrans" cxnId="{FD633983-06EB-4FA4-962B-586A4F5A4733}">
      <dgm:prSet/>
      <dgm:spPr/>
      <dgm:t>
        <a:bodyPr/>
        <a:lstStyle/>
        <a:p>
          <a:endParaRPr lang="en-US"/>
        </a:p>
      </dgm:t>
    </dgm:pt>
    <dgm:pt modelId="{82858F8D-4F48-41B7-9DCD-1609A3CEE02E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Cái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riêng</a:t>
          </a:r>
          <a:endParaRPr lang="en-US" sz="28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8BAC47-3B11-4F43-97B7-EB3555DCEBE6}" type="sibTrans" cxnId="{0E85C190-2BBB-4BA7-A442-0AE366513AA5}">
      <dgm:prSet/>
      <dgm:spPr/>
      <dgm:t>
        <a:bodyPr/>
        <a:lstStyle/>
        <a:p>
          <a:endParaRPr lang="en-US"/>
        </a:p>
      </dgm:t>
    </dgm:pt>
    <dgm:pt modelId="{EAF0BC76-8503-4DEE-BB06-E8E6F678E2EC}" type="parTrans" cxnId="{0E85C190-2BBB-4BA7-A442-0AE366513AA5}">
      <dgm:prSet/>
      <dgm:spPr/>
      <dgm:t>
        <a:bodyPr/>
        <a:lstStyle/>
        <a:p>
          <a:endParaRPr lang="en-US"/>
        </a:p>
      </dgm:t>
    </dgm:pt>
    <dgm:pt modelId="{25308508-C5A2-4BD2-A3BB-936BB01BF455}" type="pres">
      <dgm:prSet presAssocID="{22F90091-EE16-4E52-A855-A9E6F2CD2488}" presName="Name0" presStyleCnt="0">
        <dgm:presLayoutVars>
          <dgm:chMax val="2"/>
          <dgm:chPref val="2"/>
          <dgm:animLvl val="lvl"/>
        </dgm:presLayoutVars>
      </dgm:prSet>
      <dgm:spPr/>
    </dgm:pt>
    <dgm:pt modelId="{97891449-DC63-43B5-9F53-5A0DD06D40F7}" type="pres">
      <dgm:prSet presAssocID="{22F90091-EE16-4E52-A855-A9E6F2CD2488}" presName="LeftText" presStyleLbl="revTx" presStyleIdx="0" presStyleCnt="0">
        <dgm:presLayoutVars>
          <dgm:bulletEnabled val="1"/>
        </dgm:presLayoutVars>
      </dgm:prSet>
      <dgm:spPr/>
    </dgm:pt>
    <dgm:pt modelId="{94497783-3254-4EB8-AB7D-3D995DCCBCB8}" type="pres">
      <dgm:prSet presAssocID="{22F90091-EE16-4E52-A855-A9E6F2CD2488}" presName="LeftNode" presStyleLbl="bgImgPlace1" presStyleIdx="0" presStyleCnt="2" custScaleX="605932" custLinFactX="-100000" custLinFactNeighborX="-187321" custLinFactNeighborY="1316">
        <dgm:presLayoutVars>
          <dgm:chMax val="2"/>
          <dgm:chPref val="2"/>
        </dgm:presLayoutVars>
      </dgm:prSet>
      <dgm:spPr/>
    </dgm:pt>
    <dgm:pt modelId="{231BD027-D91B-40A8-94BF-0F5F174F69C7}" type="pres">
      <dgm:prSet presAssocID="{22F90091-EE16-4E52-A855-A9E6F2CD2488}" presName="RightText" presStyleLbl="revTx" presStyleIdx="0" presStyleCnt="0">
        <dgm:presLayoutVars>
          <dgm:bulletEnabled val="1"/>
        </dgm:presLayoutVars>
      </dgm:prSet>
      <dgm:spPr/>
    </dgm:pt>
    <dgm:pt modelId="{5D249FAC-6CAC-49BD-8B1F-4CA2B5EF8B7B}" type="pres">
      <dgm:prSet presAssocID="{22F90091-EE16-4E52-A855-A9E6F2CD2488}" presName="RightNode" presStyleLbl="bgImgPlace1" presStyleIdx="1" presStyleCnt="2" custScaleX="548506" custLinFactX="100000" custLinFactNeighborX="161119" custLinFactNeighborY="-5701">
        <dgm:presLayoutVars>
          <dgm:chMax val="0"/>
          <dgm:chPref val="0"/>
        </dgm:presLayoutVars>
      </dgm:prSet>
      <dgm:spPr/>
    </dgm:pt>
    <dgm:pt modelId="{A409E688-356B-4D05-A62B-D3322EBA34BB}" type="pres">
      <dgm:prSet presAssocID="{22F90091-EE16-4E52-A855-A9E6F2CD2488}" presName="TopArrow" presStyleLbl="node1" presStyleIdx="0" presStyleCnt="2"/>
      <dgm:spPr/>
    </dgm:pt>
    <dgm:pt modelId="{D9307571-C2BC-4CD3-8A3A-01D2CBBA6067}" type="pres">
      <dgm:prSet presAssocID="{22F90091-EE16-4E52-A855-A9E6F2CD2488}" presName="BottomArrow" presStyleLbl="node1" presStyleIdx="1" presStyleCnt="2"/>
      <dgm:spPr/>
    </dgm:pt>
  </dgm:ptLst>
  <dgm:cxnLst>
    <dgm:cxn modelId="{5E567D14-CF77-47E4-95C7-EFA14C4AFC92}" type="presOf" srcId="{82858F8D-4F48-41B7-9DCD-1609A3CEE02E}" destId="{94497783-3254-4EB8-AB7D-3D995DCCBCB8}" srcOrd="1" destOrd="0" presId="urn:microsoft.com/office/officeart/2009/layout/ReverseList"/>
    <dgm:cxn modelId="{FD633983-06EB-4FA4-962B-586A4F5A4733}" srcId="{22F90091-EE16-4E52-A855-A9E6F2CD2488}" destId="{1A3D2678-FF9D-4C59-A3CD-F964A434FBB1}" srcOrd="1" destOrd="0" parTransId="{75A584A4-F8A1-4DCC-8B9E-A2087586CC2F}" sibTransId="{72051EA4-FECD-4DB1-8918-883CC4C49EA7}"/>
    <dgm:cxn modelId="{24B3C783-EFE0-44DD-BF2D-26C2761772C2}" type="presOf" srcId="{1A3D2678-FF9D-4C59-A3CD-F964A434FBB1}" destId="{231BD027-D91B-40A8-94BF-0F5F174F69C7}" srcOrd="0" destOrd="0" presId="urn:microsoft.com/office/officeart/2009/layout/ReverseList"/>
    <dgm:cxn modelId="{0E85C190-2BBB-4BA7-A442-0AE366513AA5}" srcId="{22F90091-EE16-4E52-A855-A9E6F2CD2488}" destId="{82858F8D-4F48-41B7-9DCD-1609A3CEE02E}" srcOrd="0" destOrd="0" parTransId="{EAF0BC76-8503-4DEE-BB06-E8E6F678E2EC}" sibTransId="{B88BAC47-3B11-4F43-97B7-EB3555DCEBE6}"/>
    <dgm:cxn modelId="{1C160293-5E5E-44DC-9BB3-C9C50AB1A8F8}" type="presOf" srcId="{1A3D2678-FF9D-4C59-A3CD-F964A434FBB1}" destId="{5D249FAC-6CAC-49BD-8B1F-4CA2B5EF8B7B}" srcOrd="1" destOrd="0" presId="urn:microsoft.com/office/officeart/2009/layout/ReverseList"/>
    <dgm:cxn modelId="{E3233999-B924-4511-ADE3-3F0EA83A0E5E}" type="presOf" srcId="{82858F8D-4F48-41B7-9DCD-1609A3CEE02E}" destId="{97891449-DC63-43B5-9F53-5A0DD06D40F7}" srcOrd="0" destOrd="0" presId="urn:microsoft.com/office/officeart/2009/layout/ReverseList"/>
    <dgm:cxn modelId="{0A6F56C4-5ECD-4C5B-87EF-55B898F58049}" type="presOf" srcId="{22F90091-EE16-4E52-A855-A9E6F2CD2488}" destId="{25308508-C5A2-4BD2-A3BB-936BB01BF455}" srcOrd="0" destOrd="0" presId="urn:microsoft.com/office/officeart/2009/layout/ReverseList"/>
    <dgm:cxn modelId="{6A40816D-5322-4E28-87DB-EC7B52D009F0}" type="presParOf" srcId="{25308508-C5A2-4BD2-A3BB-936BB01BF455}" destId="{97891449-DC63-43B5-9F53-5A0DD06D40F7}" srcOrd="0" destOrd="0" presId="urn:microsoft.com/office/officeart/2009/layout/ReverseList"/>
    <dgm:cxn modelId="{DA8DCDF9-AA66-4526-9B02-084AAAFB98FA}" type="presParOf" srcId="{25308508-C5A2-4BD2-A3BB-936BB01BF455}" destId="{94497783-3254-4EB8-AB7D-3D995DCCBCB8}" srcOrd="1" destOrd="0" presId="urn:microsoft.com/office/officeart/2009/layout/ReverseList"/>
    <dgm:cxn modelId="{11DA73B5-996F-4A18-9F83-9210187D9F7C}" type="presParOf" srcId="{25308508-C5A2-4BD2-A3BB-936BB01BF455}" destId="{231BD027-D91B-40A8-94BF-0F5F174F69C7}" srcOrd="2" destOrd="0" presId="urn:microsoft.com/office/officeart/2009/layout/ReverseList"/>
    <dgm:cxn modelId="{7854847B-7EDB-402F-95F5-7BFA8A5562CF}" type="presParOf" srcId="{25308508-C5A2-4BD2-A3BB-936BB01BF455}" destId="{5D249FAC-6CAC-49BD-8B1F-4CA2B5EF8B7B}" srcOrd="3" destOrd="0" presId="urn:microsoft.com/office/officeart/2009/layout/ReverseList"/>
    <dgm:cxn modelId="{0E6DF402-235C-4370-B917-6FEA3AA521DA}" type="presParOf" srcId="{25308508-C5A2-4BD2-A3BB-936BB01BF455}" destId="{A409E688-356B-4D05-A62B-D3322EBA34BB}" srcOrd="4" destOrd="0" presId="urn:microsoft.com/office/officeart/2009/layout/ReverseList"/>
    <dgm:cxn modelId="{6BF2097E-2945-4E48-9359-04EC75F4A436}" type="presParOf" srcId="{25308508-C5A2-4BD2-A3BB-936BB01BF455}" destId="{D9307571-C2BC-4CD3-8A3A-01D2CBBA6067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8CBBA70-9382-45EF-9270-F850310B39B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4825603-B792-401C-8626-2045D6BF93D2}">
      <dgm:prSet phldrT="[Text]"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>
        <a:ln w="28575">
          <a:solidFill>
            <a:srgbClr val="FF5050"/>
          </a:solidFill>
        </a:ln>
      </dgm:spPr>
      <dgm:t>
        <a:bodyPr/>
        <a:lstStyle/>
        <a:p>
          <a:r>
            <a:rPr lang="en-US" sz="2800" b="1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en-US" sz="2800" b="1" i="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Quy</a:t>
          </a:r>
          <a:r>
            <a:rPr lang="en-US" sz="2800" b="1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luật</a:t>
          </a:r>
          <a:r>
            <a:rPr lang="en-US" sz="2800" b="1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từ</a:t>
          </a:r>
          <a:r>
            <a:rPr lang="en-US" sz="2800" b="1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những</a:t>
          </a:r>
          <a:r>
            <a:rPr lang="en-US" sz="2800" b="1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thay</a:t>
          </a:r>
          <a:r>
            <a:rPr lang="en-US" sz="2800" b="1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đổi</a:t>
          </a:r>
          <a:r>
            <a:rPr lang="en-US" sz="2800" b="1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về</a:t>
          </a:r>
          <a:r>
            <a:rPr lang="en-US" sz="2800" b="1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lượng</a:t>
          </a:r>
          <a:r>
            <a:rPr lang="en-US" sz="2800" b="1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dẫn</a:t>
          </a:r>
          <a:r>
            <a:rPr lang="en-US" sz="2800" b="1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đến</a:t>
          </a:r>
          <a:r>
            <a:rPr lang="en-US" sz="2800" b="1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những</a:t>
          </a:r>
          <a:r>
            <a:rPr lang="en-US" sz="2800" b="1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thay</a:t>
          </a:r>
          <a:r>
            <a:rPr lang="en-US" sz="2800" b="1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đổi</a:t>
          </a:r>
          <a:r>
            <a:rPr lang="en-US" sz="2800" b="1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về</a:t>
          </a:r>
          <a:r>
            <a:rPr lang="en-US" sz="2800" b="1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chất</a:t>
          </a:r>
          <a:r>
            <a:rPr lang="en-US" sz="2800" b="1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b="1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ngược</a:t>
          </a:r>
          <a:r>
            <a:rPr lang="en-US" sz="2800" b="1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lại</a:t>
          </a:r>
          <a:endParaRPr lang="en-US" sz="2800" b="1" i="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4CF1C7-230A-4764-87FC-56D914B03F19}" type="parTrans" cxnId="{28DF2E62-09F8-41E4-80FE-DED56A86C411}">
      <dgm:prSet/>
      <dgm:spPr/>
      <dgm:t>
        <a:bodyPr/>
        <a:lstStyle/>
        <a:p>
          <a:endParaRPr lang="en-US"/>
        </a:p>
      </dgm:t>
    </dgm:pt>
    <dgm:pt modelId="{DD5661EF-7E6E-4264-8239-39AE86A93D67}" type="sibTrans" cxnId="{28DF2E62-09F8-41E4-80FE-DED56A86C411}">
      <dgm:prSet/>
      <dgm:spPr/>
      <dgm:t>
        <a:bodyPr/>
        <a:lstStyle/>
        <a:p>
          <a:endParaRPr lang="en-US"/>
        </a:p>
      </dgm:t>
    </dgm:pt>
    <dgm:pt modelId="{AFD06392-15C0-402A-B5AB-B620B28ADEB0}">
      <dgm:prSet phldrT="[Text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>
        <a:ln w="28575">
          <a:solidFill>
            <a:srgbClr val="FF5050"/>
          </a:solidFill>
        </a:ln>
      </dgm:spPr>
      <dgm:t>
        <a:bodyPr/>
        <a:lstStyle/>
        <a:p>
          <a:r>
            <a: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en-US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Quy</a:t>
          </a:r>
          <a:r>
            <a: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luật</a:t>
          </a:r>
          <a:r>
            <a: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thống</a:t>
          </a:r>
          <a:r>
            <a: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nhất</a:t>
          </a:r>
          <a:r>
            <a: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đấu</a:t>
          </a:r>
          <a:r>
            <a: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tranh</a:t>
          </a:r>
          <a:r>
            <a: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mặt</a:t>
          </a:r>
          <a:r>
            <a: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đối</a:t>
          </a:r>
          <a:r>
            <a: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lập</a:t>
          </a:r>
          <a:endParaRPr lang="en-US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19B45C-9B17-439A-8766-A9001C6B70EF}" type="parTrans" cxnId="{5DD46262-B46F-4CFB-A6A1-9BA7E4A96397}">
      <dgm:prSet/>
      <dgm:spPr/>
      <dgm:t>
        <a:bodyPr/>
        <a:lstStyle/>
        <a:p>
          <a:endParaRPr lang="en-US"/>
        </a:p>
      </dgm:t>
    </dgm:pt>
    <dgm:pt modelId="{EDD508DE-8419-45A3-AA35-FBD763373EF9}" type="sibTrans" cxnId="{5DD46262-B46F-4CFB-A6A1-9BA7E4A96397}">
      <dgm:prSet/>
      <dgm:spPr/>
      <dgm:t>
        <a:bodyPr/>
        <a:lstStyle/>
        <a:p>
          <a:endParaRPr lang="en-US"/>
        </a:p>
      </dgm:t>
    </dgm:pt>
    <dgm:pt modelId="{CA1F4620-D819-4078-984B-70EC4DBF7C49}">
      <dgm:prSet phldrT="[Text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>
        <a:ln w="28575">
          <a:solidFill>
            <a:srgbClr val="FF5050"/>
          </a:solidFill>
        </a:ln>
      </dgm:spPr>
      <dgm:t>
        <a:bodyPr/>
        <a:lstStyle/>
        <a:p>
          <a:r>
            <a: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3. </a:t>
          </a:r>
          <a:r>
            <a:rPr lang="en-US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Quy</a:t>
          </a:r>
          <a:r>
            <a: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luật</a:t>
          </a:r>
          <a:r>
            <a: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phủ</a:t>
          </a:r>
          <a:r>
            <a: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định</a:t>
          </a:r>
          <a:r>
            <a: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phủ</a:t>
          </a:r>
          <a:r>
            <a: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định</a:t>
          </a:r>
          <a:endParaRPr lang="en-US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A83336-9231-4409-8465-92747FEF387F}" type="parTrans" cxnId="{AE9A2389-CD66-44D5-B3EC-38BC9CBFE317}">
      <dgm:prSet/>
      <dgm:spPr/>
      <dgm:t>
        <a:bodyPr/>
        <a:lstStyle/>
        <a:p>
          <a:endParaRPr lang="en-US"/>
        </a:p>
      </dgm:t>
    </dgm:pt>
    <dgm:pt modelId="{A9A82B30-4B49-498C-AF24-876A443F5A27}" type="sibTrans" cxnId="{AE9A2389-CD66-44D5-B3EC-38BC9CBFE317}">
      <dgm:prSet/>
      <dgm:spPr/>
      <dgm:t>
        <a:bodyPr/>
        <a:lstStyle/>
        <a:p>
          <a:endParaRPr lang="en-US"/>
        </a:p>
      </dgm:t>
    </dgm:pt>
    <dgm:pt modelId="{60D54830-4056-4C8A-AA67-EB4C585F79A1}" type="pres">
      <dgm:prSet presAssocID="{A8CBBA70-9382-45EF-9270-F850310B39BA}" presName="linear" presStyleCnt="0">
        <dgm:presLayoutVars>
          <dgm:dir/>
          <dgm:animLvl val="lvl"/>
          <dgm:resizeHandles val="exact"/>
        </dgm:presLayoutVars>
      </dgm:prSet>
      <dgm:spPr/>
    </dgm:pt>
    <dgm:pt modelId="{6FB82CFE-C4F8-40B7-962C-14A92D8A6DB7}" type="pres">
      <dgm:prSet presAssocID="{24825603-B792-401C-8626-2045D6BF93D2}" presName="parentLin" presStyleCnt="0"/>
      <dgm:spPr/>
    </dgm:pt>
    <dgm:pt modelId="{F90FA2A0-24C2-4911-8B53-7E9DEB8C845E}" type="pres">
      <dgm:prSet presAssocID="{24825603-B792-401C-8626-2045D6BF93D2}" presName="parentLeftMargin" presStyleLbl="node1" presStyleIdx="0" presStyleCnt="3"/>
      <dgm:spPr/>
    </dgm:pt>
    <dgm:pt modelId="{9D3F4BA8-791D-4B3D-A3E5-30B88AD3732D}" type="pres">
      <dgm:prSet presAssocID="{24825603-B792-401C-8626-2045D6BF93D2}" presName="parentText" presStyleLbl="node1" presStyleIdx="0" presStyleCnt="3" custScaleX="130357">
        <dgm:presLayoutVars>
          <dgm:chMax val="0"/>
          <dgm:bulletEnabled val="1"/>
        </dgm:presLayoutVars>
      </dgm:prSet>
      <dgm:spPr/>
    </dgm:pt>
    <dgm:pt modelId="{BE0FCAF3-88BE-4928-AC6A-C579F707A232}" type="pres">
      <dgm:prSet presAssocID="{24825603-B792-401C-8626-2045D6BF93D2}" presName="negativeSpace" presStyleCnt="0"/>
      <dgm:spPr/>
    </dgm:pt>
    <dgm:pt modelId="{8BAE897A-FD90-40D2-8A32-D9DCFD76483C}" type="pres">
      <dgm:prSet presAssocID="{24825603-B792-401C-8626-2045D6BF93D2}" presName="childText" presStyleLbl="conFgAcc1" presStyleIdx="0" presStyleCnt="3">
        <dgm:presLayoutVars>
          <dgm:bulletEnabled val="1"/>
        </dgm:presLayoutVars>
      </dgm:prSet>
      <dgm:spPr/>
    </dgm:pt>
    <dgm:pt modelId="{DD7260BD-86F4-40D6-9811-82ED4008519A}" type="pres">
      <dgm:prSet presAssocID="{DD5661EF-7E6E-4264-8239-39AE86A93D67}" presName="spaceBetweenRectangles" presStyleCnt="0"/>
      <dgm:spPr/>
    </dgm:pt>
    <dgm:pt modelId="{5E5D94C6-5F3C-42F1-B7E5-05FDA148BD72}" type="pres">
      <dgm:prSet presAssocID="{AFD06392-15C0-402A-B5AB-B620B28ADEB0}" presName="parentLin" presStyleCnt="0"/>
      <dgm:spPr/>
    </dgm:pt>
    <dgm:pt modelId="{BCB5F2A5-DCEE-4E0D-AF6A-95AA91DAF3BD}" type="pres">
      <dgm:prSet presAssocID="{AFD06392-15C0-402A-B5AB-B620B28ADEB0}" presName="parentLeftMargin" presStyleLbl="node1" presStyleIdx="0" presStyleCnt="3"/>
      <dgm:spPr/>
    </dgm:pt>
    <dgm:pt modelId="{A701391C-3CEB-46CA-AC64-FDA7C00DD0CB}" type="pres">
      <dgm:prSet presAssocID="{AFD06392-15C0-402A-B5AB-B620B28ADEB0}" presName="parentText" presStyleLbl="node1" presStyleIdx="1" presStyleCnt="3" custScaleX="130357">
        <dgm:presLayoutVars>
          <dgm:chMax val="0"/>
          <dgm:bulletEnabled val="1"/>
        </dgm:presLayoutVars>
      </dgm:prSet>
      <dgm:spPr/>
    </dgm:pt>
    <dgm:pt modelId="{3EB961BD-FDA5-4A02-A95B-2074000B132E}" type="pres">
      <dgm:prSet presAssocID="{AFD06392-15C0-402A-B5AB-B620B28ADEB0}" presName="negativeSpace" presStyleCnt="0"/>
      <dgm:spPr/>
    </dgm:pt>
    <dgm:pt modelId="{B2FC8AD4-61F8-49D2-B775-F727AE3B54B2}" type="pres">
      <dgm:prSet presAssocID="{AFD06392-15C0-402A-B5AB-B620B28ADEB0}" presName="childText" presStyleLbl="conFgAcc1" presStyleIdx="1" presStyleCnt="3">
        <dgm:presLayoutVars>
          <dgm:bulletEnabled val="1"/>
        </dgm:presLayoutVars>
      </dgm:prSet>
      <dgm:spPr/>
    </dgm:pt>
    <dgm:pt modelId="{2F696153-6441-44E4-894E-5B5C74ABD82C}" type="pres">
      <dgm:prSet presAssocID="{EDD508DE-8419-45A3-AA35-FBD763373EF9}" presName="spaceBetweenRectangles" presStyleCnt="0"/>
      <dgm:spPr/>
    </dgm:pt>
    <dgm:pt modelId="{AD90F0E1-6FCF-493F-81FD-B837D5085B60}" type="pres">
      <dgm:prSet presAssocID="{CA1F4620-D819-4078-984B-70EC4DBF7C49}" presName="parentLin" presStyleCnt="0"/>
      <dgm:spPr/>
    </dgm:pt>
    <dgm:pt modelId="{1653D066-04F7-4A04-86D3-D731DE6A5885}" type="pres">
      <dgm:prSet presAssocID="{CA1F4620-D819-4078-984B-70EC4DBF7C49}" presName="parentLeftMargin" presStyleLbl="node1" presStyleIdx="1" presStyleCnt="3"/>
      <dgm:spPr/>
    </dgm:pt>
    <dgm:pt modelId="{C998BAAD-518D-484C-9B59-704220DA73E2}" type="pres">
      <dgm:prSet presAssocID="{CA1F4620-D819-4078-984B-70EC4DBF7C49}" presName="parentText" presStyleLbl="node1" presStyleIdx="2" presStyleCnt="3" custScaleX="130357">
        <dgm:presLayoutVars>
          <dgm:chMax val="0"/>
          <dgm:bulletEnabled val="1"/>
        </dgm:presLayoutVars>
      </dgm:prSet>
      <dgm:spPr/>
    </dgm:pt>
    <dgm:pt modelId="{AC030F4B-7187-4FE0-9039-5780CC9DD187}" type="pres">
      <dgm:prSet presAssocID="{CA1F4620-D819-4078-984B-70EC4DBF7C49}" presName="negativeSpace" presStyleCnt="0"/>
      <dgm:spPr/>
    </dgm:pt>
    <dgm:pt modelId="{E04035EE-5BF5-404F-9D6E-B5651A2B01A6}" type="pres">
      <dgm:prSet presAssocID="{CA1F4620-D819-4078-984B-70EC4DBF7C49}" presName="childText" presStyleLbl="conFgAcc1" presStyleIdx="2" presStyleCnt="3" custLinFactNeighborX="-8845" custLinFactNeighborY="-7932">
        <dgm:presLayoutVars>
          <dgm:bulletEnabled val="1"/>
        </dgm:presLayoutVars>
      </dgm:prSet>
      <dgm:spPr/>
    </dgm:pt>
  </dgm:ptLst>
  <dgm:cxnLst>
    <dgm:cxn modelId="{F5690B08-3C3A-49E9-858C-0CF06169C6A3}" type="presOf" srcId="{AFD06392-15C0-402A-B5AB-B620B28ADEB0}" destId="{A701391C-3CEB-46CA-AC64-FDA7C00DD0CB}" srcOrd="1" destOrd="0" presId="urn:microsoft.com/office/officeart/2005/8/layout/list1"/>
    <dgm:cxn modelId="{28DF2E62-09F8-41E4-80FE-DED56A86C411}" srcId="{A8CBBA70-9382-45EF-9270-F850310B39BA}" destId="{24825603-B792-401C-8626-2045D6BF93D2}" srcOrd="0" destOrd="0" parTransId="{614CF1C7-230A-4764-87FC-56D914B03F19}" sibTransId="{DD5661EF-7E6E-4264-8239-39AE86A93D67}"/>
    <dgm:cxn modelId="{5DD46262-B46F-4CFB-A6A1-9BA7E4A96397}" srcId="{A8CBBA70-9382-45EF-9270-F850310B39BA}" destId="{AFD06392-15C0-402A-B5AB-B620B28ADEB0}" srcOrd="1" destOrd="0" parTransId="{3619B45C-9B17-439A-8766-A9001C6B70EF}" sibTransId="{EDD508DE-8419-45A3-AA35-FBD763373EF9}"/>
    <dgm:cxn modelId="{470E0E45-52E6-46D1-AB9F-C84787B0B3B8}" type="presOf" srcId="{24825603-B792-401C-8626-2045D6BF93D2}" destId="{9D3F4BA8-791D-4B3D-A3E5-30B88AD3732D}" srcOrd="1" destOrd="0" presId="urn:microsoft.com/office/officeart/2005/8/layout/list1"/>
    <dgm:cxn modelId="{C2764253-CD35-429A-A378-BD13612A9C80}" type="presOf" srcId="{CA1F4620-D819-4078-984B-70EC4DBF7C49}" destId="{C998BAAD-518D-484C-9B59-704220DA73E2}" srcOrd="1" destOrd="0" presId="urn:microsoft.com/office/officeart/2005/8/layout/list1"/>
    <dgm:cxn modelId="{1CD34B74-EC62-49BE-8EC5-040416084669}" type="presOf" srcId="{CA1F4620-D819-4078-984B-70EC4DBF7C49}" destId="{1653D066-04F7-4A04-86D3-D731DE6A5885}" srcOrd="0" destOrd="0" presId="urn:microsoft.com/office/officeart/2005/8/layout/list1"/>
    <dgm:cxn modelId="{AE9A2389-CD66-44D5-B3EC-38BC9CBFE317}" srcId="{A8CBBA70-9382-45EF-9270-F850310B39BA}" destId="{CA1F4620-D819-4078-984B-70EC4DBF7C49}" srcOrd="2" destOrd="0" parTransId="{97A83336-9231-4409-8465-92747FEF387F}" sibTransId="{A9A82B30-4B49-498C-AF24-876A443F5A27}"/>
    <dgm:cxn modelId="{0B9C3D8E-2AFC-473A-8F1E-A718DBF4B4A1}" type="presOf" srcId="{24825603-B792-401C-8626-2045D6BF93D2}" destId="{F90FA2A0-24C2-4911-8B53-7E9DEB8C845E}" srcOrd="0" destOrd="0" presId="urn:microsoft.com/office/officeart/2005/8/layout/list1"/>
    <dgm:cxn modelId="{52529DAA-7534-41A8-9FA9-D385A28F8456}" type="presOf" srcId="{A8CBBA70-9382-45EF-9270-F850310B39BA}" destId="{60D54830-4056-4C8A-AA67-EB4C585F79A1}" srcOrd="0" destOrd="0" presId="urn:microsoft.com/office/officeart/2005/8/layout/list1"/>
    <dgm:cxn modelId="{C97F40C7-571B-491B-A7EB-4873ED57EBEA}" type="presOf" srcId="{AFD06392-15C0-402A-B5AB-B620B28ADEB0}" destId="{BCB5F2A5-DCEE-4E0D-AF6A-95AA91DAF3BD}" srcOrd="0" destOrd="0" presId="urn:microsoft.com/office/officeart/2005/8/layout/list1"/>
    <dgm:cxn modelId="{AFCDE9E0-A566-4954-AFB7-1B58BEA4EFB5}" type="presParOf" srcId="{60D54830-4056-4C8A-AA67-EB4C585F79A1}" destId="{6FB82CFE-C4F8-40B7-962C-14A92D8A6DB7}" srcOrd="0" destOrd="0" presId="urn:microsoft.com/office/officeart/2005/8/layout/list1"/>
    <dgm:cxn modelId="{009D05A3-B946-4C6C-91C2-D9B818FB4783}" type="presParOf" srcId="{6FB82CFE-C4F8-40B7-962C-14A92D8A6DB7}" destId="{F90FA2A0-24C2-4911-8B53-7E9DEB8C845E}" srcOrd="0" destOrd="0" presId="urn:microsoft.com/office/officeart/2005/8/layout/list1"/>
    <dgm:cxn modelId="{9CEA2F5C-5809-4C73-B894-A2DD2F368856}" type="presParOf" srcId="{6FB82CFE-C4F8-40B7-962C-14A92D8A6DB7}" destId="{9D3F4BA8-791D-4B3D-A3E5-30B88AD3732D}" srcOrd="1" destOrd="0" presId="urn:microsoft.com/office/officeart/2005/8/layout/list1"/>
    <dgm:cxn modelId="{8993AB8E-C56F-45BE-AFA8-529146C6E434}" type="presParOf" srcId="{60D54830-4056-4C8A-AA67-EB4C585F79A1}" destId="{BE0FCAF3-88BE-4928-AC6A-C579F707A232}" srcOrd="1" destOrd="0" presId="urn:microsoft.com/office/officeart/2005/8/layout/list1"/>
    <dgm:cxn modelId="{AD1CC37D-2343-4A18-98AA-934B3EB027E6}" type="presParOf" srcId="{60D54830-4056-4C8A-AA67-EB4C585F79A1}" destId="{8BAE897A-FD90-40D2-8A32-D9DCFD76483C}" srcOrd="2" destOrd="0" presId="urn:microsoft.com/office/officeart/2005/8/layout/list1"/>
    <dgm:cxn modelId="{6A9F3932-04CC-460B-AB5D-F91BDE4DFEE4}" type="presParOf" srcId="{60D54830-4056-4C8A-AA67-EB4C585F79A1}" destId="{DD7260BD-86F4-40D6-9811-82ED4008519A}" srcOrd="3" destOrd="0" presId="urn:microsoft.com/office/officeart/2005/8/layout/list1"/>
    <dgm:cxn modelId="{6D59A67E-3277-4EDC-81AE-CF458FC9B0D0}" type="presParOf" srcId="{60D54830-4056-4C8A-AA67-EB4C585F79A1}" destId="{5E5D94C6-5F3C-42F1-B7E5-05FDA148BD72}" srcOrd="4" destOrd="0" presId="urn:microsoft.com/office/officeart/2005/8/layout/list1"/>
    <dgm:cxn modelId="{9AFF1C06-BE69-4AAD-A64E-0430B56422F1}" type="presParOf" srcId="{5E5D94C6-5F3C-42F1-B7E5-05FDA148BD72}" destId="{BCB5F2A5-DCEE-4E0D-AF6A-95AA91DAF3BD}" srcOrd="0" destOrd="0" presId="urn:microsoft.com/office/officeart/2005/8/layout/list1"/>
    <dgm:cxn modelId="{5CDBB5A9-ACCD-42C2-84A2-52F1497D4E70}" type="presParOf" srcId="{5E5D94C6-5F3C-42F1-B7E5-05FDA148BD72}" destId="{A701391C-3CEB-46CA-AC64-FDA7C00DD0CB}" srcOrd="1" destOrd="0" presId="urn:microsoft.com/office/officeart/2005/8/layout/list1"/>
    <dgm:cxn modelId="{62022EB2-5642-4873-859B-2E7EEE95318F}" type="presParOf" srcId="{60D54830-4056-4C8A-AA67-EB4C585F79A1}" destId="{3EB961BD-FDA5-4A02-A95B-2074000B132E}" srcOrd="5" destOrd="0" presId="urn:microsoft.com/office/officeart/2005/8/layout/list1"/>
    <dgm:cxn modelId="{FBAEA6FA-2B76-4D4D-8730-8FCB380B5C50}" type="presParOf" srcId="{60D54830-4056-4C8A-AA67-EB4C585F79A1}" destId="{B2FC8AD4-61F8-49D2-B775-F727AE3B54B2}" srcOrd="6" destOrd="0" presId="urn:microsoft.com/office/officeart/2005/8/layout/list1"/>
    <dgm:cxn modelId="{33BCCFB8-5BB4-4B84-B359-3E51BBCE75E4}" type="presParOf" srcId="{60D54830-4056-4C8A-AA67-EB4C585F79A1}" destId="{2F696153-6441-44E4-894E-5B5C74ABD82C}" srcOrd="7" destOrd="0" presId="urn:microsoft.com/office/officeart/2005/8/layout/list1"/>
    <dgm:cxn modelId="{EDBF857E-ADBF-44C5-ACE0-9E2B73CE665E}" type="presParOf" srcId="{60D54830-4056-4C8A-AA67-EB4C585F79A1}" destId="{AD90F0E1-6FCF-493F-81FD-B837D5085B60}" srcOrd="8" destOrd="0" presId="urn:microsoft.com/office/officeart/2005/8/layout/list1"/>
    <dgm:cxn modelId="{9210F446-EC25-4A19-B1A6-4C9163672ACD}" type="presParOf" srcId="{AD90F0E1-6FCF-493F-81FD-B837D5085B60}" destId="{1653D066-04F7-4A04-86D3-D731DE6A5885}" srcOrd="0" destOrd="0" presId="urn:microsoft.com/office/officeart/2005/8/layout/list1"/>
    <dgm:cxn modelId="{1E91C13A-FD3E-4210-863F-E40B0383F62D}" type="presParOf" srcId="{AD90F0E1-6FCF-493F-81FD-B837D5085B60}" destId="{C998BAAD-518D-484C-9B59-704220DA73E2}" srcOrd="1" destOrd="0" presId="urn:microsoft.com/office/officeart/2005/8/layout/list1"/>
    <dgm:cxn modelId="{E5F422D2-DA33-4565-B358-BF6450414940}" type="presParOf" srcId="{60D54830-4056-4C8A-AA67-EB4C585F79A1}" destId="{AC030F4B-7187-4FE0-9039-5780CC9DD187}" srcOrd="9" destOrd="0" presId="urn:microsoft.com/office/officeart/2005/8/layout/list1"/>
    <dgm:cxn modelId="{2B851B07-7559-4284-859C-8D432D5636D2}" type="presParOf" srcId="{60D54830-4056-4C8A-AA67-EB4C585F79A1}" destId="{E04035EE-5BF5-404F-9D6E-B5651A2B01A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06499D92-1B58-4ABB-B177-83C497903464}" type="doc">
      <dgm:prSet loTypeId="urn:microsoft.com/office/officeart/2005/8/layout/chevron2" loCatId="process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D78E838-C40B-4A2D-96AB-3C36A2D0DC16}">
      <dgm:prSet phldrT="[Text]" custT="1"/>
      <dgm:spPr/>
      <dgm:t>
        <a:bodyPr/>
        <a:lstStyle/>
        <a:p>
          <a:r>
            <a:rPr lang="en-US" sz="40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  <a:endParaRPr lang="en-US" sz="40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81DF2ED5-9575-42AD-9EB5-4110B8498BE5}" type="parTrans" cxnId="{9AB38DAF-B29F-4F19-994F-3826BB11E119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4CC4098A-8FBF-41BF-B760-909AFAE0B4B5}" type="sibTrans" cxnId="{9AB38DAF-B29F-4F19-994F-3826BB11E119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D3F762B-C24B-4AED-81EC-C5404096EB3B}">
      <dgm:prSet phldrT="[Text]" custT="1"/>
      <dgm:spPr/>
      <dgm:t>
        <a:bodyPr/>
        <a:lstStyle/>
        <a:p>
          <a:r>
            <a:rPr lang="en-US" sz="3200" b="1">
              <a:latin typeface="Times New Roman" pitchFamily="18" charset="0"/>
              <a:cs typeface="Times New Roman" pitchFamily="18" charset="0"/>
            </a:rPr>
            <a:t>Phạm trù thực tiễn</a:t>
          </a:r>
          <a:endParaRPr lang="en-US" sz="3200" b="1" dirty="0">
            <a:latin typeface="Times New Roman" pitchFamily="18" charset="0"/>
            <a:cs typeface="Times New Roman" pitchFamily="18" charset="0"/>
          </a:endParaRPr>
        </a:p>
      </dgm:t>
    </dgm:pt>
    <dgm:pt modelId="{6F0FD763-3F2C-43E6-AD4D-3C962D1AB9CC}" type="parTrans" cxnId="{55561BE6-CC2E-40E9-AEBE-1D8FB12620F1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11959EF-A31F-4484-878B-BF0B08273C13}" type="sibTrans" cxnId="{55561BE6-CC2E-40E9-AEBE-1D8FB12620F1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9FF8373A-6519-49BB-9B1C-267FE05AD0D1}">
      <dgm:prSet phldrT="[Text]" custT="1"/>
      <dgm:spPr/>
      <dgm:t>
        <a:bodyPr/>
        <a:lstStyle/>
        <a:p>
          <a:r>
            <a:rPr lang="en-US" sz="40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40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12F8D83-B44F-4931-95F9-3204CC9E1198}" type="parTrans" cxnId="{94A8D32D-9245-4598-BFC4-41535380054B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B3DA407D-0D72-4CE5-B3EF-8307CA7052B0}" type="sibTrans" cxnId="{94A8D32D-9245-4598-BFC4-41535380054B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EE87098A-61D7-40D5-AB9C-74ADF2D7BC2A}">
      <dgm:prSet phldrT="[Text]" custT="1"/>
      <dgm:spPr/>
      <dgm:t>
        <a:bodyPr/>
        <a:lstStyle/>
        <a:p>
          <a:pPr algn="l"/>
          <a:r>
            <a:rPr lang="en-US" sz="3200" b="1" dirty="0" err="1">
              <a:latin typeface="Times New Roman" pitchFamily="18" charset="0"/>
              <a:cs typeface="Times New Roman" pitchFamily="18" charset="0"/>
            </a:rPr>
            <a:t>Vai</a:t>
          </a:r>
          <a:r>
            <a:rPr lang="en-US" sz="3200" b="1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latin typeface="Times New Roman" pitchFamily="18" charset="0"/>
              <a:cs typeface="Times New Roman" pitchFamily="18" charset="0"/>
            </a:rPr>
            <a:t>trò</a:t>
          </a:r>
          <a:r>
            <a:rPr lang="en-US" sz="3200" b="1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3200" b="1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latin typeface="Times New Roman" pitchFamily="18" charset="0"/>
              <a:cs typeface="Times New Roman" pitchFamily="18" charset="0"/>
            </a:rPr>
            <a:t>thực</a:t>
          </a:r>
          <a:r>
            <a:rPr lang="en-US" sz="3200" b="1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latin typeface="Times New Roman" pitchFamily="18" charset="0"/>
              <a:cs typeface="Times New Roman" pitchFamily="18" charset="0"/>
            </a:rPr>
            <a:t>tiễn</a:t>
          </a:r>
          <a:r>
            <a:rPr lang="en-US" sz="3200" b="1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latin typeface="Times New Roman" pitchFamily="18" charset="0"/>
              <a:cs typeface="Times New Roman" pitchFamily="18" charset="0"/>
            </a:rPr>
            <a:t>đối</a:t>
          </a:r>
          <a:r>
            <a:rPr lang="en-US" sz="3200" b="1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latin typeface="Times New Roman" pitchFamily="18" charset="0"/>
              <a:cs typeface="Times New Roman" pitchFamily="18" charset="0"/>
            </a:rPr>
            <a:t>với</a:t>
          </a:r>
          <a:r>
            <a:rPr lang="en-US" sz="3200" b="1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latin typeface="Times New Roman" pitchFamily="18" charset="0"/>
              <a:cs typeface="Times New Roman" pitchFamily="18" charset="0"/>
            </a:rPr>
            <a:t>nhận</a:t>
          </a:r>
          <a:r>
            <a:rPr lang="en-US" sz="3200" b="1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latin typeface="Times New Roman" pitchFamily="18" charset="0"/>
              <a:cs typeface="Times New Roman" pitchFamily="18" charset="0"/>
            </a:rPr>
            <a:t>thức</a:t>
          </a:r>
          <a:endParaRPr lang="en-US" sz="3200" b="1" dirty="0">
            <a:latin typeface="Times New Roman" pitchFamily="18" charset="0"/>
            <a:cs typeface="Times New Roman" pitchFamily="18" charset="0"/>
          </a:endParaRPr>
        </a:p>
      </dgm:t>
    </dgm:pt>
    <dgm:pt modelId="{2805ECA1-21A3-4F8F-AA97-A9F008951F86}" type="parTrans" cxnId="{BE7ACB66-DCD4-47DF-992F-D151188EC994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85FB2E3-4F8B-4609-ACC4-0782EEF88E18}" type="sibTrans" cxnId="{BE7ACB66-DCD4-47DF-992F-D151188EC994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A8385CC5-9E3D-4630-8A14-80529E56AA25}" type="pres">
      <dgm:prSet presAssocID="{06499D92-1B58-4ABB-B177-83C497903464}" presName="linearFlow" presStyleCnt="0">
        <dgm:presLayoutVars>
          <dgm:dir/>
          <dgm:animLvl val="lvl"/>
          <dgm:resizeHandles val="exact"/>
        </dgm:presLayoutVars>
      </dgm:prSet>
      <dgm:spPr/>
    </dgm:pt>
    <dgm:pt modelId="{983C9849-91B6-45B4-BBE3-096EDDB9258B}" type="pres">
      <dgm:prSet presAssocID="{6D78E838-C40B-4A2D-96AB-3C36A2D0DC16}" presName="composite" presStyleCnt="0"/>
      <dgm:spPr/>
    </dgm:pt>
    <dgm:pt modelId="{A7A3CE45-31EC-4F1E-B460-AE5C11441564}" type="pres">
      <dgm:prSet presAssocID="{6D78E838-C40B-4A2D-96AB-3C36A2D0DC16}" presName="parentText" presStyleLbl="alignNode1" presStyleIdx="0" presStyleCnt="2">
        <dgm:presLayoutVars>
          <dgm:chMax val="1"/>
          <dgm:bulletEnabled val="1"/>
        </dgm:presLayoutVars>
      </dgm:prSet>
      <dgm:spPr/>
    </dgm:pt>
    <dgm:pt modelId="{0DAB1469-03E9-4D9F-BEEA-7BAD8D0AC49F}" type="pres">
      <dgm:prSet presAssocID="{6D78E838-C40B-4A2D-96AB-3C36A2D0DC16}" presName="descendantText" presStyleLbl="alignAcc1" presStyleIdx="0" presStyleCnt="2">
        <dgm:presLayoutVars>
          <dgm:bulletEnabled val="1"/>
        </dgm:presLayoutVars>
      </dgm:prSet>
      <dgm:spPr/>
    </dgm:pt>
    <dgm:pt modelId="{263644C0-3AEF-472C-BC5B-C2E99FB885CD}" type="pres">
      <dgm:prSet presAssocID="{4CC4098A-8FBF-41BF-B760-909AFAE0B4B5}" presName="sp" presStyleCnt="0"/>
      <dgm:spPr/>
    </dgm:pt>
    <dgm:pt modelId="{0EC25FD6-90FD-4D80-8465-5C87A0822180}" type="pres">
      <dgm:prSet presAssocID="{9FF8373A-6519-49BB-9B1C-267FE05AD0D1}" presName="composite" presStyleCnt="0"/>
      <dgm:spPr/>
    </dgm:pt>
    <dgm:pt modelId="{D2E498E5-5D32-477C-AD89-F3DFDEA2421E}" type="pres">
      <dgm:prSet presAssocID="{9FF8373A-6519-49BB-9B1C-267FE05AD0D1}" presName="parentText" presStyleLbl="alignNode1" presStyleIdx="1" presStyleCnt="2">
        <dgm:presLayoutVars>
          <dgm:chMax val="1"/>
          <dgm:bulletEnabled val="1"/>
        </dgm:presLayoutVars>
      </dgm:prSet>
      <dgm:spPr/>
    </dgm:pt>
    <dgm:pt modelId="{66EE8A80-F4D4-4B0E-81C4-C67A772FA914}" type="pres">
      <dgm:prSet presAssocID="{9FF8373A-6519-49BB-9B1C-267FE05AD0D1}" presName="descendantText" presStyleLbl="alignAcc1" presStyleIdx="1" presStyleCnt="2" custLinFactNeighborY="0">
        <dgm:presLayoutVars>
          <dgm:bulletEnabled val="1"/>
        </dgm:presLayoutVars>
      </dgm:prSet>
      <dgm:spPr/>
    </dgm:pt>
  </dgm:ptLst>
  <dgm:cxnLst>
    <dgm:cxn modelId="{94A8D32D-9245-4598-BFC4-41535380054B}" srcId="{06499D92-1B58-4ABB-B177-83C497903464}" destId="{9FF8373A-6519-49BB-9B1C-267FE05AD0D1}" srcOrd="1" destOrd="0" parTransId="{612F8D83-B44F-4931-95F9-3204CC9E1198}" sibTransId="{B3DA407D-0D72-4CE5-B3EF-8307CA7052B0}"/>
    <dgm:cxn modelId="{6C240841-90AD-4576-9371-001EFEC92BC6}" type="presOf" srcId="{EE87098A-61D7-40D5-AB9C-74ADF2D7BC2A}" destId="{66EE8A80-F4D4-4B0E-81C4-C67A772FA914}" srcOrd="0" destOrd="0" presId="urn:microsoft.com/office/officeart/2005/8/layout/chevron2"/>
    <dgm:cxn modelId="{BE7ACB66-DCD4-47DF-992F-D151188EC994}" srcId="{9FF8373A-6519-49BB-9B1C-267FE05AD0D1}" destId="{EE87098A-61D7-40D5-AB9C-74ADF2D7BC2A}" srcOrd="0" destOrd="0" parTransId="{2805ECA1-21A3-4F8F-AA97-A9F008951F86}" sibTransId="{185FB2E3-4F8B-4609-ACC4-0782EEF88E18}"/>
    <dgm:cxn modelId="{42AAFD7C-B4A2-4B97-B56D-8CECD9BE1AB9}" type="presOf" srcId="{9FF8373A-6519-49BB-9B1C-267FE05AD0D1}" destId="{D2E498E5-5D32-477C-AD89-F3DFDEA2421E}" srcOrd="0" destOrd="0" presId="urn:microsoft.com/office/officeart/2005/8/layout/chevron2"/>
    <dgm:cxn modelId="{9AB38DAF-B29F-4F19-994F-3826BB11E119}" srcId="{06499D92-1B58-4ABB-B177-83C497903464}" destId="{6D78E838-C40B-4A2D-96AB-3C36A2D0DC16}" srcOrd="0" destOrd="0" parTransId="{81DF2ED5-9575-42AD-9EB5-4110B8498BE5}" sibTransId="{4CC4098A-8FBF-41BF-B760-909AFAE0B4B5}"/>
    <dgm:cxn modelId="{AAD894C2-B5EB-47CE-B3E1-C1F16C7BA883}" type="presOf" srcId="{06499D92-1B58-4ABB-B177-83C497903464}" destId="{A8385CC5-9E3D-4630-8A14-80529E56AA25}" srcOrd="0" destOrd="0" presId="urn:microsoft.com/office/officeart/2005/8/layout/chevron2"/>
    <dgm:cxn modelId="{DEAB9FC2-B182-4F5A-865E-D89A3226F2DF}" type="presOf" srcId="{6D78E838-C40B-4A2D-96AB-3C36A2D0DC16}" destId="{A7A3CE45-31EC-4F1E-B460-AE5C11441564}" srcOrd="0" destOrd="0" presId="urn:microsoft.com/office/officeart/2005/8/layout/chevron2"/>
    <dgm:cxn modelId="{3F0BF6E1-FF98-41A0-93D9-C5C41D4764B9}" type="presOf" srcId="{1D3F762B-C24B-4AED-81EC-C5404096EB3B}" destId="{0DAB1469-03E9-4D9F-BEEA-7BAD8D0AC49F}" srcOrd="0" destOrd="0" presId="urn:microsoft.com/office/officeart/2005/8/layout/chevron2"/>
    <dgm:cxn modelId="{55561BE6-CC2E-40E9-AEBE-1D8FB12620F1}" srcId="{6D78E838-C40B-4A2D-96AB-3C36A2D0DC16}" destId="{1D3F762B-C24B-4AED-81EC-C5404096EB3B}" srcOrd="0" destOrd="0" parTransId="{6F0FD763-3F2C-43E6-AD4D-3C962D1AB9CC}" sibTransId="{111959EF-A31F-4484-878B-BF0B08273C13}"/>
    <dgm:cxn modelId="{3FDF64A7-EE8F-4BA9-A861-3CC395FA202A}" type="presParOf" srcId="{A8385CC5-9E3D-4630-8A14-80529E56AA25}" destId="{983C9849-91B6-45B4-BBE3-096EDDB9258B}" srcOrd="0" destOrd="0" presId="urn:microsoft.com/office/officeart/2005/8/layout/chevron2"/>
    <dgm:cxn modelId="{1D34B583-D8AB-4E36-94A8-C76A0EEEE07B}" type="presParOf" srcId="{983C9849-91B6-45B4-BBE3-096EDDB9258B}" destId="{A7A3CE45-31EC-4F1E-B460-AE5C11441564}" srcOrd="0" destOrd="0" presId="urn:microsoft.com/office/officeart/2005/8/layout/chevron2"/>
    <dgm:cxn modelId="{7BF4D59F-BF40-4708-9289-CE89D28A7196}" type="presParOf" srcId="{983C9849-91B6-45B4-BBE3-096EDDB9258B}" destId="{0DAB1469-03E9-4D9F-BEEA-7BAD8D0AC49F}" srcOrd="1" destOrd="0" presId="urn:microsoft.com/office/officeart/2005/8/layout/chevron2"/>
    <dgm:cxn modelId="{5FC7B209-234F-4F84-A5CA-3E64FCDE6087}" type="presParOf" srcId="{A8385CC5-9E3D-4630-8A14-80529E56AA25}" destId="{263644C0-3AEF-472C-BC5B-C2E99FB885CD}" srcOrd="1" destOrd="0" presId="urn:microsoft.com/office/officeart/2005/8/layout/chevron2"/>
    <dgm:cxn modelId="{8CC62F55-A993-4694-863D-3F0694CABEAA}" type="presParOf" srcId="{A8385CC5-9E3D-4630-8A14-80529E56AA25}" destId="{0EC25FD6-90FD-4D80-8465-5C87A0822180}" srcOrd="2" destOrd="0" presId="urn:microsoft.com/office/officeart/2005/8/layout/chevron2"/>
    <dgm:cxn modelId="{60674109-09D9-411D-AE07-CDFC34450DDD}" type="presParOf" srcId="{0EC25FD6-90FD-4D80-8465-5C87A0822180}" destId="{D2E498E5-5D32-477C-AD89-F3DFDEA2421E}" srcOrd="0" destOrd="0" presId="urn:microsoft.com/office/officeart/2005/8/layout/chevron2"/>
    <dgm:cxn modelId="{4B43FBFD-F7A8-4AE0-9C9D-98F47B76CF86}" type="presParOf" srcId="{0EC25FD6-90FD-4D80-8465-5C87A0822180}" destId="{66EE8A80-F4D4-4B0E-81C4-C67A772FA91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6499D92-1B58-4ABB-B177-83C497903464}" type="doc">
      <dgm:prSet loTypeId="urn:microsoft.com/office/officeart/2005/8/layout/chevron2" loCatId="process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D78E838-C40B-4A2D-96AB-3C36A2D0DC16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3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</a:p>
      </dgm:t>
    </dgm:pt>
    <dgm:pt modelId="{81DF2ED5-9575-42AD-9EB5-4110B8498BE5}" type="parTrans" cxnId="{9AB38DAF-B29F-4F19-994F-3826BB11E119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4CC4098A-8FBF-41BF-B760-909AFAE0B4B5}" type="sibTrans" cxnId="{9AB38DAF-B29F-4F19-994F-3826BB11E119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1D3F762B-C24B-4AED-81EC-C5404096EB3B}">
      <dgm:prSet phldrT="[Text]" custT="1"/>
      <dgm:spPr/>
      <dgm:t>
        <a:bodyPr/>
        <a:lstStyle/>
        <a:p>
          <a:r>
            <a:rPr lang="en-US" sz="32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Nguồn gốc của ý thức</a:t>
          </a:r>
          <a:endParaRPr lang="en-US" sz="32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F0FD763-3F2C-43E6-AD4D-3C962D1AB9CC}" type="parTrans" cxnId="{55561BE6-CC2E-40E9-AEBE-1D8FB12620F1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111959EF-A31F-4484-878B-BF0B08273C13}" type="sibTrans" cxnId="{55561BE6-CC2E-40E9-AEBE-1D8FB12620F1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9FF8373A-6519-49BB-9B1C-267FE05AD0D1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36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36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12F8D83-B44F-4931-95F9-3204CC9E1198}" type="parTrans" cxnId="{94A8D32D-9245-4598-BFC4-41535380054B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B3DA407D-0D72-4CE5-B3EF-8307CA7052B0}" type="sibTrans" cxnId="{94A8D32D-9245-4598-BFC4-41535380054B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EE87098A-61D7-40D5-AB9C-74ADF2D7BC2A}">
      <dgm:prSet phldrT="[Text]" custT="1"/>
      <dgm:spPr/>
      <dgm:t>
        <a:bodyPr/>
        <a:lstStyle/>
        <a:p>
          <a:pPr algn="l"/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Bản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chất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ý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thức</a:t>
          </a:r>
          <a:endParaRPr lang="en-US" sz="32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2805ECA1-21A3-4F8F-AA97-A9F008951F86}" type="parTrans" cxnId="{BE7ACB66-DCD4-47DF-992F-D151188EC994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185FB2E3-4F8B-4609-ACC4-0782EEF88E18}" type="sibTrans" cxnId="{BE7ACB66-DCD4-47DF-992F-D151188EC994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582858C8-19D7-4776-A140-A2521D7811DC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36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c.</a:t>
          </a:r>
          <a:endParaRPr lang="en-US" sz="36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AEBB10BB-E934-4EC5-9934-73CD8E9CA385}" type="parTrans" cxnId="{5CF0A8C4-9A2A-4832-925A-7E662834A0AB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C4F8EC4F-5366-4053-B0EC-396E9551EBC8}" type="sibTrans" cxnId="{5CF0A8C4-9A2A-4832-925A-7E662834A0AB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8AEA1BC0-95B2-47BA-8022-6CA77F32CDE3}">
      <dgm:prSet phldrT="[Text]" custT="1"/>
      <dgm:spPr/>
      <dgm:t>
        <a:bodyPr/>
        <a:lstStyle/>
        <a:p>
          <a:pPr algn="l"/>
          <a:r>
            <a:rPr lang="en-US" sz="32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Kết cấu của ý thức</a:t>
          </a:r>
          <a:endParaRPr lang="en-US" sz="32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3F14D451-AEC1-4645-B9B4-66EB8116A4F7}" type="parTrans" cxnId="{8A85D118-2745-466A-89DC-F3B22D0EB9A4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903B0491-8226-4872-833A-6DCCF0A4411C}" type="sibTrans" cxnId="{8A85D118-2745-466A-89DC-F3B22D0EB9A4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A8385CC5-9E3D-4630-8A14-80529E56AA25}" type="pres">
      <dgm:prSet presAssocID="{06499D92-1B58-4ABB-B177-83C497903464}" presName="linearFlow" presStyleCnt="0">
        <dgm:presLayoutVars>
          <dgm:dir/>
          <dgm:animLvl val="lvl"/>
          <dgm:resizeHandles val="exact"/>
        </dgm:presLayoutVars>
      </dgm:prSet>
      <dgm:spPr/>
    </dgm:pt>
    <dgm:pt modelId="{983C9849-91B6-45B4-BBE3-096EDDB9258B}" type="pres">
      <dgm:prSet presAssocID="{6D78E838-C40B-4A2D-96AB-3C36A2D0DC16}" presName="composite" presStyleCnt="0"/>
      <dgm:spPr/>
    </dgm:pt>
    <dgm:pt modelId="{A7A3CE45-31EC-4F1E-B460-AE5C11441564}" type="pres">
      <dgm:prSet presAssocID="{6D78E838-C40B-4A2D-96AB-3C36A2D0DC16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0DAB1469-03E9-4D9F-BEEA-7BAD8D0AC49F}" type="pres">
      <dgm:prSet presAssocID="{6D78E838-C40B-4A2D-96AB-3C36A2D0DC16}" presName="descendantText" presStyleLbl="alignAcc1" presStyleIdx="0" presStyleCnt="3">
        <dgm:presLayoutVars>
          <dgm:bulletEnabled val="1"/>
        </dgm:presLayoutVars>
      </dgm:prSet>
      <dgm:spPr/>
    </dgm:pt>
    <dgm:pt modelId="{263644C0-3AEF-472C-BC5B-C2E99FB885CD}" type="pres">
      <dgm:prSet presAssocID="{4CC4098A-8FBF-41BF-B760-909AFAE0B4B5}" presName="sp" presStyleCnt="0"/>
      <dgm:spPr/>
    </dgm:pt>
    <dgm:pt modelId="{0EC25FD6-90FD-4D80-8465-5C87A0822180}" type="pres">
      <dgm:prSet presAssocID="{9FF8373A-6519-49BB-9B1C-267FE05AD0D1}" presName="composite" presStyleCnt="0"/>
      <dgm:spPr/>
    </dgm:pt>
    <dgm:pt modelId="{D2E498E5-5D32-477C-AD89-F3DFDEA2421E}" type="pres">
      <dgm:prSet presAssocID="{9FF8373A-6519-49BB-9B1C-267FE05AD0D1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66EE8A80-F4D4-4B0E-81C4-C67A772FA914}" type="pres">
      <dgm:prSet presAssocID="{9FF8373A-6519-49BB-9B1C-267FE05AD0D1}" presName="descendantText" presStyleLbl="alignAcc1" presStyleIdx="1" presStyleCnt="3">
        <dgm:presLayoutVars>
          <dgm:bulletEnabled val="1"/>
        </dgm:presLayoutVars>
      </dgm:prSet>
      <dgm:spPr/>
    </dgm:pt>
    <dgm:pt modelId="{CB6D562F-A83F-4040-BA6B-C3EAEC7F1B56}" type="pres">
      <dgm:prSet presAssocID="{B3DA407D-0D72-4CE5-B3EF-8307CA7052B0}" presName="sp" presStyleCnt="0"/>
      <dgm:spPr/>
    </dgm:pt>
    <dgm:pt modelId="{F0C03FF9-C898-4924-9D13-A144186E7F59}" type="pres">
      <dgm:prSet presAssocID="{582858C8-19D7-4776-A140-A2521D7811DC}" presName="composite" presStyleCnt="0"/>
      <dgm:spPr/>
    </dgm:pt>
    <dgm:pt modelId="{DBBD28F1-3C42-4E98-BF5C-7BC658136B3A}" type="pres">
      <dgm:prSet presAssocID="{582858C8-19D7-4776-A140-A2521D7811DC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B0FFB85C-B400-45AD-AB4C-9893309CA128}" type="pres">
      <dgm:prSet presAssocID="{582858C8-19D7-4776-A140-A2521D7811DC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40A47C13-6212-4CA7-9BBF-20CBE57C2DA4}" type="presOf" srcId="{582858C8-19D7-4776-A140-A2521D7811DC}" destId="{DBBD28F1-3C42-4E98-BF5C-7BC658136B3A}" srcOrd="0" destOrd="0" presId="urn:microsoft.com/office/officeart/2005/8/layout/chevron2"/>
    <dgm:cxn modelId="{8A85D118-2745-466A-89DC-F3B22D0EB9A4}" srcId="{582858C8-19D7-4776-A140-A2521D7811DC}" destId="{8AEA1BC0-95B2-47BA-8022-6CA77F32CDE3}" srcOrd="0" destOrd="0" parTransId="{3F14D451-AEC1-4645-B9B4-66EB8116A4F7}" sibTransId="{903B0491-8226-4872-833A-6DCCF0A4411C}"/>
    <dgm:cxn modelId="{94A8D32D-9245-4598-BFC4-41535380054B}" srcId="{06499D92-1B58-4ABB-B177-83C497903464}" destId="{9FF8373A-6519-49BB-9B1C-267FE05AD0D1}" srcOrd="1" destOrd="0" parTransId="{612F8D83-B44F-4931-95F9-3204CC9E1198}" sibTransId="{B3DA407D-0D72-4CE5-B3EF-8307CA7052B0}"/>
    <dgm:cxn modelId="{BE7ACB66-DCD4-47DF-992F-D151188EC994}" srcId="{9FF8373A-6519-49BB-9B1C-267FE05AD0D1}" destId="{EE87098A-61D7-40D5-AB9C-74ADF2D7BC2A}" srcOrd="0" destOrd="0" parTransId="{2805ECA1-21A3-4F8F-AA97-A9F008951F86}" sibTransId="{185FB2E3-4F8B-4609-ACC4-0782EEF88E18}"/>
    <dgm:cxn modelId="{4B516273-5B7E-451C-BBD2-CF8FF76F2ABE}" type="presOf" srcId="{8AEA1BC0-95B2-47BA-8022-6CA77F32CDE3}" destId="{B0FFB85C-B400-45AD-AB4C-9893309CA128}" srcOrd="0" destOrd="0" presId="urn:microsoft.com/office/officeart/2005/8/layout/chevron2"/>
    <dgm:cxn modelId="{9AB38DAF-B29F-4F19-994F-3826BB11E119}" srcId="{06499D92-1B58-4ABB-B177-83C497903464}" destId="{6D78E838-C40B-4A2D-96AB-3C36A2D0DC16}" srcOrd="0" destOrd="0" parTransId="{81DF2ED5-9575-42AD-9EB5-4110B8498BE5}" sibTransId="{4CC4098A-8FBF-41BF-B760-909AFAE0B4B5}"/>
    <dgm:cxn modelId="{F3819AB6-7A7A-4E13-BDBB-56D5B4F94F7B}" type="presOf" srcId="{1D3F762B-C24B-4AED-81EC-C5404096EB3B}" destId="{0DAB1469-03E9-4D9F-BEEA-7BAD8D0AC49F}" srcOrd="0" destOrd="0" presId="urn:microsoft.com/office/officeart/2005/8/layout/chevron2"/>
    <dgm:cxn modelId="{5CF0A8C4-9A2A-4832-925A-7E662834A0AB}" srcId="{06499D92-1B58-4ABB-B177-83C497903464}" destId="{582858C8-19D7-4776-A140-A2521D7811DC}" srcOrd="2" destOrd="0" parTransId="{AEBB10BB-E934-4EC5-9934-73CD8E9CA385}" sibTransId="{C4F8EC4F-5366-4053-B0EC-396E9551EBC8}"/>
    <dgm:cxn modelId="{CEA815C7-373B-453A-928A-17E0F79B8E5D}" type="presOf" srcId="{6D78E838-C40B-4A2D-96AB-3C36A2D0DC16}" destId="{A7A3CE45-31EC-4F1E-B460-AE5C11441564}" srcOrd="0" destOrd="0" presId="urn:microsoft.com/office/officeart/2005/8/layout/chevron2"/>
    <dgm:cxn modelId="{3A7A59CD-E746-4D8F-8D44-A7D0B7EC788B}" type="presOf" srcId="{06499D92-1B58-4ABB-B177-83C497903464}" destId="{A8385CC5-9E3D-4630-8A14-80529E56AA25}" srcOrd="0" destOrd="0" presId="urn:microsoft.com/office/officeart/2005/8/layout/chevron2"/>
    <dgm:cxn modelId="{55561BE6-CC2E-40E9-AEBE-1D8FB12620F1}" srcId="{6D78E838-C40B-4A2D-96AB-3C36A2D0DC16}" destId="{1D3F762B-C24B-4AED-81EC-C5404096EB3B}" srcOrd="0" destOrd="0" parTransId="{6F0FD763-3F2C-43E6-AD4D-3C962D1AB9CC}" sibTransId="{111959EF-A31F-4484-878B-BF0B08273C13}"/>
    <dgm:cxn modelId="{4F49C3EF-3556-49AC-A3D7-ADB414F70B52}" type="presOf" srcId="{EE87098A-61D7-40D5-AB9C-74ADF2D7BC2A}" destId="{66EE8A80-F4D4-4B0E-81C4-C67A772FA914}" srcOrd="0" destOrd="0" presId="urn:microsoft.com/office/officeart/2005/8/layout/chevron2"/>
    <dgm:cxn modelId="{42B1E6F5-3775-44D9-8BC1-DBDA6A930D69}" type="presOf" srcId="{9FF8373A-6519-49BB-9B1C-267FE05AD0D1}" destId="{D2E498E5-5D32-477C-AD89-F3DFDEA2421E}" srcOrd="0" destOrd="0" presId="urn:microsoft.com/office/officeart/2005/8/layout/chevron2"/>
    <dgm:cxn modelId="{BA450171-ACE7-4650-9AD0-3A144144C725}" type="presParOf" srcId="{A8385CC5-9E3D-4630-8A14-80529E56AA25}" destId="{983C9849-91B6-45B4-BBE3-096EDDB9258B}" srcOrd="0" destOrd="0" presId="urn:microsoft.com/office/officeart/2005/8/layout/chevron2"/>
    <dgm:cxn modelId="{8EAB3EF9-F8A1-4619-A87D-E52DCC50D4A0}" type="presParOf" srcId="{983C9849-91B6-45B4-BBE3-096EDDB9258B}" destId="{A7A3CE45-31EC-4F1E-B460-AE5C11441564}" srcOrd="0" destOrd="0" presId="urn:microsoft.com/office/officeart/2005/8/layout/chevron2"/>
    <dgm:cxn modelId="{21565D5E-A330-4B43-A1BB-C1151B04A9DE}" type="presParOf" srcId="{983C9849-91B6-45B4-BBE3-096EDDB9258B}" destId="{0DAB1469-03E9-4D9F-BEEA-7BAD8D0AC49F}" srcOrd="1" destOrd="0" presId="urn:microsoft.com/office/officeart/2005/8/layout/chevron2"/>
    <dgm:cxn modelId="{DF4B60E9-1066-4A79-987A-27EE64A301F3}" type="presParOf" srcId="{A8385CC5-9E3D-4630-8A14-80529E56AA25}" destId="{263644C0-3AEF-472C-BC5B-C2E99FB885CD}" srcOrd="1" destOrd="0" presId="urn:microsoft.com/office/officeart/2005/8/layout/chevron2"/>
    <dgm:cxn modelId="{FF58A240-4945-4DFA-90C4-E12F88A6EDDC}" type="presParOf" srcId="{A8385CC5-9E3D-4630-8A14-80529E56AA25}" destId="{0EC25FD6-90FD-4D80-8465-5C87A0822180}" srcOrd="2" destOrd="0" presId="urn:microsoft.com/office/officeart/2005/8/layout/chevron2"/>
    <dgm:cxn modelId="{FC6BF2C4-ED77-48FE-B568-38C047F218CA}" type="presParOf" srcId="{0EC25FD6-90FD-4D80-8465-5C87A0822180}" destId="{D2E498E5-5D32-477C-AD89-F3DFDEA2421E}" srcOrd="0" destOrd="0" presId="urn:microsoft.com/office/officeart/2005/8/layout/chevron2"/>
    <dgm:cxn modelId="{1B5EE458-2852-4ED8-9AC3-DF4D126F73B9}" type="presParOf" srcId="{0EC25FD6-90FD-4D80-8465-5C87A0822180}" destId="{66EE8A80-F4D4-4B0E-81C4-C67A772FA914}" srcOrd="1" destOrd="0" presId="urn:microsoft.com/office/officeart/2005/8/layout/chevron2"/>
    <dgm:cxn modelId="{899A0F4B-69F7-4752-A300-8FABB914179C}" type="presParOf" srcId="{A8385CC5-9E3D-4630-8A14-80529E56AA25}" destId="{CB6D562F-A83F-4040-BA6B-C3EAEC7F1B56}" srcOrd="3" destOrd="0" presId="urn:microsoft.com/office/officeart/2005/8/layout/chevron2"/>
    <dgm:cxn modelId="{D566FF1E-4C65-431D-A226-9B3D27644611}" type="presParOf" srcId="{A8385CC5-9E3D-4630-8A14-80529E56AA25}" destId="{F0C03FF9-C898-4924-9D13-A144186E7F59}" srcOrd="4" destOrd="0" presId="urn:microsoft.com/office/officeart/2005/8/layout/chevron2"/>
    <dgm:cxn modelId="{E8B5FFFC-A66D-4088-A2EB-E9CAADD45DF2}" type="presParOf" srcId="{F0C03FF9-C898-4924-9D13-A144186E7F59}" destId="{DBBD28F1-3C42-4E98-BF5C-7BC658136B3A}" srcOrd="0" destOrd="0" presId="urn:microsoft.com/office/officeart/2005/8/layout/chevron2"/>
    <dgm:cxn modelId="{69DBD00B-9908-4B48-9E04-8A05E3B5AF5F}" type="presParOf" srcId="{F0C03FF9-C898-4924-9D13-A144186E7F59}" destId="{B0FFB85C-B400-45AD-AB4C-9893309CA12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B3CF6F-156D-4325-BF16-39EAB18E9DE2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F588F34-DD04-407F-887F-B1B4C98F7A0E}">
      <dgm:prSet phldrT="[Text]" custT="1"/>
      <dgm:spPr>
        <a:solidFill>
          <a:schemeClr val="accent2">
            <a:lumMod val="20000"/>
            <a:lumOff val="80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32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Nguồn</a:t>
          </a:r>
          <a:r>
            <a:rPr lang="en-US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gốc</a:t>
          </a:r>
          <a:endParaRPr lang="en-US" sz="32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AC26F19-146B-4426-8E97-5A448ABC3F0B}" type="parTrans" cxnId="{BE1CF25B-9526-4463-9FDB-25EA5A8DE0AE}">
      <dgm:prSet/>
      <dgm:spPr/>
      <dgm:t>
        <a:bodyPr/>
        <a:lstStyle/>
        <a:p>
          <a:endParaRPr lang="en-US"/>
        </a:p>
      </dgm:t>
    </dgm:pt>
    <dgm:pt modelId="{51BEB456-AEA2-435E-98AD-9C0A33C201AF}" type="sibTrans" cxnId="{BE1CF25B-9526-4463-9FDB-25EA5A8DE0AE}">
      <dgm:prSet/>
      <dgm:spPr/>
      <dgm:t>
        <a:bodyPr/>
        <a:lstStyle/>
        <a:p>
          <a:endParaRPr lang="en-US"/>
        </a:p>
      </dgm:t>
    </dgm:pt>
    <dgm:pt modelId="{0C95DDB3-69DA-4363-85BB-4EDECFCEC4E6}">
      <dgm:prSet phldrT="[Text]" custT="1"/>
      <dgm:spPr>
        <a:solidFill>
          <a:schemeClr val="accent2">
            <a:lumMod val="20000"/>
            <a:lumOff val="80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32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Tự</a:t>
          </a:r>
          <a:r>
            <a:rPr lang="en-US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nhiên</a:t>
          </a:r>
          <a:endParaRPr lang="en-US" sz="32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6178B7C-6611-472A-A8A8-7BFAB3E1972A}" type="parTrans" cxnId="{A9F5BE0E-A0B3-4D1C-BF20-2AC68E62705C}">
      <dgm:prSet/>
      <dgm:spPr>
        <a:ln>
          <a:solidFill>
            <a:srgbClr val="FF0000"/>
          </a:solidFill>
        </a:ln>
      </dgm:spPr>
      <dgm:t>
        <a:bodyPr/>
        <a:lstStyle/>
        <a:p>
          <a:endParaRPr lang="en-US"/>
        </a:p>
      </dgm:t>
    </dgm:pt>
    <dgm:pt modelId="{9D96C052-CD46-418F-B354-B692E91B5B80}" type="sibTrans" cxnId="{A9F5BE0E-A0B3-4D1C-BF20-2AC68E62705C}">
      <dgm:prSet/>
      <dgm:spPr/>
      <dgm:t>
        <a:bodyPr/>
        <a:lstStyle/>
        <a:p>
          <a:endParaRPr lang="en-US"/>
        </a:p>
      </dgm:t>
    </dgm:pt>
    <dgm:pt modelId="{1D185ACF-58D6-4F88-819A-35C8C8DB4710}">
      <dgm:prSet phldrT="[Text]" custT="1"/>
      <dgm:spPr>
        <a:solidFill>
          <a:schemeClr val="accent2">
            <a:lumMod val="20000"/>
            <a:lumOff val="80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32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Xã</a:t>
          </a:r>
          <a:r>
            <a:rPr lang="en-US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hội</a:t>
          </a:r>
          <a:endParaRPr lang="en-US" sz="32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931979-9519-4468-B222-F334983F202A}" type="parTrans" cxnId="{DB0C5B4D-CE1B-4476-9BFD-13D276AF0A75}">
      <dgm:prSet/>
      <dgm:spPr>
        <a:ln>
          <a:solidFill>
            <a:srgbClr val="FF0000"/>
          </a:solidFill>
        </a:ln>
      </dgm:spPr>
      <dgm:t>
        <a:bodyPr/>
        <a:lstStyle/>
        <a:p>
          <a:endParaRPr lang="en-US"/>
        </a:p>
      </dgm:t>
    </dgm:pt>
    <dgm:pt modelId="{B4B3B919-4E63-46E5-9B5D-7DE0C63D52D6}" type="sibTrans" cxnId="{DB0C5B4D-CE1B-4476-9BFD-13D276AF0A75}">
      <dgm:prSet/>
      <dgm:spPr/>
      <dgm:t>
        <a:bodyPr/>
        <a:lstStyle/>
        <a:p>
          <a:endParaRPr lang="en-US"/>
        </a:p>
      </dgm:t>
    </dgm:pt>
    <dgm:pt modelId="{98FE8A7E-D414-4932-9FA1-FBFDC7407826}" type="pres">
      <dgm:prSet presAssocID="{6BB3CF6F-156D-4325-BF16-39EAB18E9DE2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A3C43D4A-5B97-4267-A142-4F8FF866311E}" type="pres">
      <dgm:prSet presAssocID="{2F588F34-DD04-407F-887F-B1B4C98F7A0E}" presName="root1" presStyleCnt="0"/>
      <dgm:spPr/>
    </dgm:pt>
    <dgm:pt modelId="{0861965A-2682-42FC-AC9E-69E8288845E3}" type="pres">
      <dgm:prSet presAssocID="{2F588F34-DD04-407F-887F-B1B4C98F7A0E}" presName="LevelOneTextNode" presStyleLbl="node0" presStyleIdx="0" presStyleCnt="1">
        <dgm:presLayoutVars>
          <dgm:chPref val="3"/>
        </dgm:presLayoutVars>
      </dgm:prSet>
      <dgm:spPr/>
    </dgm:pt>
    <dgm:pt modelId="{B6BFFB17-DDEA-4B2E-A1C4-248CAC81D481}" type="pres">
      <dgm:prSet presAssocID="{2F588F34-DD04-407F-887F-B1B4C98F7A0E}" presName="level2hierChild" presStyleCnt="0"/>
      <dgm:spPr/>
    </dgm:pt>
    <dgm:pt modelId="{16BAF90B-0BD2-405F-B8D4-AD7F63847806}" type="pres">
      <dgm:prSet presAssocID="{D6178B7C-6611-472A-A8A8-7BFAB3E1972A}" presName="conn2-1" presStyleLbl="parChTrans1D2" presStyleIdx="0" presStyleCnt="2"/>
      <dgm:spPr/>
    </dgm:pt>
    <dgm:pt modelId="{8ECAFBAB-2F4F-4D24-A585-65072BBE12A7}" type="pres">
      <dgm:prSet presAssocID="{D6178B7C-6611-472A-A8A8-7BFAB3E1972A}" presName="connTx" presStyleLbl="parChTrans1D2" presStyleIdx="0" presStyleCnt="2"/>
      <dgm:spPr/>
    </dgm:pt>
    <dgm:pt modelId="{455E875C-8C4F-4BF8-8836-0AEB821FA0E7}" type="pres">
      <dgm:prSet presAssocID="{0C95DDB3-69DA-4363-85BB-4EDECFCEC4E6}" presName="root2" presStyleCnt="0"/>
      <dgm:spPr/>
    </dgm:pt>
    <dgm:pt modelId="{D0C0D602-2B30-49B4-AF24-A08F9EC7D67E}" type="pres">
      <dgm:prSet presAssocID="{0C95DDB3-69DA-4363-85BB-4EDECFCEC4E6}" presName="LevelTwoTextNode" presStyleLbl="node2" presStyleIdx="0" presStyleCnt="2">
        <dgm:presLayoutVars>
          <dgm:chPref val="3"/>
        </dgm:presLayoutVars>
      </dgm:prSet>
      <dgm:spPr/>
    </dgm:pt>
    <dgm:pt modelId="{CA86EA2A-6648-476B-9F6A-60313FBAC487}" type="pres">
      <dgm:prSet presAssocID="{0C95DDB3-69DA-4363-85BB-4EDECFCEC4E6}" presName="level3hierChild" presStyleCnt="0"/>
      <dgm:spPr/>
    </dgm:pt>
    <dgm:pt modelId="{B9A08839-B77C-4260-915D-D92494535136}" type="pres">
      <dgm:prSet presAssocID="{93931979-9519-4468-B222-F334983F202A}" presName="conn2-1" presStyleLbl="parChTrans1D2" presStyleIdx="1" presStyleCnt="2"/>
      <dgm:spPr/>
    </dgm:pt>
    <dgm:pt modelId="{08378721-CF5F-4FC7-9409-A4D8A27825E2}" type="pres">
      <dgm:prSet presAssocID="{93931979-9519-4468-B222-F334983F202A}" presName="connTx" presStyleLbl="parChTrans1D2" presStyleIdx="1" presStyleCnt="2"/>
      <dgm:spPr/>
    </dgm:pt>
    <dgm:pt modelId="{7827C428-DBA9-45AF-B04E-0ECCF420844F}" type="pres">
      <dgm:prSet presAssocID="{1D185ACF-58D6-4F88-819A-35C8C8DB4710}" presName="root2" presStyleCnt="0"/>
      <dgm:spPr/>
    </dgm:pt>
    <dgm:pt modelId="{6241B2C2-2301-4438-99FC-CD7D468091FE}" type="pres">
      <dgm:prSet presAssocID="{1D185ACF-58D6-4F88-819A-35C8C8DB4710}" presName="LevelTwoTextNode" presStyleLbl="node2" presStyleIdx="1" presStyleCnt="2">
        <dgm:presLayoutVars>
          <dgm:chPref val="3"/>
        </dgm:presLayoutVars>
      </dgm:prSet>
      <dgm:spPr/>
    </dgm:pt>
    <dgm:pt modelId="{95AD3F76-C6A4-46EF-8660-4E8F5F636657}" type="pres">
      <dgm:prSet presAssocID="{1D185ACF-58D6-4F88-819A-35C8C8DB4710}" presName="level3hierChild" presStyleCnt="0"/>
      <dgm:spPr/>
    </dgm:pt>
  </dgm:ptLst>
  <dgm:cxnLst>
    <dgm:cxn modelId="{A9F5BE0E-A0B3-4D1C-BF20-2AC68E62705C}" srcId="{2F588F34-DD04-407F-887F-B1B4C98F7A0E}" destId="{0C95DDB3-69DA-4363-85BB-4EDECFCEC4E6}" srcOrd="0" destOrd="0" parTransId="{D6178B7C-6611-472A-A8A8-7BFAB3E1972A}" sibTransId="{9D96C052-CD46-418F-B354-B692E91B5B80}"/>
    <dgm:cxn modelId="{3974F916-A7FE-4665-BBC8-EF2E464BB2C3}" type="presOf" srcId="{93931979-9519-4468-B222-F334983F202A}" destId="{B9A08839-B77C-4260-915D-D92494535136}" srcOrd="0" destOrd="0" presId="urn:microsoft.com/office/officeart/2005/8/layout/hierarchy2"/>
    <dgm:cxn modelId="{5D966826-B1C8-49B1-ABBA-A47199250027}" type="presOf" srcId="{2F588F34-DD04-407F-887F-B1B4C98F7A0E}" destId="{0861965A-2682-42FC-AC9E-69E8288845E3}" srcOrd="0" destOrd="0" presId="urn:microsoft.com/office/officeart/2005/8/layout/hierarchy2"/>
    <dgm:cxn modelId="{BE1CF25B-9526-4463-9FDB-25EA5A8DE0AE}" srcId="{6BB3CF6F-156D-4325-BF16-39EAB18E9DE2}" destId="{2F588F34-DD04-407F-887F-B1B4C98F7A0E}" srcOrd="0" destOrd="0" parTransId="{5AC26F19-146B-4426-8E97-5A448ABC3F0B}" sibTransId="{51BEB456-AEA2-435E-98AD-9C0A33C201AF}"/>
    <dgm:cxn modelId="{22D6086A-9BB0-4985-A510-26CD2CB34233}" type="presOf" srcId="{D6178B7C-6611-472A-A8A8-7BFAB3E1972A}" destId="{8ECAFBAB-2F4F-4D24-A585-65072BBE12A7}" srcOrd="1" destOrd="0" presId="urn:microsoft.com/office/officeart/2005/8/layout/hierarchy2"/>
    <dgm:cxn modelId="{DB0C5B4D-CE1B-4476-9BFD-13D276AF0A75}" srcId="{2F588F34-DD04-407F-887F-B1B4C98F7A0E}" destId="{1D185ACF-58D6-4F88-819A-35C8C8DB4710}" srcOrd="1" destOrd="0" parTransId="{93931979-9519-4468-B222-F334983F202A}" sibTransId="{B4B3B919-4E63-46E5-9B5D-7DE0C63D52D6}"/>
    <dgm:cxn modelId="{3A35A14D-87CE-46BB-8339-61AD72D90CA6}" type="presOf" srcId="{0C95DDB3-69DA-4363-85BB-4EDECFCEC4E6}" destId="{D0C0D602-2B30-49B4-AF24-A08F9EC7D67E}" srcOrd="0" destOrd="0" presId="urn:microsoft.com/office/officeart/2005/8/layout/hierarchy2"/>
    <dgm:cxn modelId="{87C9FC70-0CE2-4F98-87FB-AA79B98F2A96}" type="presOf" srcId="{1D185ACF-58D6-4F88-819A-35C8C8DB4710}" destId="{6241B2C2-2301-4438-99FC-CD7D468091FE}" srcOrd="0" destOrd="0" presId="urn:microsoft.com/office/officeart/2005/8/layout/hierarchy2"/>
    <dgm:cxn modelId="{CB61AF55-7950-436D-9B9E-98316D622AD7}" type="presOf" srcId="{D6178B7C-6611-472A-A8A8-7BFAB3E1972A}" destId="{16BAF90B-0BD2-405F-B8D4-AD7F63847806}" srcOrd="0" destOrd="0" presId="urn:microsoft.com/office/officeart/2005/8/layout/hierarchy2"/>
    <dgm:cxn modelId="{033216C7-28E9-4827-83A4-CFCC2A113FD1}" type="presOf" srcId="{93931979-9519-4468-B222-F334983F202A}" destId="{08378721-CF5F-4FC7-9409-A4D8A27825E2}" srcOrd="1" destOrd="0" presId="urn:microsoft.com/office/officeart/2005/8/layout/hierarchy2"/>
    <dgm:cxn modelId="{4C9161E2-A9E7-4604-8CE4-E7AD39C6135D}" type="presOf" srcId="{6BB3CF6F-156D-4325-BF16-39EAB18E9DE2}" destId="{98FE8A7E-D414-4932-9FA1-FBFDC7407826}" srcOrd="0" destOrd="0" presId="urn:microsoft.com/office/officeart/2005/8/layout/hierarchy2"/>
    <dgm:cxn modelId="{86750899-B98D-4513-B003-50AC9C1B1541}" type="presParOf" srcId="{98FE8A7E-D414-4932-9FA1-FBFDC7407826}" destId="{A3C43D4A-5B97-4267-A142-4F8FF866311E}" srcOrd="0" destOrd="0" presId="urn:microsoft.com/office/officeart/2005/8/layout/hierarchy2"/>
    <dgm:cxn modelId="{31E3F018-1D65-4F51-82CC-B1444FB8E703}" type="presParOf" srcId="{A3C43D4A-5B97-4267-A142-4F8FF866311E}" destId="{0861965A-2682-42FC-AC9E-69E8288845E3}" srcOrd="0" destOrd="0" presId="urn:microsoft.com/office/officeart/2005/8/layout/hierarchy2"/>
    <dgm:cxn modelId="{6AAD7698-650D-4334-8FEC-259AF0CEF8B0}" type="presParOf" srcId="{A3C43D4A-5B97-4267-A142-4F8FF866311E}" destId="{B6BFFB17-DDEA-4B2E-A1C4-248CAC81D481}" srcOrd="1" destOrd="0" presId="urn:microsoft.com/office/officeart/2005/8/layout/hierarchy2"/>
    <dgm:cxn modelId="{280CDF54-0E7E-4885-A799-C71DA21721B6}" type="presParOf" srcId="{B6BFFB17-DDEA-4B2E-A1C4-248CAC81D481}" destId="{16BAF90B-0BD2-405F-B8D4-AD7F63847806}" srcOrd="0" destOrd="0" presId="urn:microsoft.com/office/officeart/2005/8/layout/hierarchy2"/>
    <dgm:cxn modelId="{02D743FA-56E2-4380-B21D-96C38FFE6C12}" type="presParOf" srcId="{16BAF90B-0BD2-405F-B8D4-AD7F63847806}" destId="{8ECAFBAB-2F4F-4D24-A585-65072BBE12A7}" srcOrd="0" destOrd="0" presId="urn:microsoft.com/office/officeart/2005/8/layout/hierarchy2"/>
    <dgm:cxn modelId="{94CC2475-088A-4AA2-8CA1-1290A5B3D9A6}" type="presParOf" srcId="{B6BFFB17-DDEA-4B2E-A1C4-248CAC81D481}" destId="{455E875C-8C4F-4BF8-8836-0AEB821FA0E7}" srcOrd="1" destOrd="0" presId="urn:microsoft.com/office/officeart/2005/8/layout/hierarchy2"/>
    <dgm:cxn modelId="{9DAFDB8C-E565-458C-B0DC-98B39D68F3F0}" type="presParOf" srcId="{455E875C-8C4F-4BF8-8836-0AEB821FA0E7}" destId="{D0C0D602-2B30-49B4-AF24-A08F9EC7D67E}" srcOrd="0" destOrd="0" presId="urn:microsoft.com/office/officeart/2005/8/layout/hierarchy2"/>
    <dgm:cxn modelId="{8DAEEF4D-8CF1-4F05-8965-2DCCF3156E21}" type="presParOf" srcId="{455E875C-8C4F-4BF8-8836-0AEB821FA0E7}" destId="{CA86EA2A-6648-476B-9F6A-60313FBAC487}" srcOrd="1" destOrd="0" presId="urn:microsoft.com/office/officeart/2005/8/layout/hierarchy2"/>
    <dgm:cxn modelId="{394F0201-C642-4CE9-B5CE-280831DFC858}" type="presParOf" srcId="{B6BFFB17-DDEA-4B2E-A1C4-248CAC81D481}" destId="{B9A08839-B77C-4260-915D-D92494535136}" srcOrd="2" destOrd="0" presId="urn:microsoft.com/office/officeart/2005/8/layout/hierarchy2"/>
    <dgm:cxn modelId="{C74ACB50-2A4F-4B35-A6C4-95D90A271E53}" type="presParOf" srcId="{B9A08839-B77C-4260-915D-D92494535136}" destId="{08378721-CF5F-4FC7-9409-A4D8A27825E2}" srcOrd="0" destOrd="0" presId="urn:microsoft.com/office/officeart/2005/8/layout/hierarchy2"/>
    <dgm:cxn modelId="{9D5A9EE5-B712-4BEC-A684-8105895C525D}" type="presParOf" srcId="{B6BFFB17-DDEA-4B2E-A1C4-248CAC81D481}" destId="{7827C428-DBA9-45AF-B04E-0ECCF420844F}" srcOrd="3" destOrd="0" presId="urn:microsoft.com/office/officeart/2005/8/layout/hierarchy2"/>
    <dgm:cxn modelId="{F5B38B14-30DA-4786-84B3-D478C9720F69}" type="presParOf" srcId="{7827C428-DBA9-45AF-B04E-0ECCF420844F}" destId="{6241B2C2-2301-4438-99FC-CD7D468091FE}" srcOrd="0" destOrd="0" presId="urn:microsoft.com/office/officeart/2005/8/layout/hierarchy2"/>
    <dgm:cxn modelId="{57BCB4AF-141C-47B8-AE5F-0D2EB38DCE2D}" type="presParOf" srcId="{7827C428-DBA9-45AF-B04E-0ECCF420844F}" destId="{95AD3F76-C6A4-46EF-8660-4E8F5F63665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6499D92-1B58-4ABB-B177-83C497903464}" type="doc">
      <dgm:prSet loTypeId="urn:microsoft.com/office/officeart/2005/8/layout/chevron2" loCatId="process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D78E838-C40B-4A2D-96AB-3C36A2D0DC16}">
      <dgm:prSet phldrT="[Text]" custT="1"/>
      <dgm:spPr/>
      <dgm:t>
        <a:bodyPr/>
        <a:lstStyle/>
        <a:p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</a:p>
      </dgm:t>
    </dgm:pt>
    <dgm:pt modelId="{81DF2ED5-9575-42AD-9EB5-4110B8498BE5}" type="parTrans" cxnId="{9AB38DAF-B29F-4F19-994F-3826BB11E119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4CC4098A-8FBF-41BF-B760-909AFAE0B4B5}" type="sibTrans" cxnId="{9AB38DAF-B29F-4F19-994F-3826BB11E119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D3F762B-C24B-4AED-81EC-C5404096EB3B}">
      <dgm:prSet phldrT="[Text]" custT="1"/>
      <dgm:spPr/>
      <dgm:t>
        <a:bodyPr/>
        <a:lstStyle/>
        <a:p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Quan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điểm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chủ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nghĩa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duy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tâm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và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duy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vật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siêu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hình</a:t>
          </a:r>
          <a:endParaRPr lang="en-US" sz="28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F0FD763-3F2C-43E6-AD4D-3C962D1AB9CC}" type="parTrans" cxnId="{55561BE6-CC2E-40E9-AEBE-1D8FB12620F1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11959EF-A31F-4484-878B-BF0B08273C13}" type="sibTrans" cxnId="{55561BE6-CC2E-40E9-AEBE-1D8FB12620F1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9FF8373A-6519-49BB-9B1C-267FE05AD0D1}">
      <dgm:prSet phldrT="[Text]" custT="1"/>
      <dgm:spPr/>
      <dgm:t>
        <a:bodyPr/>
        <a:lstStyle/>
        <a:p>
          <a:r>
            <a:rPr lang="en-US" sz="28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28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12F8D83-B44F-4931-95F9-3204CC9E1198}" type="parTrans" cxnId="{94A8D32D-9245-4598-BFC4-41535380054B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B3DA407D-0D72-4CE5-B3EF-8307CA7052B0}" type="sibTrans" cxnId="{94A8D32D-9245-4598-BFC4-41535380054B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EE87098A-61D7-40D5-AB9C-74ADF2D7BC2A}">
      <dgm:prSet phldrT="[Text]" custT="1"/>
      <dgm:spPr/>
      <dgm:t>
        <a:bodyPr/>
        <a:lstStyle/>
        <a:p>
          <a:pPr algn="l"/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Quan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điểm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chủ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nghĩa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duy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vật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biện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chứng</a:t>
          </a:r>
          <a:endParaRPr lang="en-US" sz="28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2805ECA1-21A3-4F8F-AA97-A9F008951F86}" type="parTrans" cxnId="{BE7ACB66-DCD4-47DF-992F-D151188EC994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85FB2E3-4F8B-4609-ACC4-0782EEF88E18}" type="sibTrans" cxnId="{BE7ACB66-DCD4-47DF-992F-D151188EC994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582858C8-19D7-4776-A140-A2521D7811DC}">
      <dgm:prSet phldrT="[Text]" custT="1"/>
      <dgm:spPr/>
      <dgm:t>
        <a:bodyPr/>
        <a:lstStyle/>
        <a:p>
          <a:r>
            <a:rPr lang="en-US" sz="28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c.</a:t>
          </a:r>
          <a:endParaRPr lang="en-US" sz="28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AEBB10BB-E934-4EC5-9934-73CD8E9CA385}" type="parTrans" cxnId="{5CF0A8C4-9A2A-4832-925A-7E662834A0AB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C4F8EC4F-5366-4053-B0EC-396E9551EBC8}" type="sibTrans" cxnId="{5CF0A8C4-9A2A-4832-925A-7E662834A0AB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8AEA1BC0-95B2-47BA-8022-6CA77F32CDE3}">
      <dgm:prSet phldrT="[Text]" custT="1"/>
      <dgm:spPr/>
      <dgm:t>
        <a:bodyPr/>
        <a:lstStyle/>
        <a:p>
          <a:pPr algn="l"/>
          <a:r>
            <a:rPr lang="en-US" sz="28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Ý nghĩa phương pháp luận</a:t>
          </a:r>
          <a:endParaRPr lang="en-US" sz="28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3F14D451-AEC1-4645-B9B4-66EB8116A4F7}" type="parTrans" cxnId="{8A85D118-2745-466A-89DC-F3B22D0EB9A4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903B0491-8226-4872-833A-6DCCF0A4411C}" type="sibTrans" cxnId="{8A85D118-2745-466A-89DC-F3B22D0EB9A4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A8385CC5-9E3D-4630-8A14-80529E56AA25}" type="pres">
      <dgm:prSet presAssocID="{06499D92-1B58-4ABB-B177-83C497903464}" presName="linearFlow" presStyleCnt="0">
        <dgm:presLayoutVars>
          <dgm:dir/>
          <dgm:animLvl val="lvl"/>
          <dgm:resizeHandles val="exact"/>
        </dgm:presLayoutVars>
      </dgm:prSet>
      <dgm:spPr/>
    </dgm:pt>
    <dgm:pt modelId="{983C9849-91B6-45B4-BBE3-096EDDB9258B}" type="pres">
      <dgm:prSet presAssocID="{6D78E838-C40B-4A2D-96AB-3C36A2D0DC16}" presName="composite" presStyleCnt="0"/>
      <dgm:spPr/>
    </dgm:pt>
    <dgm:pt modelId="{A7A3CE45-31EC-4F1E-B460-AE5C11441564}" type="pres">
      <dgm:prSet presAssocID="{6D78E838-C40B-4A2D-96AB-3C36A2D0DC16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0DAB1469-03E9-4D9F-BEEA-7BAD8D0AC49F}" type="pres">
      <dgm:prSet presAssocID="{6D78E838-C40B-4A2D-96AB-3C36A2D0DC16}" presName="descendantText" presStyleLbl="alignAcc1" presStyleIdx="0" presStyleCnt="3">
        <dgm:presLayoutVars>
          <dgm:bulletEnabled val="1"/>
        </dgm:presLayoutVars>
      </dgm:prSet>
      <dgm:spPr/>
    </dgm:pt>
    <dgm:pt modelId="{263644C0-3AEF-472C-BC5B-C2E99FB885CD}" type="pres">
      <dgm:prSet presAssocID="{4CC4098A-8FBF-41BF-B760-909AFAE0B4B5}" presName="sp" presStyleCnt="0"/>
      <dgm:spPr/>
    </dgm:pt>
    <dgm:pt modelId="{0EC25FD6-90FD-4D80-8465-5C87A0822180}" type="pres">
      <dgm:prSet presAssocID="{9FF8373A-6519-49BB-9B1C-267FE05AD0D1}" presName="composite" presStyleCnt="0"/>
      <dgm:spPr/>
    </dgm:pt>
    <dgm:pt modelId="{D2E498E5-5D32-477C-AD89-F3DFDEA2421E}" type="pres">
      <dgm:prSet presAssocID="{9FF8373A-6519-49BB-9B1C-267FE05AD0D1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66EE8A80-F4D4-4B0E-81C4-C67A772FA914}" type="pres">
      <dgm:prSet presAssocID="{9FF8373A-6519-49BB-9B1C-267FE05AD0D1}" presName="descendantText" presStyleLbl="alignAcc1" presStyleIdx="1" presStyleCnt="3" custScaleY="106779">
        <dgm:presLayoutVars>
          <dgm:bulletEnabled val="1"/>
        </dgm:presLayoutVars>
      </dgm:prSet>
      <dgm:spPr/>
    </dgm:pt>
    <dgm:pt modelId="{CB6D562F-A83F-4040-BA6B-C3EAEC7F1B56}" type="pres">
      <dgm:prSet presAssocID="{B3DA407D-0D72-4CE5-B3EF-8307CA7052B0}" presName="sp" presStyleCnt="0"/>
      <dgm:spPr/>
    </dgm:pt>
    <dgm:pt modelId="{F0C03FF9-C898-4924-9D13-A144186E7F59}" type="pres">
      <dgm:prSet presAssocID="{582858C8-19D7-4776-A140-A2521D7811DC}" presName="composite" presStyleCnt="0"/>
      <dgm:spPr/>
    </dgm:pt>
    <dgm:pt modelId="{DBBD28F1-3C42-4E98-BF5C-7BC658136B3A}" type="pres">
      <dgm:prSet presAssocID="{582858C8-19D7-4776-A140-A2521D7811DC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B0FFB85C-B400-45AD-AB4C-9893309CA128}" type="pres">
      <dgm:prSet presAssocID="{582858C8-19D7-4776-A140-A2521D7811DC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B4A5F403-641E-440D-9E19-8A4AFA3B98CA}" type="presOf" srcId="{06499D92-1B58-4ABB-B177-83C497903464}" destId="{A8385CC5-9E3D-4630-8A14-80529E56AA25}" srcOrd="0" destOrd="0" presId="urn:microsoft.com/office/officeart/2005/8/layout/chevron2"/>
    <dgm:cxn modelId="{8A85D118-2745-466A-89DC-F3B22D0EB9A4}" srcId="{582858C8-19D7-4776-A140-A2521D7811DC}" destId="{8AEA1BC0-95B2-47BA-8022-6CA77F32CDE3}" srcOrd="0" destOrd="0" parTransId="{3F14D451-AEC1-4645-B9B4-66EB8116A4F7}" sibTransId="{903B0491-8226-4872-833A-6DCCF0A4411C}"/>
    <dgm:cxn modelId="{866A7C2A-83C2-41B7-A443-EDF1878D7485}" type="presOf" srcId="{EE87098A-61D7-40D5-AB9C-74ADF2D7BC2A}" destId="{66EE8A80-F4D4-4B0E-81C4-C67A772FA914}" srcOrd="0" destOrd="0" presId="urn:microsoft.com/office/officeart/2005/8/layout/chevron2"/>
    <dgm:cxn modelId="{94A8D32D-9245-4598-BFC4-41535380054B}" srcId="{06499D92-1B58-4ABB-B177-83C497903464}" destId="{9FF8373A-6519-49BB-9B1C-267FE05AD0D1}" srcOrd="1" destOrd="0" parTransId="{612F8D83-B44F-4931-95F9-3204CC9E1198}" sibTransId="{B3DA407D-0D72-4CE5-B3EF-8307CA7052B0}"/>
    <dgm:cxn modelId="{51BE8833-7635-4E96-95FB-BB8547F866C1}" type="presOf" srcId="{6D78E838-C40B-4A2D-96AB-3C36A2D0DC16}" destId="{A7A3CE45-31EC-4F1E-B460-AE5C11441564}" srcOrd="0" destOrd="0" presId="urn:microsoft.com/office/officeart/2005/8/layout/chevron2"/>
    <dgm:cxn modelId="{D3763635-ECE0-4E2B-B137-FFA55B2F4908}" type="presOf" srcId="{9FF8373A-6519-49BB-9B1C-267FE05AD0D1}" destId="{D2E498E5-5D32-477C-AD89-F3DFDEA2421E}" srcOrd="0" destOrd="0" presId="urn:microsoft.com/office/officeart/2005/8/layout/chevron2"/>
    <dgm:cxn modelId="{BE7ACB66-DCD4-47DF-992F-D151188EC994}" srcId="{9FF8373A-6519-49BB-9B1C-267FE05AD0D1}" destId="{EE87098A-61D7-40D5-AB9C-74ADF2D7BC2A}" srcOrd="0" destOrd="0" parTransId="{2805ECA1-21A3-4F8F-AA97-A9F008951F86}" sibTransId="{185FB2E3-4F8B-4609-ACC4-0782EEF88E18}"/>
    <dgm:cxn modelId="{85A1E56B-C7A2-47D1-89DD-2C167530F4C5}" type="presOf" srcId="{1D3F762B-C24B-4AED-81EC-C5404096EB3B}" destId="{0DAB1469-03E9-4D9F-BEEA-7BAD8D0AC49F}" srcOrd="0" destOrd="0" presId="urn:microsoft.com/office/officeart/2005/8/layout/chevron2"/>
    <dgm:cxn modelId="{0341CA9C-AA23-40CF-AE95-E42ACF77BDB9}" type="presOf" srcId="{8AEA1BC0-95B2-47BA-8022-6CA77F32CDE3}" destId="{B0FFB85C-B400-45AD-AB4C-9893309CA128}" srcOrd="0" destOrd="0" presId="urn:microsoft.com/office/officeart/2005/8/layout/chevron2"/>
    <dgm:cxn modelId="{9AB38DAF-B29F-4F19-994F-3826BB11E119}" srcId="{06499D92-1B58-4ABB-B177-83C497903464}" destId="{6D78E838-C40B-4A2D-96AB-3C36A2D0DC16}" srcOrd="0" destOrd="0" parTransId="{81DF2ED5-9575-42AD-9EB5-4110B8498BE5}" sibTransId="{4CC4098A-8FBF-41BF-B760-909AFAE0B4B5}"/>
    <dgm:cxn modelId="{5CF0A8C4-9A2A-4832-925A-7E662834A0AB}" srcId="{06499D92-1B58-4ABB-B177-83C497903464}" destId="{582858C8-19D7-4776-A140-A2521D7811DC}" srcOrd="2" destOrd="0" parTransId="{AEBB10BB-E934-4EC5-9934-73CD8E9CA385}" sibTransId="{C4F8EC4F-5366-4053-B0EC-396E9551EBC8}"/>
    <dgm:cxn modelId="{55561BE6-CC2E-40E9-AEBE-1D8FB12620F1}" srcId="{6D78E838-C40B-4A2D-96AB-3C36A2D0DC16}" destId="{1D3F762B-C24B-4AED-81EC-C5404096EB3B}" srcOrd="0" destOrd="0" parTransId="{6F0FD763-3F2C-43E6-AD4D-3C962D1AB9CC}" sibTransId="{111959EF-A31F-4484-878B-BF0B08273C13}"/>
    <dgm:cxn modelId="{FF3D77FD-B702-4382-B701-C1085D07BCB1}" type="presOf" srcId="{582858C8-19D7-4776-A140-A2521D7811DC}" destId="{DBBD28F1-3C42-4E98-BF5C-7BC658136B3A}" srcOrd="0" destOrd="0" presId="urn:microsoft.com/office/officeart/2005/8/layout/chevron2"/>
    <dgm:cxn modelId="{9FC05364-75AD-4CC5-B3C5-2659C82A882F}" type="presParOf" srcId="{A8385CC5-9E3D-4630-8A14-80529E56AA25}" destId="{983C9849-91B6-45B4-BBE3-096EDDB9258B}" srcOrd="0" destOrd="0" presId="urn:microsoft.com/office/officeart/2005/8/layout/chevron2"/>
    <dgm:cxn modelId="{D536F6CD-57F5-48F2-B5CB-69D4C97D3BA9}" type="presParOf" srcId="{983C9849-91B6-45B4-BBE3-096EDDB9258B}" destId="{A7A3CE45-31EC-4F1E-B460-AE5C11441564}" srcOrd="0" destOrd="0" presId="urn:microsoft.com/office/officeart/2005/8/layout/chevron2"/>
    <dgm:cxn modelId="{50503FBA-3329-4021-A426-4964C44DECD4}" type="presParOf" srcId="{983C9849-91B6-45B4-BBE3-096EDDB9258B}" destId="{0DAB1469-03E9-4D9F-BEEA-7BAD8D0AC49F}" srcOrd="1" destOrd="0" presId="urn:microsoft.com/office/officeart/2005/8/layout/chevron2"/>
    <dgm:cxn modelId="{6F5AE07B-D2B2-416D-9AF2-6D461FC9E592}" type="presParOf" srcId="{A8385CC5-9E3D-4630-8A14-80529E56AA25}" destId="{263644C0-3AEF-472C-BC5B-C2E99FB885CD}" srcOrd="1" destOrd="0" presId="urn:microsoft.com/office/officeart/2005/8/layout/chevron2"/>
    <dgm:cxn modelId="{EF0BC0EA-2D31-433A-8784-65401DD4A291}" type="presParOf" srcId="{A8385CC5-9E3D-4630-8A14-80529E56AA25}" destId="{0EC25FD6-90FD-4D80-8465-5C87A0822180}" srcOrd="2" destOrd="0" presId="urn:microsoft.com/office/officeart/2005/8/layout/chevron2"/>
    <dgm:cxn modelId="{69C591CD-ADEA-4C88-987B-5B085EB496E0}" type="presParOf" srcId="{0EC25FD6-90FD-4D80-8465-5C87A0822180}" destId="{D2E498E5-5D32-477C-AD89-F3DFDEA2421E}" srcOrd="0" destOrd="0" presId="urn:microsoft.com/office/officeart/2005/8/layout/chevron2"/>
    <dgm:cxn modelId="{C6CCD2A8-C27B-460D-AD92-01381E8783DB}" type="presParOf" srcId="{0EC25FD6-90FD-4D80-8465-5C87A0822180}" destId="{66EE8A80-F4D4-4B0E-81C4-C67A772FA914}" srcOrd="1" destOrd="0" presId="urn:microsoft.com/office/officeart/2005/8/layout/chevron2"/>
    <dgm:cxn modelId="{C8294821-58C5-406F-984F-4C3387F9F538}" type="presParOf" srcId="{A8385CC5-9E3D-4630-8A14-80529E56AA25}" destId="{CB6D562F-A83F-4040-BA6B-C3EAEC7F1B56}" srcOrd="3" destOrd="0" presId="urn:microsoft.com/office/officeart/2005/8/layout/chevron2"/>
    <dgm:cxn modelId="{581922BE-4C12-473A-A1EF-DE30DB596571}" type="presParOf" srcId="{A8385CC5-9E3D-4630-8A14-80529E56AA25}" destId="{F0C03FF9-C898-4924-9D13-A144186E7F59}" srcOrd="4" destOrd="0" presId="urn:microsoft.com/office/officeart/2005/8/layout/chevron2"/>
    <dgm:cxn modelId="{E38FDCE1-2A2D-4845-B7ED-DB91DEDF88D2}" type="presParOf" srcId="{F0C03FF9-C898-4924-9D13-A144186E7F59}" destId="{DBBD28F1-3C42-4E98-BF5C-7BC658136B3A}" srcOrd="0" destOrd="0" presId="urn:microsoft.com/office/officeart/2005/8/layout/chevron2"/>
    <dgm:cxn modelId="{75CE8E37-5FA8-4C9A-B541-B1C8EFCF6BE1}" type="presParOf" srcId="{F0C03FF9-C898-4924-9D13-A144186E7F59}" destId="{B0FFB85C-B400-45AD-AB4C-9893309CA12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8EBE0DC-5255-4934-A585-663E377F8404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B327E41-5EE8-494F-9549-46D91CCC247F}">
      <dgm:prSet phldrT="[Text]" custT="1"/>
      <dgm:spPr/>
      <dgm:t>
        <a:bodyPr/>
        <a:lstStyle/>
        <a:p>
          <a:pPr algn="just"/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* </a:t>
          </a:r>
          <a:r>
            <a:rPr lang="en-US" sz="2800" b="1" i="1" u="sng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Tuyệt</a:t>
          </a:r>
          <a:r>
            <a:rPr lang="en-US" sz="28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đối</a:t>
          </a:r>
          <a:r>
            <a:rPr lang="en-US" sz="28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hóa</a:t>
          </a:r>
          <a:r>
            <a:rPr lang="en-US" sz="28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yếu</a:t>
          </a:r>
          <a:r>
            <a:rPr lang="en-US" sz="28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tố</a:t>
          </a:r>
          <a:r>
            <a:rPr lang="en-US" sz="28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ý </a:t>
          </a:r>
          <a:r>
            <a:rPr lang="en-US" sz="2800" b="1" i="1" u="sng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thức</a:t>
          </a:r>
          <a:r>
            <a:rPr lang="en-US" sz="28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215E95B8-0193-4780-AD45-2DD85344E06C}" type="parTrans" cxnId="{C6B9730C-6C77-4775-8530-CBFE784C4A5A}">
      <dgm:prSet/>
      <dgm:spPr/>
      <dgm:t>
        <a:bodyPr/>
        <a:lstStyle/>
        <a:p>
          <a:endParaRPr lang="en-US"/>
        </a:p>
      </dgm:t>
    </dgm:pt>
    <dgm:pt modelId="{2245828B-48A5-4F05-ADBE-F7912C58D364}" type="sibTrans" cxnId="{C6B9730C-6C77-4775-8530-CBFE784C4A5A}">
      <dgm:prSet/>
      <dgm:spPr/>
      <dgm:t>
        <a:bodyPr/>
        <a:lstStyle/>
        <a:p>
          <a:endParaRPr lang="en-US"/>
        </a:p>
      </dgm:t>
    </dgm:pt>
    <dgm:pt modelId="{204F99F2-1F99-4B29-99D8-5FBCEE03DF70}">
      <dgm:prSet phldrT="[Text]" custT="1"/>
      <dgm:spPr/>
      <dgm:t>
        <a:bodyPr/>
        <a:lstStyle/>
        <a:p>
          <a:pPr algn="just"/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* </a:t>
          </a:r>
          <a:r>
            <a:rPr lang="en-US" sz="2800" b="1" i="1" u="sng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Tuyệt</a:t>
          </a:r>
          <a:r>
            <a:rPr lang="en-US" sz="28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đối</a:t>
          </a:r>
          <a:r>
            <a:rPr lang="en-US" sz="28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hóa</a:t>
          </a:r>
          <a:r>
            <a:rPr lang="en-US" sz="28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yếu</a:t>
          </a:r>
          <a:r>
            <a:rPr lang="en-US" sz="28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tố</a:t>
          </a:r>
          <a:r>
            <a:rPr lang="en-US" sz="28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r>
            <a:rPr lang="en-US" sz="28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chất</a:t>
          </a:r>
          <a:endParaRPr lang="en-US" sz="2800" b="1" i="1" u="sng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960C98-636A-4CEA-8984-1737AF77731B}" type="parTrans" cxnId="{47EAE68F-9EFC-49C5-8FE9-C394B30D0B96}">
      <dgm:prSet/>
      <dgm:spPr/>
      <dgm:t>
        <a:bodyPr/>
        <a:lstStyle/>
        <a:p>
          <a:endParaRPr lang="en-US"/>
        </a:p>
      </dgm:t>
    </dgm:pt>
    <dgm:pt modelId="{B13953DA-152D-4CAF-9695-CADBE152E2B6}" type="sibTrans" cxnId="{47EAE68F-9EFC-49C5-8FE9-C394B30D0B96}">
      <dgm:prSet/>
      <dgm:spPr/>
      <dgm:t>
        <a:bodyPr/>
        <a:lstStyle/>
        <a:p>
          <a:endParaRPr lang="en-US"/>
        </a:p>
      </dgm:t>
    </dgm:pt>
    <dgm:pt modelId="{5EC72200-3EC9-49FF-803F-B034E913B4AF}" type="pres">
      <dgm:prSet presAssocID="{88EBE0DC-5255-4934-A585-663E377F8404}" presName="compositeShape" presStyleCnt="0">
        <dgm:presLayoutVars>
          <dgm:chMax val="2"/>
          <dgm:dir/>
          <dgm:resizeHandles val="exact"/>
        </dgm:presLayoutVars>
      </dgm:prSet>
      <dgm:spPr/>
    </dgm:pt>
    <dgm:pt modelId="{399BF869-B259-4AB1-81EB-978E30DED8DE}" type="pres">
      <dgm:prSet presAssocID="{88EBE0DC-5255-4934-A585-663E377F8404}" presName="divider" presStyleLbl="fgShp" presStyleIdx="0" presStyleCnt="1" custLinFactNeighborX="1014" custLinFactNeighborY="-10095"/>
      <dgm:spPr>
        <a:solidFill>
          <a:srgbClr val="FF0000"/>
        </a:solidFill>
      </dgm:spPr>
    </dgm:pt>
    <dgm:pt modelId="{5DF845D5-E673-4A2D-8953-F670881197F6}" type="pres">
      <dgm:prSet presAssocID="{BB327E41-5EE8-494F-9549-46D91CCC247F}" presName="downArrow" presStyleLbl="node1" presStyleIdx="0" presStyleCnt="2" custLinFactNeighborX="-27379"/>
      <dgm:spPr>
        <a:solidFill>
          <a:srgbClr val="0070C0"/>
        </a:solidFill>
      </dgm:spPr>
    </dgm:pt>
    <dgm:pt modelId="{CE77FE4E-8367-4597-89F1-AEB40609B135}" type="pres">
      <dgm:prSet presAssocID="{BB327E41-5EE8-494F-9549-46D91CCC247F}" presName="downArrowText" presStyleLbl="revTx" presStyleIdx="0" presStyleCnt="2" custScaleX="195796" custLinFactNeighborX="-4446">
        <dgm:presLayoutVars>
          <dgm:bulletEnabled val="1"/>
        </dgm:presLayoutVars>
      </dgm:prSet>
      <dgm:spPr/>
    </dgm:pt>
    <dgm:pt modelId="{510A5F72-84F5-4232-91A1-54A5263422C5}" type="pres">
      <dgm:prSet presAssocID="{204F99F2-1F99-4B29-99D8-5FBCEE03DF70}" presName="upArrow" presStyleLbl="node1" presStyleIdx="1" presStyleCnt="2" custLinFactNeighborX="20080" custLinFactNeighborY="-2433"/>
      <dgm:spPr>
        <a:solidFill>
          <a:srgbClr val="0070C0"/>
        </a:solidFill>
      </dgm:spPr>
    </dgm:pt>
    <dgm:pt modelId="{D95F50D3-8695-45D7-8BAA-A8C5244D1DAB}" type="pres">
      <dgm:prSet presAssocID="{204F99F2-1F99-4B29-99D8-5FBCEE03DF70}" presName="upArrowText" presStyleLbl="revTx" presStyleIdx="1" presStyleCnt="2" custScaleX="195762" custLinFactNeighborY="-1158">
        <dgm:presLayoutVars>
          <dgm:bulletEnabled val="1"/>
        </dgm:presLayoutVars>
      </dgm:prSet>
      <dgm:spPr/>
    </dgm:pt>
  </dgm:ptLst>
  <dgm:cxnLst>
    <dgm:cxn modelId="{C6B9730C-6C77-4775-8530-CBFE784C4A5A}" srcId="{88EBE0DC-5255-4934-A585-663E377F8404}" destId="{BB327E41-5EE8-494F-9549-46D91CCC247F}" srcOrd="0" destOrd="0" parTransId="{215E95B8-0193-4780-AD45-2DD85344E06C}" sibTransId="{2245828B-48A5-4F05-ADBE-F7912C58D364}"/>
    <dgm:cxn modelId="{5A9F4312-2BB4-4C43-910D-B791527FD5E9}" type="presOf" srcId="{204F99F2-1F99-4B29-99D8-5FBCEE03DF70}" destId="{D95F50D3-8695-45D7-8BAA-A8C5244D1DAB}" srcOrd="0" destOrd="0" presId="urn:microsoft.com/office/officeart/2005/8/layout/arrow3"/>
    <dgm:cxn modelId="{47EAE68F-9EFC-49C5-8FE9-C394B30D0B96}" srcId="{88EBE0DC-5255-4934-A585-663E377F8404}" destId="{204F99F2-1F99-4B29-99D8-5FBCEE03DF70}" srcOrd="1" destOrd="0" parTransId="{8A960C98-636A-4CEA-8984-1737AF77731B}" sibTransId="{B13953DA-152D-4CAF-9695-CADBE152E2B6}"/>
    <dgm:cxn modelId="{D4B494DA-A713-4808-9890-2F083AD0CE75}" type="presOf" srcId="{88EBE0DC-5255-4934-A585-663E377F8404}" destId="{5EC72200-3EC9-49FF-803F-B034E913B4AF}" srcOrd="0" destOrd="0" presId="urn:microsoft.com/office/officeart/2005/8/layout/arrow3"/>
    <dgm:cxn modelId="{6E160BEE-082C-473A-9A4B-D46D1E7DA720}" type="presOf" srcId="{BB327E41-5EE8-494F-9549-46D91CCC247F}" destId="{CE77FE4E-8367-4597-89F1-AEB40609B135}" srcOrd="0" destOrd="0" presId="urn:microsoft.com/office/officeart/2005/8/layout/arrow3"/>
    <dgm:cxn modelId="{DED424E1-ED3F-445C-8166-2DD3A1D14981}" type="presParOf" srcId="{5EC72200-3EC9-49FF-803F-B034E913B4AF}" destId="{399BF869-B259-4AB1-81EB-978E30DED8DE}" srcOrd="0" destOrd="0" presId="urn:microsoft.com/office/officeart/2005/8/layout/arrow3"/>
    <dgm:cxn modelId="{E7337F66-C08D-480E-B883-A9870138ADD6}" type="presParOf" srcId="{5EC72200-3EC9-49FF-803F-B034E913B4AF}" destId="{5DF845D5-E673-4A2D-8953-F670881197F6}" srcOrd="1" destOrd="0" presId="urn:microsoft.com/office/officeart/2005/8/layout/arrow3"/>
    <dgm:cxn modelId="{E226E44A-8EB8-4950-8AFB-98F168D84313}" type="presParOf" srcId="{5EC72200-3EC9-49FF-803F-B034E913B4AF}" destId="{CE77FE4E-8367-4597-89F1-AEB40609B135}" srcOrd="2" destOrd="0" presId="urn:microsoft.com/office/officeart/2005/8/layout/arrow3"/>
    <dgm:cxn modelId="{ABF53C60-527D-4D27-8E21-7F00760352CA}" type="presParOf" srcId="{5EC72200-3EC9-49FF-803F-B034E913B4AF}" destId="{510A5F72-84F5-4232-91A1-54A5263422C5}" srcOrd="3" destOrd="0" presId="urn:microsoft.com/office/officeart/2005/8/layout/arrow3"/>
    <dgm:cxn modelId="{EEAFCEB3-211B-466B-85C6-78908DB91DB1}" type="presParOf" srcId="{5EC72200-3EC9-49FF-803F-B034E913B4AF}" destId="{D95F50D3-8695-45D7-8BAA-A8C5244D1DAB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6499D92-1B58-4ABB-B177-83C497903464}" type="doc">
      <dgm:prSet loTypeId="urn:microsoft.com/office/officeart/2005/8/layout/chevron2" loCatId="process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D78E838-C40B-4A2D-96AB-3C36A2D0DC16}">
      <dgm:prSet phldrT="[Text]" custT="1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gm:spPr>
      <dgm:t>
        <a:bodyPr/>
        <a:lstStyle/>
        <a:p>
          <a:r>
            <a:rPr lang="en-US" sz="36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  <a:endParaRPr lang="en-US" sz="36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81DF2ED5-9575-42AD-9EB5-4110B8498BE5}" type="parTrans" cxnId="{9AB38DAF-B29F-4F19-994F-3826BB11E119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4CC4098A-8FBF-41BF-B760-909AFAE0B4B5}" type="sibTrans" cxnId="{9AB38DAF-B29F-4F19-994F-3826BB11E119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1D3F762B-C24B-4AED-81EC-C5404096EB3B}">
      <dgm:prSet phldrT="[Text]" custT="1"/>
      <dgm:spPr/>
      <dgm:t>
        <a:bodyPr/>
        <a:lstStyle/>
        <a:p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Biện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chứng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khách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quan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và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biện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chứng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chủ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quan</a:t>
          </a:r>
          <a:endParaRPr lang="en-US" sz="32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F0FD763-3F2C-43E6-AD4D-3C962D1AB9CC}" type="parTrans" cxnId="{55561BE6-CC2E-40E9-AEBE-1D8FB12620F1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111959EF-A31F-4484-878B-BF0B08273C13}" type="sibTrans" cxnId="{55561BE6-CC2E-40E9-AEBE-1D8FB12620F1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9FF8373A-6519-49BB-9B1C-267FE05AD0D1}">
      <dgm:prSet phldrT="[Text]" custT="1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gm:spPr>
      <dgm:t>
        <a:bodyPr/>
        <a:lstStyle/>
        <a:p>
          <a:r>
            <a:rPr lang="en-US" sz="36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36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12F8D83-B44F-4931-95F9-3204CC9E1198}" type="parTrans" cxnId="{94A8D32D-9245-4598-BFC4-41535380054B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B3DA407D-0D72-4CE5-B3EF-8307CA7052B0}" type="sibTrans" cxnId="{94A8D32D-9245-4598-BFC4-41535380054B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EE87098A-61D7-40D5-AB9C-74ADF2D7BC2A}">
      <dgm:prSet phldrT="[Text]" custT="1"/>
      <dgm:spPr/>
      <dgm:t>
        <a:bodyPr/>
        <a:lstStyle/>
        <a:p>
          <a:pPr algn="l"/>
          <a:r>
            <a:rPr lang="en-US" sz="32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Khái niệm phép biện chứng</a:t>
          </a:r>
          <a:endParaRPr lang="en-US" sz="32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2805ECA1-21A3-4F8F-AA97-A9F008951F86}" type="parTrans" cxnId="{BE7ACB66-DCD4-47DF-992F-D151188EC994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185FB2E3-4F8B-4609-ACC4-0782EEF88E18}" type="sibTrans" cxnId="{BE7ACB66-DCD4-47DF-992F-D151188EC994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A8385CC5-9E3D-4630-8A14-80529E56AA25}" type="pres">
      <dgm:prSet presAssocID="{06499D92-1B58-4ABB-B177-83C497903464}" presName="linearFlow" presStyleCnt="0">
        <dgm:presLayoutVars>
          <dgm:dir/>
          <dgm:animLvl val="lvl"/>
          <dgm:resizeHandles val="exact"/>
        </dgm:presLayoutVars>
      </dgm:prSet>
      <dgm:spPr/>
    </dgm:pt>
    <dgm:pt modelId="{983C9849-91B6-45B4-BBE3-096EDDB9258B}" type="pres">
      <dgm:prSet presAssocID="{6D78E838-C40B-4A2D-96AB-3C36A2D0DC16}" presName="composite" presStyleCnt="0"/>
      <dgm:spPr/>
    </dgm:pt>
    <dgm:pt modelId="{A7A3CE45-31EC-4F1E-B460-AE5C11441564}" type="pres">
      <dgm:prSet presAssocID="{6D78E838-C40B-4A2D-96AB-3C36A2D0DC16}" presName="parentText" presStyleLbl="alignNode1" presStyleIdx="0" presStyleCnt="2">
        <dgm:presLayoutVars>
          <dgm:chMax val="1"/>
          <dgm:bulletEnabled val="1"/>
        </dgm:presLayoutVars>
      </dgm:prSet>
      <dgm:spPr/>
    </dgm:pt>
    <dgm:pt modelId="{0DAB1469-03E9-4D9F-BEEA-7BAD8D0AC49F}" type="pres">
      <dgm:prSet presAssocID="{6D78E838-C40B-4A2D-96AB-3C36A2D0DC16}" presName="descendantText" presStyleLbl="alignAcc1" presStyleIdx="0" presStyleCnt="2">
        <dgm:presLayoutVars>
          <dgm:bulletEnabled val="1"/>
        </dgm:presLayoutVars>
      </dgm:prSet>
      <dgm:spPr/>
    </dgm:pt>
    <dgm:pt modelId="{263644C0-3AEF-472C-BC5B-C2E99FB885CD}" type="pres">
      <dgm:prSet presAssocID="{4CC4098A-8FBF-41BF-B760-909AFAE0B4B5}" presName="sp" presStyleCnt="0"/>
      <dgm:spPr/>
    </dgm:pt>
    <dgm:pt modelId="{0EC25FD6-90FD-4D80-8465-5C87A0822180}" type="pres">
      <dgm:prSet presAssocID="{9FF8373A-6519-49BB-9B1C-267FE05AD0D1}" presName="composite" presStyleCnt="0"/>
      <dgm:spPr/>
    </dgm:pt>
    <dgm:pt modelId="{D2E498E5-5D32-477C-AD89-F3DFDEA2421E}" type="pres">
      <dgm:prSet presAssocID="{9FF8373A-6519-49BB-9B1C-267FE05AD0D1}" presName="parentText" presStyleLbl="alignNode1" presStyleIdx="1" presStyleCnt="2">
        <dgm:presLayoutVars>
          <dgm:chMax val="1"/>
          <dgm:bulletEnabled val="1"/>
        </dgm:presLayoutVars>
      </dgm:prSet>
      <dgm:spPr/>
    </dgm:pt>
    <dgm:pt modelId="{66EE8A80-F4D4-4B0E-81C4-C67A772FA914}" type="pres">
      <dgm:prSet presAssocID="{9FF8373A-6519-49BB-9B1C-267FE05AD0D1}" presName="descendantText" presStyleLbl="alignAcc1" presStyleIdx="1" presStyleCnt="2">
        <dgm:presLayoutVars>
          <dgm:bulletEnabled val="1"/>
        </dgm:presLayoutVars>
      </dgm:prSet>
      <dgm:spPr/>
    </dgm:pt>
  </dgm:ptLst>
  <dgm:cxnLst>
    <dgm:cxn modelId="{852CE800-955A-4793-9CB5-5E260CE517C5}" type="presOf" srcId="{6D78E838-C40B-4A2D-96AB-3C36A2D0DC16}" destId="{A7A3CE45-31EC-4F1E-B460-AE5C11441564}" srcOrd="0" destOrd="0" presId="urn:microsoft.com/office/officeart/2005/8/layout/chevron2"/>
    <dgm:cxn modelId="{6A0AFB13-4D84-44C2-BC84-FA02D452C6A4}" type="presOf" srcId="{EE87098A-61D7-40D5-AB9C-74ADF2D7BC2A}" destId="{66EE8A80-F4D4-4B0E-81C4-C67A772FA914}" srcOrd="0" destOrd="0" presId="urn:microsoft.com/office/officeart/2005/8/layout/chevron2"/>
    <dgm:cxn modelId="{94A8D32D-9245-4598-BFC4-41535380054B}" srcId="{06499D92-1B58-4ABB-B177-83C497903464}" destId="{9FF8373A-6519-49BB-9B1C-267FE05AD0D1}" srcOrd="1" destOrd="0" parTransId="{612F8D83-B44F-4931-95F9-3204CC9E1198}" sibTransId="{B3DA407D-0D72-4CE5-B3EF-8307CA7052B0}"/>
    <dgm:cxn modelId="{180BDC39-83FD-490E-B6AA-494C21978321}" type="presOf" srcId="{1D3F762B-C24B-4AED-81EC-C5404096EB3B}" destId="{0DAB1469-03E9-4D9F-BEEA-7BAD8D0AC49F}" srcOrd="0" destOrd="0" presId="urn:microsoft.com/office/officeart/2005/8/layout/chevron2"/>
    <dgm:cxn modelId="{BE7ACB66-DCD4-47DF-992F-D151188EC994}" srcId="{9FF8373A-6519-49BB-9B1C-267FE05AD0D1}" destId="{EE87098A-61D7-40D5-AB9C-74ADF2D7BC2A}" srcOrd="0" destOrd="0" parTransId="{2805ECA1-21A3-4F8F-AA97-A9F008951F86}" sibTransId="{185FB2E3-4F8B-4609-ACC4-0782EEF88E18}"/>
    <dgm:cxn modelId="{B9CCA899-A64C-4BF6-B4BA-F76B2083CCA4}" type="presOf" srcId="{9FF8373A-6519-49BB-9B1C-267FE05AD0D1}" destId="{D2E498E5-5D32-477C-AD89-F3DFDEA2421E}" srcOrd="0" destOrd="0" presId="urn:microsoft.com/office/officeart/2005/8/layout/chevron2"/>
    <dgm:cxn modelId="{54C90A9F-9A56-46F0-90BE-CC5A591E5957}" type="presOf" srcId="{06499D92-1B58-4ABB-B177-83C497903464}" destId="{A8385CC5-9E3D-4630-8A14-80529E56AA25}" srcOrd="0" destOrd="0" presId="urn:microsoft.com/office/officeart/2005/8/layout/chevron2"/>
    <dgm:cxn modelId="{9AB38DAF-B29F-4F19-994F-3826BB11E119}" srcId="{06499D92-1B58-4ABB-B177-83C497903464}" destId="{6D78E838-C40B-4A2D-96AB-3C36A2D0DC16}" srcOrd="0" destOrd="0" parTransId="{81DF2ED5-9575-42AD-9EB5-4110B8498BE5}" sibTransId="{4CC4098A-8FBF-41BF-B760-909AFAE0B4B5}"/>
    <dgm:cxn modelId="{55561BE6-CC2E-40E9-AEBE-1D8FB12620F1}" srcId="{6D78E838-C40B-4A2D-96AB-3C36A2D0DC16}" destId="{1D3F762B-C24B-4AED-81EC-C5404096EB3B}" srcOrd="0" destOrd="0" parTransId="{6F0FD763-3F2C-43E6-AD4D-3C962D1AB9CC}" sibTransId="{111959EF-A31F-4484-878B-BF0B08273C13}"/>
    <dgm:cxn modelId="{BB7DCF25-785D-4313-BD8F-01729FC3F5EA}" type="presParOf" srcId="{A8385CC5-9E3D-4630-8A14-80529E56AA25}" destId="{983C9849-91B6-45B4-BBE3-096EDDB9258B}" srcOrd="0" destOrd="0" presId="urn:microsoft.com/office/officeart/2005/8/layout/chevron2"/>
    <dgm:cxn modelId="{94521B75-A960-4BDE-B972-0EF66A9FCFFB}" type="presParOf" srcId="{983C9849-91B6-45B4-BBE3-096EDDB9258B}" destId="{A7A3CE45-31EC-4F1E-B460-AE5C11441564}" srcOrd="0" destOrd="0" presId="urn:microsoft.com/office/officeart/2005/8/layout/chevron2"/>
    <dgm:cxn modelId="{CB30C566-D8E6-4EA0-AF81-B79DBE5DA351}" type="presParOf" srcId="{983C9849-91B6-45B4-BBE3-096EDDB9258B}" destId="{0DAB1469-03E9-4D9F-BEEA-7BAD8D0AC49F}" srcOrd="1" destOrd="0" presId="urn:microsoft.com/office/officeart/2005/8/layout/chevron2"/>
    <dgm:cxn modelId="{F13D6656-A5BF-4E1E-86BC-9E0BFA928E4F}" type="presParOf" srcId="{A8385CC5-9E3D-4630-8A14-80529E56AA25}" destId="{263644C0-3AEF-472C-BC5B-C2E99FB885CD}" srcOrd="1" destOrd="0" presId="urn:microsoft.com/office/officeart/2005/8/layout/chevron2"/>
    <dgm:cxn modelId="{8A5FC5C9-A847-4E7E-8449-AF36A62F080F}" type="presParOf" srcId="{A8385CC5-9E3D-4630-8A14-80529E56AA25}" destId="{0EC25FD6-90FD-4D80-8465-5C87A0822180}" srcOrd="2" destOrd="0" presId="urn:microsoft.com/office/officeart/2005/8/layout/chevron2"/>
    <dgm:cxn modelId="{74A4237C-C3DD-4D9C-B13B-F0E5D53D1700}" type="presParOf" srcId="{0EC25FD6-90FD-4D80-8465-5C87A0822180}" destId="{D2E498E5-5D32-477C-AD89-F3DFDEA2421E}" srcOrd="0" destOrd="0" presId="urn:microsoft.com/office/officeart/2005/8/layout/chevron2"/>
    <dgm:cxn modelId="{08BF64D8-7EC5-4B5A-B885-1C26DE50209B}" type="presParOf" srcId="{0EC25FD6-90FD-4D80-8465-5C87A0822180}" destId="{66EE8A80-F4D4-4B0E-81C4-C67A772FA91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6499D92-1B58-4ABB-B177-83C497903464}" type="doc">
      <dgm:prSet loTypeId="urn:microsoft.com/office/officeart/2005/8/layout/chevron2" loCatId="process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D78E838-C40B-4A2D-96AB-3C36A2D0DC16}">
      <dgm:prSet phldrT="[Text]" custT="1"/>
      <dgm:spPr/>
      <dgm:t>
        <a:bodyPr/>
        <a:lstStyle/>
        <a:p>
          <a:r>
            <a:rPr lang="en-US" sz="3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</a:p>
      </dgm:t>
    </dgm:pt>
    <dgm:pt modelId="{81DF2ED5-9575-42AD-9EB5-4110B8498BE5}" type="parTrans" cxnId="{9AB38DAF-B29F-4F19-994F-3826BB11E119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4CC4098A-8FBF-41BF-B760-909AFAE0B4B5}" type="sibTrans" cxnId="{9AB38DAF-B29F-4F19-994F-3826BB11E119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D3F762B-C24B-4AED-81EC-C5404096EB3B}">
      <dgm:prSet phldrT="[Text]" custT="1"/>
      <dgm:spPr/>
      <dgm:t>
        <a:bodyPr/>
        <a:lstStyle/>
        <a:p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Hai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nguyên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lý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phép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biện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chứng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duy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vật</a:t>
          </a:r>
          <a:endParaRPr lang="en-US" sz="32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F0FD763-3F2C-43E6-AD4D-3C962D1AB9CC}" type="parTrans" cxnId="{55561BE6-CC2E-40E9-AEBE-1D8FB12620F1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11959EF-A31F-4484-878B-BF0B08273C13}" type="sibTrans" cxnId="{55561BE6-CC2E-40E9-AEBE-1D8FB12620F1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9FF8373A-6519-49BB-9B1C-267FE05AD0D1}">
      <dgm:prSet phldrT="[Text]" custT="1"/>
      <dgm:spPr/>
      <dgm:t>
        <a:bodyPr/>
        <a:lstStyle/>
        <a:p>
          <a:r>
            <a:rPr lang="en-US" sz="36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36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12F8D83-B44F-4931-95F9-3204CC9E1198}" type="parTrans" cxnId="{94A8D32D-9245-4598-BFC4-41535380054B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B3DA407D-0D72-4CE5-B3EF-8307CA7052B0}" type="sibTrans" cxnId="{94A8D32D-9245-4598-BFC4-41535380054B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EE87098A-61D7-40D5-AB9C-74ADF2D7BC2A}">
      <dgm:prSet phldrT="[Text]" custT="1"/>
      <dgm:spPr/>
      <dgm:t>
        <a:bodyPr/>
        <a:lstStyle/>
        <a:p>
          <a:pPr algn="l"/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Các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cặp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phạm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trù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cơ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bản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phép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biện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chứng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duy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vật</a:t>
          </a:r>
          <a:endParaRPr lang="en-US" sz="32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2805ECA1-21A3-4F8F-AA97-A9F008951F86}" type="parTrans" cxnId="{BE7ACB66-DCD4-47DF-992F-D151188EC994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85FB2E3-4F8B-4609-ACC4-0782EEF88E18}" type="sibTrans" cxnId="{BE7ACB66-DCD4-47DF-992F-D151188EC994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DC42BACD-08E6-49F3-AAED-60577AACFB6D}">
      <dgm:prSet phldrT="[Text]" custT="1"/>
      <dgm:spPr/>
      <dgm:t>
        <a:bodyPr/>
        <a:lstStyle/>
        <a:p>
          <a:r>
            <a:rPr lang="en-US" sz="36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c.</a:t>
          </a:r>
          <a:endParaRPr lang="en-US" sz="36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CA765CE-994B-4F33-B218-2CA29D2489C5}" type="parTrans" cxnId="{20CDCF7D-25C7-4F6D-A508-AC635B0B3988}">
      <dgm:prSet/>
      <dgm:spPr/>
      <dgm:t>
        <a:bodyPr/>
        <a:lstStyle/>
        <a:p>
          <a:endParaRPr lang="en-US"/>
        </a:p>
      </dgm:t>
    </dgm:pt>
    <dgm:pt modelId="{FABC2F2B-EFB4-4A5A-A999-11550B82B86F}" type="sibTrans" cxnId="{20CDCF7D-25C7-4F6D-A508-AC635B0B3988}">
      <dgm:prSet/>
      <dgm:spPr/>
      <dgm:t>
        <a:bodyPr/>
        <a:lstStyle/>
        <a:p>
          <a:endParaRPr lang="en-US"/>
        </a:p>
      </dgm:t>
    </dgm:pt>
    <dgm:pt modelId="{D4275A7B-427C-438F-B1EA-617F2DABC7D2}">
      <dgm:prSet phldrT="[Text]"/>
      <dgm:spPr/>
      <dgm:t>
        <a:bodyPr/>
        <a:lstStyle/>
        <a:p>
          <a:r>
            <a:rPr lang="en-US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Các</a:t>
          </a:r>
          <a:r>
            <a:rPr lang="en-US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quy</a:t>
          </a:r>
          <a:r>
            <a:rPr lang="en-US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luật</a:t>
          </a:r>
          <a:r>
            <a:rPr lang="en-US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cơ</a:t>
          </a:r>
          <a:r>
            <a:rPr lang="en-US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bản</a:t>
          </a:r>
          <a:r>
            <a:rPr lang="en-US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của</a:t>
          </a:r>
          <a:r>
            <a:rPr lang="en-US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phép</a:t>
          </a:r>
          <a:r>
            <a:rPr lang="en-US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biện</a:t>
          </a:r>
          <a:r>
            <a:rPr lang="en-US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chứng</a:t>
          </a:r>
          <a:r>
            <a:rPr lang="en-US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duy</a:t>
          </a:r>
          <a:r>
            <a:rPr lang="en-US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vật</a:t>
          </a:r>
          <a:endParaRPr lang="en-US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2AFD156-2C05-440F-8854-297DD8305057}" type="parTrans" cxnId="{5D59FE69-D685-4A96-B7C0-10765D576984}">
      <dgm:prSet/>
      <dgm:spPr/>
      <dgm:t>
        <a:bodyPr/>
        <a:lstStyle/>
        <a:p>
          <a:endParaRPr lang="en-US"/>
        </a:p>
      </dgm:t>
    </dgm:pt>
    <dgm:pt modelId="{39F56AC2-42A5-4B46-9516-539730B81BE1}" type="sibTrans" cxnId="{5D59FE69-D685-4A96-B7C0-10765D576984}">
      <dgm:prSet/>
      <dgm:spPr/>
      <dgm:t>
        <a:bodyPr/>
        <a:lstStyle/>
        <a:p>
          <a:endParaRPr lang="en-US"/>
        </a:p>
      </dgm:t>
    </dgm:pt>
    <dgm:pt modelId="{A8385CC5-9E3D-4630-8A14-80529E56AA25}" type="pres">
      <dgm:prSet presAssocID="{06499D92-1B58-4ABB-B177-83C497903464}" presName="linearFlow" presStyleCnt="0">
        <dgm:presLayoutVars>
          <dgm:dir/>
          <dgm:animLvl val="lvl"/>
          <dgm:resizeHandles val="exact"/>
        </dgm:presLayoutVars>
      </dgm:prSet>
      <dgm:spPr/>
    </dgm:pt>
    <dgm:pt modelId="{983C9849-91B6-45B4-BBE3-096EDDB9258B}" type="pres">
      <dgm:prSet presAssocID="{6D78E838-C40B-4A2D-96AB-3C36A2D0DC16}" presName="composite" presStyleCnt="0"/>
      <dgm:spPr/>
    </dgm:pt>
    <dgm:pt modelId="{A7A3CE45-31EC-4F1E-B460-AE5C11441564}" type="pres">
      <dgm:prSet presAssocID="{6D78E838-C40B-4A2D-96AB-3C36A2D0DC16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0DAB1469-03E9-4D9F-BEEA-7BAD8D0AC49F}" type="pres">
      <dgm:prSet presAssocID="{6D78E838-C40B-4A2D-96AB-3C36A2D0DC16}" presName="descendantText" presStyleLbl="alignAcc1" presStyleIdx="0" presStyleCnt="3">
        <dgm:presLayoutVars>
          <dgm:bulletEnabled val="1"/>
        </dgm:presLayoutVars>
      </dgm:prSet>
      <dgm:spPr/>
    </dgm:pt>
    <dgm:pt modelId="{263644C0-3AEF-472C-BC5B-C2E99FB885CD}" type="pres">
      <dgm:prSet presAssocID="{4CC4098A-8FBF-41BF-B760-909AFAE0B4B5}" presName="sp" presStyleCnt="0"/>
      <dgm:spPr/>
    </dgm:pt>
    <dgm:pt modelId="{0EC25FD6-90FD-4D80-8465-5C87A0822180}" type="pres">
      <dgm:prSet presAssocID="{9FF8373A-6519-49BB-9B1C-267FE05AD0D1}" presName="composite" presStyleCnt="0"/>
      <dgm:spPr/>
    </dgm:pt>
    <dgm:pt modelId="{D2E498E5-5D32-477C-AD89-F3DFDEA2421E}" type="pres">
      <dgm:prSet presAssocID="{9FF8373A-6519-49BB-9B1C-267FE05AD0D1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66EE8A80-F4D4-4B0E-81C4-C67A772FA914}" type="pres">
      <dgm:prSet presAssocID="{9FF8373A-6519-49BB-9B1C-267FE05AD0D1}" presName="descendantText" presStyleLbl="alignAcc1" presStyleIdx="1" presStyleCnt="3">
        <dgm:presLayoutVars>
          <dgm:bulletEnabled val="1"/>
        </dgm:presLayoutVars>
      </dgm:prSet>
      <dgm:spPr/>
    </dgm:pt>
    <dgm:pt modelId="{CB6D562F-A83F-4040-BA6B-C3EAEC7F1B56}" type="pres">
      <dgm:prSet presAssocID="{B3DA407D-0D72-4CE5-B3EF-8307CA7052B0}" presName="sp" presStyleCnt="0"/>
      <dgm:spPr/>
    </dgm:pt>
    <dgm:pt modelId="{28C8D5A9-BE5A-470D-A98A-95DA3769CF4C}" type="pres">
      <dgm:prSet presAssocID="{DC42BACD-08E6-49F3-AAED-60577AACFB6D}" presName="composite" presStyleCnt="0"/>
      <dgm:spPr/>
    </dgm:pt>
    <dgm:pt modelId="{8BB90DC9-FAEA-4DC3-BFB6-D251300D131F}" type="pres">
      <dgm:prSet presAssocID="{DC42BACD-08E6-49F3-AAED-60577AACFB6D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237ACEA1-FB05-4A5D-AD29-C4F65B20DFC9}" type="pres">
      <dgm:prSet presAssocID="{DC42BACD-08E6-49F3-AAED-60577AACFB6D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D98CA418-2087-4F5A-955F-E25E0CEC155B}" type="presOf" srcId="{DC42BACD-08E6-49F3-AAED-60577AACFB6D}" destId="{8BB90DC9-FAEA-4DC3-BFB6-D251300D131F}" srcOrd="0" destOrd="0" presId="urn:microsoft.com/office/officeart/2005/8/layout/chevron2"/>
    <dgm:cxn modelId="{94A8D32D-9245-4598-BFC4-41535380054B}" srcId="{06499D92-1B58-4ABB-B177-83C497903464}" destId="{9FF8373A-6519-49BB-9B1C-267FE05AD0D1}" srcOrd="1" destOrd="0" parTransId="{612F8D83-B44F-4931-95F9-3204CC9E1198}" sibTransId="{B3DA407D-0D72-4CE5-B3EF-8307CA7052B0}"/>
    <dgm:cxn modelId="{EC5AC235-65C6-47A4-B65D-DA0F70DC296B}" type="presOf" srcId="{1D3F762B-C24B-4AED-81EC-C5404096EB3B}" destId="{0DAB1469-03E9-4D9F-BEEA-7BAD8D0AC49F}" srcOrd="0" destOrd="0" presId="urn:microsoft.com/office/officeart/2005/8/layout/chevron2"/>
    <dgm:cxn modelId="{BE7ACB66-DCD4-47DF-992F-D151188EC994}" srcId="{9FF8373A-6519-49BB-9B1C-267FE05AD0D1}" destId="{EE87098A-61D7-40D5-AB9C-74ADF2D7BC2A}" srcOrd="0" destOrd="0" parTransId="{2805ECA1-21A3-4F8F-AA97-A9F008951F86}" sibTransId="{185FB2E3-4F8B-4609-ACC4-0782EEF88E18}"/>
    <dgm:cxn modelId="{2B8F0667-AA57-4229-BABD-8EB24681375F}" type="presOf" srcId="{EE87098A-61D7-40D5-AB9C-74ADF2D7BC2A}" destId="{66EE8A80-F4D4-4B0E-81C4-C67A772FA914}" srcOrd="0" destOrd="0" presId="urn:microsoft.com/office/officeart/2005/8/layout/chevron2"/>
    <dgm:cxn modelId="{5D59FE69-D685-4A96-B7C0-10765D576984}" srcId="{DC42BACD-08E6-49F3-AAED-60577AACFB6D}" destId="{D4275A7B-427C-438F-B1EA-617F2DABC7D2}" srcOrd="0" destOrd="0" parTransId="{62AFD156-2C05-440F-8854-297DD8305057}" sibTransId="{39F56AC2-42A5-4B46-9516-539730B81BE1}"/>
    <dgm:cxn modelId="{09B12856-52BF-4FB9-B041-C762DFB9CBDA}" type="presOf" srcId="{D4275A7B-427C-438F-B1EA-617F2DABC7D2}" destId="{237ACEA1-FB05-4A5D-AD29-C4F65B20DFC9}" srcOrd="0" destOrd="0" presId="urn:microsoft.com/office/officeart/2005/8/layout/chevron2"/>
    <dgm:cxn modelId="{20CDCF7D-25C7-4F6D-A508-AC635B0B3988}" srcId="{06499D92-1B58-4ABB-B177-83C497903464}" destId="{DC42BACD-08E6-49F3-AAED-60577AACFB6D}" srcOrd="2" destOrd="0" parTransId="{6CA765CE-994B-4F33-B218-2CA29D2489C5}" sibTransId="{FABC2F2B-EFB4-4A5A-A999-11550B82B86F}"/>
    <dgm:cxn modelId="{C1E39C9A-9EDB-4A47-B0A0-4B76A745991C}" type="presOf" srcId="{6D78E838-C40B-4A2D-96AB-3C36A2D0DC16}" destId="{A7A3CE45-31EC-4F1E-B460-AE5C11441564}" srcOrd="0" destOrd="0" presId="urn:microsoft.com/office/officeart/2005/8/layout/chevron2"/>
    <dgm:cxn modelId="{9AB38DAF-B29F-4F19-994F-3826BB11E119}" srcId="{06499D92-1B58-4ABB-B177-83C497903464}" destId="{6D78E838-C40B-4A2D-96AB-3C36A2D0DC16}" srcOrd="0" destOrd="0" parTransId="{81DF2ED5-9575-42AD-9EB5-4110B8498BE5}" sibTransId="{4CC4098A-8FBF-41BF-B760-909AFAE0B4B5}"/>
    <dgm:cxn modelId="{7A8999C9-570F-43C2-9BC9-C13C18F9A188}" type="presOf" srcId="{9FF8373A-6519-49BB-9B1C-267FE05AD0D1}" destId="{D2E498E5-5D32-477C-AD89-F3DFDEA2421E}" srcOrd="0" destOrd="0" presId="urn:microsoft.com/office/officeart/2005/8/layout/chevron2"/>
    <dgm:cxn modelId="{55561BE6-CC2E-40E9-AEBE-1D8FB12620F1}" srcId="{6D78E838-C40B-4A2D-96AB-3C36A2D0DC16}" destId="{1D3F762B-C24B-4AED-81EC-C5404096EB3B}" srcOrd="0" destOrd="0" parTransId="{6F0FD763-3F2C-43E6-AD4D-3C962D1AB9CC}" sibTransId="{111959EF-A31F-4484-878B-BF0B08273C13}"/>
    <dgm:cxn modelId="{C80816FC-6AB9-480A-9D3F-A44080928ADC}" type="presOf" srcId="{06499D92-1B58-4ABB-B177-83C497903464}" destId="{A8385CC5-9E3D-4630-8A14-80529E56AA25}" srcOrd="0" destOrd="0" presId="urn:microsoft.com/office/officeart/2005/8/layout/chevron2"/>
    <dgm:cxn modelId="{71251423-FDD4-4598-BF13-469890A1C899}" type="presParOf" srcId="{A8385CC5-9E3D-4630-8A14-80529E56AA25}" destId="{983C9849-91B6-45B4-BBE3-096EDDB9258B}" srcOrd="0" destOrd="0" presId="urn:microsoft.com/office/officeart/2005/8/layout/chevron2"/>
    <dgm:cxn modelId="{327FFDA4-896B-4E2C-88FF-400EF256A5DF}" type="presParOf" srcId="{983C9849-91B6-45B4-BBE3-096EDDB9258B}" destId="{A7A3CE45-31EC-4F1E-B460-AE5C11441564}" srcOrd="0" destOrd="0" presId="urn:microsoft.com/office/officeart/2005/8/layout/chevron2"/>
    <dgm:cxn modelId="{708D3FF0-6D46-4323-8579-96A43EEC1BF5}" type="presParOf" srcId="{983C9849-91B6-45B4-BBE3-096EDDB9258B}" destId="{0DAB1469-03E9-4D9F-BEEA-7BAD8D0AC49F}" srcOrd="1" destOrd="0" presId="urn:microsoft.com/office/officeart/2005/8/layout/chevron2"/>
    <dgm:cxn modelId="{6FBE296E-BB3C-4CE8-AB71-B3CB562C3616}" type="presParOf" srcId="{A8385CC5-9E3D-4630-8A14-80529E56AA25}" destId="{263644C0-3AEF-472C-BC5B-C2E99FB885CD}" srcOrd="1" destOrd="0" presId="urn:microsoft.com/office/officeart/2005/8/layout/chevron2"/>
    <dgm:cxn modelId="{29D22F2C-5B6E-4A87-9754-DC0189C1BB56}" type="presParOf" srcId="{A8385CC5-9E3D-4630-8A14-80529E56AA25}" destId="{0EC25FD6-90FD-4D80-8465-5C87A0822180}" srcOrd="2" destOrd="0" presId="urn:microsoft.com/office/officeart/2005/8/layout/chevron2"/>
    <dgm:cxn modelId="{7086EEBB-F5A7-414B-B1ED-2DE279514AEB}" type="presParOf" srcId="{0EC25FD6-90FD-4D80-8465-5C87A0822180}" destId="{D2E498E5-5D32-477C-AD89-F3DFDEA2421E}" srcOrd="0" destOrd="0" presId="urn:microsoft.com/office/officeart/2005/8/layout/chevron2"/>
    <dgm:cxn modelId="{BD2CE400-6F5C-452E-B5FA-78E1A053885A}" type="presParOf" srcId="{0EC25FD6-90FD-4D80-8465-5C87A0822180}" destId="{66EE8A80-F4D4-4B0E-81C4-C67A772FA914}" srcOrd="1" destOrd="0" presId="urn:microsoft.com/office/officeart/2005/8/layout/chevron2"/>
    <dgm:cxn modelId="{8F3AEA5B-4FCF-4B26-8C17-CA17757DDB9F}" type="presParOf" srcId="{A8385CC5-9E3D-4630-8A14-80529E56AA25}" destId="{CB6D562F-A83F-4040-BA6B-C3EAEC7F1B56}" srcOrd="3" destOrd="0" presId="urn:microsoft.com/office/officeart/2005/8/layout/chevron2"/>
    <dgm:cxn modelId="{59901F7C-93D8-4D05-B341-C895434240EA}" type="presParOf" srcId="{A8385CC5-9E3D-4630-8A14-80529E56AA25}" destId="{28C8D5A9-BE5A-470D-A98A-95DA3769CF4C}" srcOrd="4" destOrd="0" presId="urn:microsoft.com/office/officeart/2005/8/layout/chevron2"/>
    <dgm:cxn modelId="{768C56E8-CF16-448A-B0EB-851FDF465741}" type="presParOf" srcId="{28C8D5A9-BE5A-470D-A98A-95DA3769CF4C}" destId="{8BB90DC9-FAEA-4DC3-BFB6-D251300D131F}" srcOrd="0" destOrd="0" presId="urn:microsoft.com/office/officeart/2005/8/layout/chevron2"/>
    <dgm:cxn modelId="{91F43C58-4DC3-408D-82E3-FD45171F5C99}" type="presParOf" srcId="{28C8D5A9-BE5A-470D-A98A-95DA3769CF4C}" destId="{237ACEA1-FB05-4A5D-AD29-C4F65B20DFC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2F90091-EE16-4E52-A855-A9E6F2CD2488}" type="doc">
      <dgm:prSet loTypeId="urn:microsoft.com/office/officeart/2009/layout/ReverseList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A3D2678-FF9D-4C59-A3CD-F964A434FBB1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Kết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quả</a:t>
          </a:r>
          <a:endParaRPr lang="en-US" sz="28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A584A4-F8A1-4DCC-8B9E-A2087586CC2F}" type="parTrans" cxnId="{FD633983-06EB-4FA4-962B-586A4F5A4733}">
      <dgm:prSet/>
      <dgm:spPr/>
      <dgm:t>
        <a:bodyPr/>
        <a:lstStyle/>
        <a:p>
          <a:endParaRPr lang="en-US"/>
        </a:p>
      </dgm:t>
    </dgm:pt>
    <dgm:pt modelId="{72051EA4-FECD-4DB1-8918-883CC4C49EA7}" type="sibTrans" cxnId="{FD633983-06EB-4FA4-962B-586A4F5A4733}">
      <dgm:prSet/>
      <dgm:spPr/>
      <dgm:t>
        <a:bodyPr/>
        <a:lstStyle/>
        <a:p>
          <a:endParaRPr lang="en-US"/>
        </a:p>
      </dgm:t>
    </dgm:pt>
    <dgm:pt modelId="{82858F8D-4F48-41B7-9DCD-1609A3CEE02E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Nguyên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nhân</a:t>
          </a:r>
          <a:endParaRPr lang="en-US" sz="28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8BAC47-3B11-4F43-97B7-EB3555DCEBE6}" type="sibTrans" cxnId="{0E85C190-2BBB-4BA7-A442-0AE366513AA5}">
      <dgm:prSet/>
      <dgm:spPr/>
      <dgm:t>
        <a:bodyPr/>
        <a:lstStyle/>
        <a:p>
          <a:endParaRPr lang="en-US"/>
        </a:p>
      </dgm:t>
    </dgm:pt>
    <dgm:pt modelId="{EAF0BC76-8503-4DEE-BB06-E8E6F678E2EC}" type="parTrans" cxnId="{0E85C190-2BBB-4BA7-A442-0AE366513AA5}">
      <dgm:prSet/>
      <dgm:spPr/>
      <dgm:t>
        <a:bodyPr/>
        <a:lstStyle/>
        <a:p>
          <a:endParaRPr lang="en-US"/>
        </a:p>
      </dgm:t>
    </dgm:pt>
    <dgm:pt modelId="{25308508-C5A2-4BD2-A3BB-936BB01BF455}" type="pres">
      <dgm:prSet presAssocID="{22F90091-EE16-4E52-A855-A9E6F2CD2488}" presName="Name0" presStyleCnt="0">
        <dgm:presLayoutVars>
          <dgm:chMax val="2"/>
          <dgm:chPref val="2"/>
          <dgm:animLvl val="lvl"/>
        </dgm:presLayoutVars>
      </dgm:prSet>
      <dgm:spPr/>
    </dgm:pt>
    <dgm:pt modelId="{97891449-DC63-43B5-9F53-5A0DD06D40F7}" type="pres">
      <dgm:prSet presAssocID="{22F90091-EE16-4E52-A855-A9E6F2CD2488}" presName="LeftText" presStyleLbl="revTx" presStyleIdx="0" presStyleCnt="0">
        <dgm:presLayoutVars>
          <dgm:bulletEnabled val="1"/>
        </dgm:presLayoutVars>
      </dgm:prSet>
      <dgm:spPr/>
    </dgm:pt>
    <dgm:pt modelId="{94497783-3254-4EB8-AB7D-3D995DCCBCB8}" type="pres">
      <dgm:prSet presAssocID="{22F90091-EE16-4E52-A855-A9E6F2CD2488}" presName="LeftNode" presStyleLbl="bgImgPlace1" presStyleIdx="0" presStyleCnt="2" custScaleX="605932" custLinFactX="-100000" custLinFactNeighborX="-187321" custLinFactNeighborY="-684">
        <dgm:presLayoutVars>
          <dgm:chMax val="2"/>
          <dgm:chPref val="2"/>
        </dgm:presLayoutVars>
      </dgm:prSet>
      <dgm:spPr/>
    </dgm:pt>
    <dgm:pt modelId="{231BD027-D91B-40A8-94BF-0F5F174F69C7}" type="pres">
      <dgm:prSet presAssocID="{22F90091-EE16-4E52-A855-A9E6F2CD2488}" presName="RightText" presStyleLbl="revTx" presStyleIdx="0" presStyleCnt="0">
        <dgm:presLayoutVars>
          <dgm:bulletEnabled val="1"/>
        </dgm:presLayoutVars>
      </dgm:prSet>
      <dgm:spPr/>
    </dgm:pt>
    <dgm:pt modelId="{5D249FAC-6CAC-49BD-8B1F-4CA2B5EF8B7B}" type="pres">
      <dgm:prSet presAssocID="{22F90091-EE16-4E52-A855-A9E6F2CD2488}" presName="RightNode" presStyleLbl="bgImgPlace1" presStyleIdx="1" presStyleCnt="2" custScaleX="548506" custLinFactX="100000" custLinFactNeighborX="161119" custLinFactNeighborY="-5701">
        <dgm:presLayoutVars>
          <dgm:chMax val="0"/>
          <dgm:chPref val="0"/>
        </dgm:presLayoutVars>
      </dgm:prSet>
      <dgm:spPr/>
    </dgm:pt>
    <dgm:pt modelId="{A409E688-356B-4D05-A62B-D3322EBA34BB}" type="pres">
      <dgm:prSet presAssocID="{22F90091-EE16-4E52-A855-A9E6F2CD2488}" presName="TopArrow" presStyleLbl="node1" presStyleIdx="0" presStyleCnt="2"/>
      <dgm:spPr/>
    </dgm:pt>
    <dgm:pt modelId="{D9307571-C2BC-4CD3-8A3A-01D2CBBA6067}" type="pres">
      <dgm:prSet presAssocID="{22F90091-EE16-4E52-A855-A9E6F2CD2488}" presName="BottomArrow" presStyleLbl="node1" presStyleIdx="1" presStyleCnt="2"/>
      <dgm:spPr/>
    </dgm:pt>
  </dgm:ptLst>
  <dgm:cxnLst>
    <dgm:cxn modelId="{672B3D3E-F00F-4CCE-9463-C0EA55D61859}" type="presOf" srcId="{1A3D2678-FF9D-4C59-A3CD-F964A434FBB1}" destId="{231BD027-D91B-40A8-94BF-0F5F174F69C7}" srcOrd="0" destOrd="0" presId="urn:microsoft.com/office/officeart/2009/layout/ReverseList"/>
    <dgm:cxn modelId="{FCDD9045-E704-420E-A0E1-389C421B7176}" type="presOf" srcId="{22F90091-EE16-4E52-A855-A9E6F2CD2488}" destId="{25308508-C5A2-4BD2-A3BB-936BB01BF455}" srcOrd="0" destOrd="0" presId="urn:microsoft.com/office/officeart/2009/layout/ReverseList"/>
    <dgm:cxn modelId="{FD633983-06EB-4FA4-962B-586A4F5A4733}" srcId="{22F90091-EE16-4E52-A855-A9E6F2CD2488}" destId="{1A3D2678-FF9D-4C59-A3CD-F964A434FBB1}" srcOrd="1" destOrd="0" parTransId="{75A584A4-F8A1-4DCC-8B9E-A2087586CC2F}" sibTransId="{72051EA4-FECD-4DB1-8918-883CC4C49EA7}"/>
    <dgm:cxn modelId="{0E85C190-2BBB-4BA7-A442-0AE366513AA5}" srcId="{22F90091-EE16-4E52-A855-A9E6F2CD2488}" destId="{82858F8D-4F48-41B7-9DCD-1609A3CEE02E}" srcOrd="0" destOrd="0" parTransId="{EAF0BC76-8503-4DEE-BB06-E8E6F678E2EC}" sibTransId="{B88BAC47-3B11-4F43-97B7-EB3555DCEBE6}"/>
    <dgm:cxn modelId="{A6E736A0-516A-4E6B-9F30-4ADE87C53DBB}" type="presOf" srcId="{82858F8D-4F48-41B7-9DCD-1609A3CEE02E}" destId="{94497783-3254-4EB8-AB7D-3D995DCCBCB8}" srcOrd="1" destOrd="0" presId="urn:microsoft.com/office/officeart/2009/layout/ReverseList"/>
    <dgm:cxn modelId="{537080C8-DD9D-450D-A984-F21CCBDEF046}" type="presOf" srcId="{1A3D2678-FF9D-4C59-A3CD-F964A434FBB1}" destId="{5D249FAC-6CAC-49BD-8B1F-4CA2B5EF8B7B}" srcOrd="1" destOrd="0" presId="urn:microsoft.com/office/officeart/2009/layout/ReverseList"/>
    <dgm:cxn modelId="{A77C15D5-2824-4C24-9EFB-B04DB33F6F0B}" type="presOf" srcId="{82858F8D-4F48-41B7-9DCD-1609A3CEE02E}" destId="{97891449-DC63-43B5-9F53-5A0DD06D40F7}" srcOrd="0" destOrd="0" presId="urn:microsoft.com/office/officeart/2009/layout/ReverseList"/>
    <dgm:cxn modelId="{7D01C761-FD8B-4FB6-BBE6-FAE54F36EDC8}" type="presParOf" srcId="{25308508-C5A2-4BD2-A3BB-936BB01BF455}" destId="{97891449-DC63-43B5-9F53-5A0DD06D40F7}" srcOrd="0" destOrd="0" presId="urn:microsoft.com/office/officeart/2009/layout/ReverseList"/>
    <dgm:cxn modelId="{55FC20B0-E0BD-449B-9A55-36B16B5676F6}" type="presParOf" srcId="{25308508-C5A2-4BD2-A3BB-936BB01BF455}" destId="{94497783-3254-4EB8-AB7D-3D995DCCBCB8}" srcOrd="1" destOrd="0" presId="urn:microsoft.com/office/officeart/2009/layout/ReverseList"/>
    <dgm:cxn modelId="{59DA8593-EF57-4093-A7A5-BB3337681CD0}" type="presParOf" srcId="{25308508-C5A2-4BD2-A3BB-936BB01BF455}" destId="{231BD027-D91B-40A8-94BF-0F5F174F69C7}" srcOrd="2" destOrd="0" presId="urn:microsoft.com/office/officeart/2009/layout/ReverseList"/>
    <dgm:cxn modelId="{B8B7B5CB-9DEA-4CA6-BC68-A9979AC51266}" type="presParOf" srcId="{25308508-C5A2-4BD2-A3BB-936BB01BF455}" destId="{5D249FAC-6CAC-49BD-8B1F-4CA2B5EF8B7B}" srcOrd="3" destOrd="0" presId="urn:microsoft.com/office/officeart/2009/layout/ReverseList"/>
    <dgm:cxn modelId="{A5FEAFFF-91EE-4921-ABBA-6909F486E021}" type="presParOf" srcId="{25308508-C5A2-4BD2-A3BB-936BB01BF455}" destId="{A409E688-356B-4D05-A62B-D3322EBA34BB}" srcOrd="4" destOrd="0" presId="urn:microsoft.com/office/officeart/2009/layout/ReverseList"/>
    <dgm:cxn modelId="{853D3731-F872-4078-B075-0823B81F2589}" type="presParOf" srcId="{25308508-C5A2-4BD2-A3BB-936BB01BF455}" destId="{D9307571-C2BC-4CD3-8A3A-01D2CBBA6067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2F90091-EE16-4E52-A855-A9E6F2CD2488}" type="doc">
      <dgm:prSet loTypeId="urn:microsoft.com/office/officeart/2009/layout/ReverseList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A3D2678-FF9D-4C59-A3CD-F964A434FBB1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Ngẫu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nhiên</a:t>
          </a:r>
          <a:endParaRPr lang="en-US" sz="28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A584A4-F8A1-4DCC-8B9E-A2087586CC2F}" type="parTrans" cxnId="{FD633983-06EB-4FA4-962B-586A4F5A4733}">
      <dgm:prSet/>
      <dgm:spPr/>
      <dgm:t>
        <a:bodyPr/>
        <a:lstStyle/>
        <a:p>
          <a:endParaRPr lang="en-US"/>
        </a:p>
      </dgm:t>
    </dgm:pt>
    <dgm:pt modelId="{72051EA4-FECD-4DB1-8918-883CC4C49EA7}" type="sibTrans" cxnId="{FD633983-06EB-4FA4-962B-586A4F5A4733}">
      <dgm:prSet/>
      <dgm:spPr/>
      <dgm:t>
        <a:bodyPr/>
        <a:lstStyle/>
        <a:p>
          <a:endParaRPr lang="en-US"/>
        </a:p>
      </dgm:t>
    </dgm:pt>
    <dgm:pt modelId="{82858F8D-4F48-41B7-9DCD-1609A3CEE02E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Tất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nhiên</a:t>
          </a:r>
          <a:endParaRPr lang="en-US" sz="28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8BAC47-3B11-4F43-97B7-EB3555DCEBE6}" type="sibTrans" cxnId="{0E85C190-2BBB-4BA7-A442-0AE366513AA5}">
      <dgm:prSet/>
      <dgm:spPr/>
      <dgm:t>
        <a:bodyPr/>
        <a:lstStyle/>
        <a:p>
          <a:endParaRPr lang="en-US"/>
        </a:p>
      </dgm:t>
    </dgm:pt>
    <dgm:pt modelId="{EAF0BC76-8503-4DEE-BB06-E8E6F678E2EC}" type="parTrans" cxnId="{0E85C190-2BBB-4BA7-A442-0AE366513AA5}">
      <dgm:prSet/>
      <dgm:spPr/>
      <dgm:t>
        <a:bodyPr/>
        <a:lstStyle/>
        <a:p>
          <a:endParaRPr lang="en-US"/>
        </a:p>
      </dgm:t>
    </dgm:pt>
    <dgm:pt modelId="{25308508-C5A2-4BD2-A3BB-936BB01BF455}" type="pres">
      <dgm:prSet presAssocID="{22F90091-EE16-4E52-A855-A9E6F2CD2488}" presName="Name0" presStyleCnt="0">
        <dgm:presLayoutVars>
          <dgm:chMax val="2"/>
          <dgm:chPref val="2"/>
          <dgm:animLvl val="lvl"/>
        </dgm:presLayoutVars>
      </dgm:prSet>
      <dgm:spPr/>
    </dgm:pt>
    <dgm:pt modelId="{97891449-DC63-43B5-9F53-5A0DD06D40F7}" type="pres">
      <dgm:prSet presAssocID="{22F90091-EE16-4E52-A855-A9E6F2CD2488}" presName="LeftText" presStyleLbl="revTx" presStyleIdx="0" presStyleCnt="0">
        <dgm:presLayoutVars>
          <dgm:bulletEnabled val="1"/>
        </dgm:presLayoutVars>
      </dgm:prSet>
      <dgm:spPr/>
    </dgm:pt>
    <dgm:pt modelId="{94497783-3254-4EB8-AB7D-3D995DCCBCB8}" type="pres">
      <dgm:prSet presAssocID="{22F90091-EE16-4E52-A855-A9E6F2CD2488}" presName="LeftNode" presStyleLbl="bgImgPlace1" presStyleIdx="0" presStyleCnt="2" custScaleX="605932" custLinFactX="-100000" custLinFactNeighborX="-187321" custLinFactNeighborY="-684">
        <dgm:presLayoutVars>
          <dgm:chMax val="2"/>
          <dgm:chPref val="2"/>
        </dgm:presLayoutVars>
      </dgm:prSet>
      <dgm:spPr/>
    </dgm:pt>
    <dgm:pt modelId="{231BD027-D91B-40A8-94BF-0F5F174F69C7}" type="pres">
      <dgm:prSet presAssocID="{22F90091-EE16-4E52-A855-A9E6F2CD2488}" presName="RightText" presStyleLbl="revTx" presStyleIdx="0" presStyleCnt="0">
        <dgm:presLayoutVars>
          <dgm:bulletEnabled val="1"/>
        </dgm:presLayoutVars>
      </dgm:prSet>
      <dgm:spPr/>
    </dgm:pt>
    <dgm:pt modelId="{5D249FAC-6CAC-49BD-8B1F-4CA2B5EF8B7B}" type="pres">
      <dgm:prSet presAssocID="{22F90091-EE16-4E52-A855-A9E6F2CD2488}" presName="RightNode" presStyleLbl="bgImgPlace1" presStyleIdx="1" presStyleCnt="2" custScaleX="548506" custLinFactX="100000" custLinFactNeighborX="161119" custLinFactNeighborY="-5701">
        <dgm:presLayoutVars>
          <dgm:chMax val="0"/>
          <dgm:chPref val="0"/>
        </dgm:presLayoutVars>
      </dgm:prSet>
      <dgm:spPr/>
    </dgm:pt>
    <dgm:pt modelId="{A409E688-356B-4D05-A62B-D3322EBA34BB}" type="pres">
      <dgm:prSet presAssocID="{22F90091-EE16-4E52-A855-A9E6F2CD2488}" presName="TopArrow" presStyleLbl="node1" presStyleIdx="0" presStyleCnt="2"/>
      <dgm:spPr/>
    </dgm:pt>
    <dgm:pt modelId="{D9307571-C2BC-4CD3-8A3A-01D2CBBA6067}" type="pres">
      <dgm:prSet presAssocID="{22F90091-EE16-4E52-A855-A9E6F2CD2488}" presName="BottomArrow" presStyleLbl="node1" presStyleIdx="1" presStyleCnt="2" custLinFactX="-100000" custLinFactNeighborX="-184940" custLinFactNeighborY="53233"/>
      <dgm:spPr/>
    </dgm:pt>
  </dgm:ptLst>
  <dgm:cxnLst>
    <dgm:cxn modelId="{01953311-5B37-4E04-83D6-FEF46632300C}" type="presOf" srcId="{1A3D2678-FF9D-4C59-A3CD-F964A434FBB1}" destId="{5D249FAC-6CAC-49BD-8B1F-4CA2B5EF8B7B}" srcOrd="1" destOrd="0" presId="urn:microsoft.com/office/officeart/2009/layout/ReverseList"/>
    <dgm:cxn modelId="{43298812-2474-4188-BBC2-0F0BB4EFD716}" type="presOf" srcId="{82858F8D-4F48-41B7-9DCD-1609A3CEE02E}" destId="{97891449-DC63-43B5-9F53-5A0DD06D40F7}" srcOrd="0" destOrd="0" presId="urn:microsoft.com/office/officeart/2009/layout/ReverseList"/>
    <dgm:cxn modelId="{1FF7D53F-193E-434A-9494-E010CABE688F}" type="presOf" srcId="{22F90091-EE16-4E52-A855-A9E6F2CD2488}" destId="{25308508-C5A2-4BD2-A3BB-936BB01BF455}" srcOrd="0" destOrd="0" presId="urn:microsoft.com/office/officeart/2009/layout/ReverseList"/>
    <dgm:cxn modelId="{FD633983-06EB-4FA4-962B-586A4F5A4733}" srcId="{22F90091-EE16-4E52-A855-A9E6F2CD2488}" destId="{1A3D2678-FF9D-4C59-A3CD-F964A434FBB1}" srcOrd="1" destOrd="0" parTransId="{75A584A4-F8A1-4DCC-8B9E-A2087586CC2F}" sibTransId="{72051EA4-FECD-4DB1-8918-883CC4C49EA7}"/>
    <dgm:cxn modelId="{0E85C190-2BBB-4BA7-A442-0AE366513AA5}" srcId="{22F90091-EE16-4E52-A855-A9E6F2CD2488}" destId="{82858F8D-4F48-41B7-9DCD-1609A3CEE02E}" srcOrd="0" destOrd="0" parTransId="{EAF0BC76-8503-4DEE-BB06-E8E6F678E2EC}" sibTransId="{B88BAC47-3B11-4F43-97B7-EB3555DCEBE6}"/>
    <dgm:cxn modelId="{5F093DA3-1086-488B-861D-6D07AC5A0EF4}" type="presOf" srcId="{82858F8D-4F48-41B7-9DCD-1609A3CEE02E}" destId="{94497783-3254-4EB8-AB7D-3D995DCCBCB8}" srcOrd="1" destOrd="0" presId="urn:microsoft.com/office/officeart/2009/layout/ReverseList"/>
    <dgm:cxn modelId="{91420EEB-6033-483D-9E2D-0B89203F997B}" type="presOf" srcId="{1A3D2678-FF9D-4C59-A3CD-F964A434FBB1}" destId="{231BD027-D91B-40A8-94BF-0F5F174F69C7}" srcOrd="0" destOrd="0" presId="urn:microsoft.com/office/officeart/2009/layout/ReverseList"/>
    <dgm:cxn modelId="{38696782-4C7D-4977-87AB-7A9E4CED6388}" type="presParOf" srcId="{25308508-C5A2-4BD2-A3BB-936BB01BF455}" destId="{97891449-DC63-43B5-9F53-5A0DD06D40F7}" srcOrd="0" destOrd="0" presId="urn:microsoft.com/office/officeart/2009/layout/ReverseList"/>
    <dgm:cxn modelId="{AB4B83AA-8272-4382-ADAE-033775C88BA2}" type="presParOf" srcId="{25308508-C5A2-4BD2-A3BB-936BB01BF455}" destId="{94497783-3254-4EB8-AB7D-3D995DCCBCB8}" srcOrd="1" destOrd="0" presId="urn:microsoft.com/office/officeart/2009/layout/ReverseList"/>
    <dgm:cxn modelId="{603DF7C5-F157-4851-ACCE-BED05EDB223B}" type="presParOf" srcId="{25308508-C5A2-4BD2-A3BB-936BB01BF455}" destId="{231BD027-D91B-40A8-94BF-0F5F174F69C7}" srcOrd="2" destOrd="0" presId="urn:microsoft.com/office/officeart/2009/layout/ReverseList"/>
    <dgm:cxn modelId="{FA274FDD-7837-4655-BF96-3B863B484862}" type="presParOf" srcId="{25308508-C5A2-4BD2-A3BB-936BB01BF455}" destId="{5D249FAC-6CAC-49BD-8B1F-4CA2B5EF8B7B}" srcOrd="3" destOrd="0" presId="urn:microsoft.com/office/officeart/2009/layout/ReverseList"/>
    <dgm:cxn modelId="{72795163-4DAA-4B8B-9C01-44AC28E64EA5}" type="presParOf" srcId="{25308508-C5A2-4BD2-A3BB-936BB01BF455}" destId="{A409E688-356B-4D05-A62B-D3322EBA34BB}" srcOrd="4" destOrd="0" presId="urn:microsoft.com/office/officeart/2009/layout/ReverseList"/>
    <dgm:cxn modelId="{5A344DF3-8E1C-45B4-81CD-D2AA5E7A72CF}" type="presParOf" srcId="{25308508-C5A2-4BD2-A3BB-936BB01BF455}" destId="{D9307571-C2BC-4CD3-8A3A-01D2CBBA6067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7BFC91-1736-4F27-B261-EC74F6A8C976}">
      <dsp:nvSpPr>
        <dsp:cNvPr id="0" name=""/>
        <dsp:cNvSpPr/>
      </dsp:nvSpPr>
      <dsp:spPr>
        <a:xfrm>
          <a:off x="-5471962" y="-837929"/>
          <a:ext cx="6516147" cy="6516147"/>
        </a:xfrm>
        <a:prstGeom prst="blockArc">
          <a:avLst>
            <a:gd name="adj1" fmla="val 18900000"/>
            <a:gd name="adj2" fmla="val 2700000"/>
            <a:gd name="adj3" fmla="val 331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B1C590-FA4C-4521-BA21-CDBA602483C1}">
      <dsp:nvSpPr>
        <dsp:cNvPr id="0" name=""/>
        <dsp:cNvSpPr/>
      </dsp:nvSpPr>
      <dsp:spPr>
        <a:xfrm>
          <a:off x="671831" y="484028"/>
          <a:ext cx="9651243" cy="968057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768396" tIns="81280" rIns="81280" bIns="8128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VẬT CHẤT VÀ Ý THỨC</a:t>
          </a:r>
        </a:p>
      </dsp:txBody>
      <dsp:txXfrm>
        <a:off x="671831" y="484028"/>
        <a:ext cx="9651243" cy="968057"/>
      </dsp:txXfrm>
    </dsp:sp>
    <dsp:sp modelId="{7BCC4E72-2343-4576-9F52-53C9BDC6C950}">
      <dsp:nvSpPr>
        <dsp:cNvPr id="0" name=""/>
        <dsp:cNvSpPr/>
      </dsp:nvSpPr>
      <dsp:spPr>
        <a:xfrm>
          <a:off x="66795" y="363021"/>
          <a:ext cx="1210072" cy="12100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A5D8E4-C348-4056-86BD-D367D7260C0D}">
      <dsp:nvSpPr>
        <dsp:cNvPr id="0" name=""/>
        <dsp:cNvSpPr/>
      </dsp:nvSpPr>
      <dsp:spPr>
        <a:xfrm>
          <a:off x="1023720" y="1936115"/>
          <a:ext cx="9299354" cy="968057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768396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PHÉP BIỆN CHỨNG DUY VẬT</a:t>
          </a:r>
          <a:endParaRPr lang="en-US" sz="32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23720" y="1936115"/>
        <a:ext cx="9299354" cy="968057"/>
      </dsp:txXfrm>
    </dsp:sp>
    <dsp:sp modelId="{65E977BA-81D1-4B94-A176-DF1D02B96AAB}">
      <dsp:nvSpPr>
        <dsp:cNvPr id="0" name=""/>
        <dsp:cNvSpPr/>
      </dsp:nvSpPr>
      <dsp:spPr>
        <a:xfrm>
          <a:off x="418684" y="1815108"/>
          <a:ext cx="1210072" cy="12100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2DCDAE-9652-47F3-87D5-FE959617E109}">
      <dsp:nvSpPr>
        <dsp:cNvPr id="0" name=""/>
        <dsp:cNvSpPr/>
      </dsp:nvSpPr>
      <dsp:spPr>
        <a:xfrm>
          <a:off x="671831" y="3388201"/>
          <a:ext cx="9651243" cy="968057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768396" tIns="81280" rIns="81280" bIns="8128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LÝ LUẬN NHẬN THỨC CỦA CHỦ NGHĨA DUY VẬT BIỆN CHỨNG </a:t>
          </a:r>
          <a:endParaRPr lang="en-US" sz="32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71831" y="3388201"/>
        <a:ext cx="9651243" cy="968057"/>
      </dsp:txXfrm>
    </dsp:sp>
    <dsp:sp modelId="{FA23EBF7-5B36-4C57-AC18-445771A5E882}">
      <dsp:nvSpPr>
        <dsp:cNvPr id="0" name=""/>
        <dsp:cNvSpPr/>
      </dsp:nvSpPr>
      <dsp:spPr>
        <a:xfrm>
          <a:off x="66795" y="3267194"/>
          <a:ext cx="1210072" cy="12100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497783-3254-4EB8-AB7D-3D995DCCBCB8}">
      <dsp:nvSpPr>
        <dsp:cNvPr id="0" name=""/>
        <dsp:cNvSpPr/>
      </dsp:nvSpPr>
      <dsp:spPr>
        <a:xfrm rot="16200000">
          <a:off x="2462483" y="-695632"/>
          <a:ext cx="643818" cy="2383985"/>
        </a:xfrm>
        <a:prstGeom prst="round2SameRect">
          <a:avLst>
            <a:gd name="adj1" fmla="val 16670"/>
            <a:gd name="adj2" fmla="val 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77800" rIns="160020" bIns="17780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Nội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dung</a:t>
          </a:r>
        </a:p>
      </dsp:txBody>
      <dsp:txXfrm rot="5400000">
        <a:off x="1623834" y="205885"/>
        <a:ext cx="2352551" cy="580950"/>
      </dsp:txXfrm>
    </dsp:sp>
    <dsp:sp modelId="{5D249FAC-6CAC-49BD-8B1F-4CA2B5EF8B7B}">
      <dsp:nvSpPr>
        <dsp:cNvPr id="0" name=""/>
        <dsp:cNvSpPr/>
      </dsp:nvSpPr>
      <dsp:spPr>
        <a:xfrm rot="5400000">
          <a:off x="5031577" y="-614963"/>
          <a:ext cx="643818" cy="2158047"/>
        </a:xfrm>
        <a:prstGeom prst="round2SameRect">
          <a:avLst>
            <a:gd name="adj1" fmla="val 16670"/>
            <a:gd name="adj2" fmla="val 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77800" rIns="106680" bIns="17780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thức</a:t>
          </a:r>
          <a:endParaRPr lang="en-US" sz="28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274463" y="173585"/>
        <a:ext cx="2126613" cy="580950"/>
      </dsp:txXfrm>
    </dsp:sp>
    <dsp:sp modelId="{A409E688-356B-4D05-A62B-D3322EBA34BB}">
      <dsp:nvSpPr>
        <dsp:cNvPr id="0" name=""/>
        <dsp:cNvSpPr/>
      </dsp:nvSpPr>
      <dsp:spPr>
        <a:xfrm>
          <a:off x="3914790" y="0"/>
          <a:ext cx="411306" cy="41128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307571-C2BC-4CD3-8A3A-01D2CBBA6067}">
      <dsp:nvSpPr>
        <dsp:cNvPr id="0" name=""/>
        <dsp:cNvSpPr/>
      </dsp:nvSpPr>
      <dsp:spPr>
        <a:xfrm rot="10800000">
          <a:off x="3914790" y="590141"/>
          <a:ext cx="411306" cy="41128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497783-3254-4EB8-AB7D-3D995DCCBCB8}">
      <dsp:nvSpPr>
        <dsp:cNvPr id="0" name=""/>
        <dsp:cNvSpPr/>
      </dsp:nvSpPr>
      <dsp:spPr>
        <a:xfrm rot="16200000">
          <a:off x="2462483" y="-695632"/>
          <a:ext cx="643818" cy="2383985"/>
        </a:xfrm>
        <a:prstGeom prst="round2SameRect">
          <a:avLst>
            <a:gd name="adj1" fmla="val 16670"/>
            <a:gd name="adj2" fmla="val 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77800" rIns="160020" bIns="17780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Bản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chất</a:t>
          </a:r>
          <a:endParaRPr lang="en-US" sz="28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1623834" y="205885"/>
        <a:ext cx="2352551" cy="580950"/>
      </dsp:txXfrm>
    </dsp:sp>
    <dsp:sp modelId="{5D249FAC-6CAC-49BD-8B1F-4CA2B5EF8B7B}">
      <dsp:nvSpPr>
        <dsp:cNvPr id="0" name=""/>
        <dsp:cNvSpPr/>
      </dsp:nvSpPr>
      <dsp:spPr>
        <a:xfrm rot="5400000">
          <a:off x="5031577" y="-614963"/>
          <a:ext cx="643818" cy="2158047"/>
        </a:xfrm>
        <a:prstGeom prst="round2SameRect">
          <a:avLst>
            <a:gd name="adj1" fmla="val 16670"/>
            <a:gd name="adj2" fmla="val 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77800" rIns="106680" bIns="17780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Hiện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tượng</a:t>
          </a:r>
          <a:endParaRPr lang="en-US" sz="28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274463" y="173585"/>
        <a:ext cx="2126613" cy="580950"/>
      </dsp:txXfrm>
    </dsp:sp>
    <dsp:sp modelId="{A409E688-356B-4D05-A62B-D3322EBA34BB}">
      <dsp:nvSpPr>
        <dsp:cNvPr id="0" name=""/>
        <dsp:cNvSpPr/>
      </dsp:nvSpPr>
      <dsp:spPr>
        <a:xfrm>
          <a:off x="3914790" y="0"/>
          <a:ext cx="411306" cy="41128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307571-C2BC-4CD3-8A3A-01D2CBBA6067}">
      <dsp:nvSpPr>
        <dsp:cNvPr id="0" name=""/>
        <dsp:cNvSpPr/>
      </dsp:nvSpPr>
      <dsp:spPr>
        <a:xfrm rot="10800000">
          <a:off x="3914790" y="590141"/>
          <a:ext cx="411306" cy="41128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497783-3254-4EB8-AB7D-3D995DCCBCB8}">
      <dsp:nvSpPr>
        <dsp:cNvPr id="0" name=""/>
        <dsp:cNvSpPr/>
      </dsp:nvSpPr>
      <dsp:spPr>
        <a:xfrm rot="16200000">
          <a:off x="2462483" y="-695632"/>
          <a:ext cx="643818" cy="2383985"/>
        </a:xfrm>
        <a:prstGeom prst="round2SameRect">
          <a:avLst>
            <a:gd name="adj1" fmla="val 16670"/>
            <a:gd name="adj2" fmla="val 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77800" rIns="160020" bIns="17780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Khả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năng</a:t>
          </a:r>
          <a:endParaRPr lang="en-US" sz="28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1623834" y="205885"/>
        <a:ext cx="2352551" cy="580950"/>
      </dsp:txXfrm>
    </dsp:sp>
    <dsp:sp modelId="{5D249FAC-6CAC-49BD-8B1F-4CA2B5EF8B7B}">
      <dsp:nvSpPr>
        <dsp:cNvPr id="0" name=""/>
        <dsp:cNvSpPr/>
      </dsp:nvSpPr>
      <dsp:spPr>
        <a:xfrm rot="5400000">
          <a:off x="5031577" y="-614963"/>
          <a:ext cx="643818" cy="2158047"/>
        </a:xfrm>
        <a:prstGeom prst="round2SameRect">
          <a:avLst>
            <a:gd name="adj1" fmla="val 16670"/>
            <a:gd name="adj2" fmla="val 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77800" rIns="106680" bIns="17780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Hiện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thực</a:t>
          </a:r>
          <a:endParaRPr lang="en-US" sz="28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274463" y="173585"/>
        <a:ext cx="2126613" cy="580950"/>
      </dsp:txXfrm>
    </dsp:sp>
    <dsp:sp modelId="{A409E688-356B-4D05-A62B-D3322EBA34BB}">
      <dsp:nvSpPr>
        <dsp:cNvPr id="0" name=""/>
        <dsp:cNvSpPr/>
      </dsp:nvSpPr>
      <dsp:spPr>
        <a:xfrm>
          <a:off x="3914790" y="0"/>
          <a:ext cx="411306" cy="41128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307571-C2BC-4CD3-8A3A-01D2CBBA6067}">
      <dsp:nvSpPr>
        <dsp:cNvPr id="0" name=""/>
        <dsp:cNvSpPr/>
      </dsp:nvSpPr>
      <dsp:spPr>
        <a:xfrm rot="10800000">
          <a:off x="3914790" y="590141"/>
          <a:ext cx="411306" cy="41128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497783-3254-4EB8-AB7D-3D995DCCBCB8}">
      <dsp:nvSpPr>
        <dsp:cNvPr id="0" name=""/>
        <dsp:cNvSpPr/>
      </dsp:nvSpPr>
      <dsp:spPr>
        <a:xfrm rot="16200000">
          <a:off x="2462483" y="-682755"/>
          <a:ext cx="643818" cy="2383985"/>
        </a:xfrm>
        <a:prstGeom prst="round2SameRect">
          <a:avLst>
            <a:gd name="adj1" fmla="val 16670"/>
            <a:gd name="adj2" fmla="val 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77800" rIns="160020" bIns="17780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Cái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riêng</a:t>
          </a:r>
          <a:endParaRPr lang="en-US" sz="28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1623834" y="218762"/>
        <a:ext cx="2352551" cy="580950"/>
      </dsp:txXfrm>
    </dsp:sp>
    <dsp:sp modelId="{5D249FAC-6CAC-49BD-8B1F-4CA2B5EF8B7B}">
      <dsp:nvSpPr>
        <dsp:cNvPr id="0" name=""/>
        <dsp:cNvSpPr/>
      </dsp:nvSpPr>
      <dsp:spPr>
        <a:xfrm rot="5400000">
          <a:off x="5031577" y="-614963"/>
          <a:ext cx="643818" cy="2158047"/>
        </a:xfrm>
        <a:prstGeom prst="round2SameRect">
          <a:avLst>
            <a:gd name="adj1" fmla="val 16670"/>
            <a:gd name="adj2" fmla="val 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77800" rIns="106680" bIns="17780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Cái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chung</a:t>
          </a:r>
          <a:endParaRPr lang="en-US" sz="28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274463" y="173585"/>
        <a:ext cx="2126613" cy="580950"/>
      </dsp:txXfrm>
    </dsp:sp>
    <dsp:sp modelId="{A409E688-356B-4D05-A62B-D3322EBA34BB}">
      <dsp:nvSpPr>
        <dsp:cNvPr id="0" name=""/>
        <dsp:cNvSpPr/>
      </dsp:nvSpPr>
      <dsp:spPr>
        <a:xfrm>
          <a:off x="3914790" y="0"/>
          <a:ext cx="411306" cy="41128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307571-C2BC-4CD3-8A3A-01D2CBBA6067}">
      <dsp:nvSpPr>
        <dsp:cNvPr id="0" name=""/>
        <dsp:cNvSpPr/>
      </dsp:nvSpPr>
      <dsp:spPr>
        <a:xfrm rot="10800000">
          <a:off x="3914790" y="590141"/>
          <a:ext cx="411306" cy="41128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AE897A-FD90-40D2-8A32-D9DCFD76483C}">
      <dsp:nvSpPr>
        <dsp:cNvPr id="0" name=""/>
        <dsp:cNvSpPr/>
      </dsp:nvSpPr>
      <dsp:spPr>
        <a:xfrm>
          <a:off x="0" y="767566"/>
          <a:ext cx="859028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3F4BA8-791D-4B3D-A3E5-30B88AD3732D}">
      <dsp:nvSpPr>
        <dsp:cNvPr id="0" name=""/>
        <dsp:cNvSpPr/>
      </dsp:nvSpPr>
      <dsp:spPr>
        <a:xfrm>
          <a:off x="429514" y="280486"/>
          <a:ext cx="7838621" cy="974160"/>
        </a:xfrm>
        <a:prstGeom prst="roundRect">
          <a:avLst/>
        </a:prstGeom>
        <a:solidFill>
          <a:schemeClr val="accent3"/>
        </a:solidFill>
        <a:ln w="28575" cap="flat" cmpd="sng" algn="ctr">
          <a:solidFill>
            <a:srgbClr val="FF5050"/>
          </a:solidFill>
          <a:prstDash val="solid"/>
          <a:miter lim="800000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227284" tIns="0" rIns="227284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en-US" sz="2800" b="1" i="0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Quy</a:t>
          </a:r>
          <a:r>
            <a:rPr lang="en-US" sz="2800" b="1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luật</a:t>
          </a:r>
          <a:r>
            <a:rPr lang="en-US" sz="2800" b="1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từ</a:t>
          </a:r>
          <a:r>
            <a:rPr lang="en-US" sz="2800" b="1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những</a:t>
          </a:r>
          <a:r>
            <a:rPr lang="en-US" sz="2800" b="1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thay</a:t>
          </a:r>
          <a:r>
            <a:rPr lang="en-US" sz="2800" b="1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đổi</a:t>
          </a:r>
          <a:r>
            <a:rPr lang="en-US" sz="2800" b="1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về</a:t>
          </a:r>
          <a:r>
            <a:rPr lang="en-US" sz="2800" b="1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lượng</a:t>
          </a:r>
          <a:r>
            <a:rPr lang="en-US" sz="2800" b="1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dẫn</a:t>
          </a:r>
          <a:r>
            <a:rPr lang="en-US" sz="2800" b="1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đến</a:t>
          </a:r>
          <a:r>
            <a:rPr lang="en-US" sz="2800" b="1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những</a:t>
          </a:r>
          <a:r>
            <a:rPr lang="en-US" sz="2800" b="1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thay</a:t>
          </a:r>
          <a:r>
            <a:rPr lang="en-US" sz="2800" b="1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đổi</a:t>
          </a:r>
          <a:r>
            <a:rPr lang="en-US" sz="2800" b="1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về</a:t>
          </a:r>
          <a:r>
            <a:rPr lang="en-US" sz="2800" b="1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chất</a:t>
          </a:r>
          <a:r>
            <a:rPr lang="en-US" sz="2800" b="1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b="1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ngược</a:t>
          </a:r>
          <a:r>
            <a:rPr lang="en-US" sz="2800" b="1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lại</a:t>
          </a:r>
          <a:endParaRPr lang="en-US" sz="2800" b="1" i="0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7069" y="328041"/>
        <a:ext cx="7743511" cy="879050"/>
      </dsp:txXfrm>
    </dsp:sp>
    <dsp:sp modelId="{B2FC8AD4-61F8-49D2-B775-F727AE3B54B2}">
      <dsp:nvSpPr>
        <dsp:cNvPr id="0" name=""/>
        <dsp:cNvSpPr/>
      </dsp:nvSpPr>
      <dsp:spPr>
        <a:xfrm>
          <a:off x="0" y="2264446"/>
          <a:ext cx="859028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01391C-3CEB-46CA-AC64-FDA7C00DD0CB}">
      <dsp:nvSpPr>
        <dsp:cNvPr id="0" name=""/>
        <dsp:cNvSpPr/>
      </dsp:nvSpPr>
      <dsp:spPr>
        <a:xfrm>
          <a:off x="429514" y="1777366"/>
          <a:ext cx="7838621" cy="974160"/>
        </a:xfrm>
        <a:prstGeom prst="roundRect">
          <a:avLst/>
        </a:prstGeom>
        <a:solidFill>
          <a:schemeClr val="accent3"/>
        </a:solidFill>
        <a:ln w="28575" cap="flat" cmpd="sng" algn="ctr">
          <a:solidFill>
            <a:srgbClr val="FF5050"/>
          </a:solidFill>
          <a:prstDash val="solid"/>
          <a:miter lim="800000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227284" tIns="0" rIns="227284" bIns="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en-US" sz="33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Quy</a:t>
          </a:r>
          <a:r>
            <a:rPr lang="en-US" sz="33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3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luật</a:t>
          </a:r>
          <a:r>
            <a:rPr lang="en-US" sz="33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3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thống</a:t>
          </a:r>
          <a:r>
            <a:rPr lang="en-US" sz="33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3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nhất</a:t>
          </a:r>
          <a:r>
            <a:rPr lang="en-US" sz="33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3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33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3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đấu</a:t>
          </a:r>
          <a:r>
            <a:rPr lang="en-US" sz="33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3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tranh</a:t>
          </a:r>
          <a:r>
            <a:rPr lang="en-US" sz="33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3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33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3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33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3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mặt</a:t>
          </a:r>
          <a:r>
            <a:rPr lang="en-US" sz="33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3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đối</a:t>
          </a:r>
          <a:r>
            <a:rPr lang="en-US" sz="33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3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lập</a:t>
          </a:r>
          <a:endParaRPr lang="en-US" sz="33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7069" y="1824921"/>
        <a:ext cx="7743511" cy="879050"/>
      </dsp:txXfrm>
    </dsp:sp>
    <dsp:sp modelId="{E04035EE-5BF5-404F-9D6E-B5651A2B01A6}">
      <dsp:nvSpPr>
        <dsp:cNvPr id="0" name=""/>
        <dsp:cNvSpPr/>
      </dsp:nvSpPr>
      <dsp:spPr>
        <a:xfrm>
          <a:off x="0" y="3722691"/>
          <a:ext cx="859028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98BAAD-518D-484C-9B59-704220DA73E2}">
      <dsp:nvSpPr>
        <dsp:cNvPr id="0" name=""/>
        <dsp:cNvSpPr/>
      </dsp:nvSpPr>
      <dsp:spPr>
        <a:xfrm>
          <a:off x="429514" y="3274246"/>
          <a:ext cx="7838621" cy="974160"/>
        </a:xfrm>
        <a:prstGeom prst="roundRect">
          <a:avLst/>
        </a:prstGeom>
        <a:solidFill>
          <a:schemeClr val="accent3"/>
        </a:solidFill>
        <a:ln w="28575" cap="flat" cmpd="sng" algn="ctr">
          <a:solidFill>
            <a:srgbClr val="FF5050"/>
          </a:solidFill>
          <a:prstDash val="solid"/>
          <a:miter lim="800000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227284" tIns="0" rIns="227284" bIns="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3. </a:t>
          </a:r>
          <a:r>
            <a:rPr lang="en-US" sz="33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Quy</a:t>
          </a:r>
          <a:r>
            <a:rPr lang="en-US" sz="33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3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luật</a:t>
          </a:r>
          <a:r>
            <a:rPr lang="en-US" sz="33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3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phủ</a:t>
          </a:r>
          <a:r>
            <a:rPr lang="en-US" sz="33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3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định</a:t>
          </a:r>
          <a:r>
            <a:rPr lang="en-US" sz="33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3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33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3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phủ</a:t>
          </a:r>
          <a:r>
            <a:rPr lang="en-US" sz="33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3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định</a:t>
          </a:r>
          <a:endParaRPr lang="en-US" sz="33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7069" y="3321801"/>
        <a:ext cx="7743511" cy="87905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3CE45-31EC-4F1E-B460-AE5C11441564}">
      <dsp:nvSpPr>
        <dsp:cNvPr id="0" name=""/>
        <dsp:cNvSpPr/>
      </dsp:nvSpPr>
      <dsp:spPr>
        <a:xfrm rot="5400000">
          <a:off x="-350669" y="351666"/>
          <a:ext cx="2337798" cy="1636459"/>
        </a:xfrm>
        <a:prstGeom prst="chevron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  <a:endParaRPr lang="en-US" sz="40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819227"/>
        <a:ext cx="1636459" cy="701339"/>
      </dsp:txXfrm>
    </dsp:sp>
    <dsp:sp modelId="{0DAB1469-03E9-4D9F-BEEA-7BAD8D0AC49F}">
      <dsp:nvSpPr>
        <dsp:cNvPr id="0" name=""/>
        <dsp:cNvSpPr/>
      </dsp:nvSpPr>
      <dsp:spPr>
        <a:xfrm rot="5400000">
          <a:off x="4566932" y="-2929477"/>
          <a:ext cx="1519569" cy="738051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1" kern="1200">
              <a:latin typeface="Times New Roman" pitchFamily="18" charset="0"/>
              <a:cs typeface="Times New Roman" pitchFamily="18" charset="0"/>
            </a:rPr>
            <a:t>Phạm trù thực tiễn</a:t>
          </a:r>
          <a:endParaRPr lang="en-US" sz="3200" b="1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1636459" y="75175"/>
        <a:ext cx="7306337" cy="1371211"/>
      </dsp:txXfrm>
    </dsp:sp>
    <dsp:sp modelId="{D2E498E5-5D32-477C-AD89-F3DFDEA2421E}">
      <dsp:nvSpPr>
        <dsp:cNvPr id="0" name=""/>
        <dsp:cNvSpPr/>
      </dsp:nvSpPr>
      <dsp:spPr>
        <a:xfrm rot="5400000">
          <a:off x="-350669" y="2404362"/>
          <a:ext cx="2337798" cy="1636459"/>
        </a:xfrm>
        <a:prstGeom prst="chevron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40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2871923"/>
        <a:ext cx="1636459" cy="701339"/>
      </dsp:txXfrm>
    </dsp:sp>
    <dsp:sp modelId="{66EE8A80-F4D4-4B0E-81C4-C67A772FA914}">
      <dsp:nvSpPr>
        <dsp:cNvPr id="0" name=""/>
        <dsp:cNvSpPr/>
      </dsp:nvSpPr>
      <dsp:spPr>
        <a:xfrm rot="5400000">
          <a:off x="4566932" y="-876781"/>
          <a:ext cx="1519569" cy="738051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1" kern="1200" dirty="0" err="1">
              <a:latin typeface="Times New Roman" pitchFamily="18" charset="0"/>
              <a:cs typeface="Times New Roman" pitchFamily="18" charset="0"/>
            </a:rPr>
            <a:t>Vai</a:t>
          </a:r>
          <a:r>
            <a:rPr lang="en-US" sz="3200" b="1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latin typeface="Times New Roman" pitchFamily="18" charset="0"/>
              <a:cs typeface="Times New Roman" pitchFamily="18" charset="0"/>
            </a:rPr>
            <a:t>trò</a:t>
          </a:r>
          <a:r>
            <a:rPr lang="en-US" sz="3200" b="1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3200" b="1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latin typeface="Times New Roman" pitchFamily="18" charset="0"/>
              <a:cs typeface="Times New Roman" pitchFamily="18" charset="0"/>
            </a:rPr>
            <a:t>thực</a:t>
          </a:r>
          <a:r>
            <a:rPr lang="en-US" sz="3200" b="1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latin typeface="Times New Roman" pitchFamily="18" charset="0"/>
              <a:cs typeface="Times New Roman" pitchFamily="18" charset="0"/>
            </a:rPr>
            <a:t>tiễn</a:t>
          </a:r>
          <a:r>
            <a:rPr lang="en-US" sz="3200" b="1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latin typeface="Times New Roman" pitchFamily="18" charset="0"/>
              <a:cs typeface="Times New Roman" pitchFamily="18" charset="0"/>
            </a:rPr>
            <a:t>đối</a:t>
          </a:r>
          <a:r>
            <a:rPr lang="en-US" sz="3200" b="1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latin typeface="Times New Roman" pitchFamily="18" charset="0"/>
              <a:cs typeface="Times New Roman" pitchFamily="18" charset="0"/>
            </a:rPr>
            <a:t>với</a:t>
          </a:r>
          <a:r>
            <a:rPr lang="en-US" sz="3200" b="1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latin typeface="Times New Roman" pitchFamily="18" charset="0"/>
              <a:cs typeface="Times New Roman" pitchFamily="18" charset="0"/>
            </a:rPr>
            <a:t>nhận</a:t>
          </a:r>
          <a:r>
            <a:rPr lang="en-US" sz="3200" b="1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latin typeface="Times New Roman" pitchFamily="18" charset="0"/>
              <a:cs typeface="Times New Roman" pitchFamily="18" charset="0"/>
            </a:rPr>
            <a:t>thức</a:t>
          </a:r>
          <a:endParaRPr lang="en-US" sz="3200" b="1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1636459" y="2127871"/>
        <a:ext cx="7306337" cy="13712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3CE45-31EC-4F1E-B460-AE5C11441564}">
      <dsp:nvSpPr>
        <dsp:cNvPr id="0" name=""/>
        <dsp:cNvSpPr/>
      </dsp:nvSpPr>
      <dsp:spPr>
        <a:xfrm rot="5400000">
          <a:off x="-275322" y="277990"/>
          <a:ext cx="1835486" cy="1284840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</a:p>
      </dsp:txBody>
      <dsp:txXfrm rot="-5400000">
        <a:off x="1" y="645087"/>
        <a:ext cx="1284840" cy="550646"/>
      </dsp:txXfrm>
    </dsp:sp>
    <dsp:sp modelId="{0DAB1469-03E9-4D9F-BEEA-7BAD8D0AC49F}">
      <dsp:nvSpPr>
        <dsp:cNvPr id="0" name=""/>
        <dsp:cNvSpPr/>
      </dsp:nvSpPr>
      <dsp:spPr>
        <a:xfrm rot="5400000">
          <a:off x="4366367" y="-3078858"/>
          <a:ext cx="1193066" cy="735611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Nguồn gốc của ý thức</a:t>
          </a:r>
          <a:endParaRPr lang="en-US" sz="32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284841" y="60909"/>
        <a:ext cx="7297878" cy="1076584"/>
      </dsp:txXfrm>
    </dsp:sp>
    <dsp:sp modelId="{D2E498E5-5D32-477C-AD89-F3DFDEA2421E}">
      <dsp:nvSpPr>
        <dsp:cNvPr id="0" name=""/>
        <dsp:cNvSpPr/>
      </dsp:nvSpPr>
      <dsp:spPr>
        <a:xfrm rot="5400000">
          <a:off x="-275322" y="1921751"/>
          <a:ext cx="1835486" cy="1284840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36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2288848"/>
        <a:ext cx="1284840" cy="550646"/>
      </dsp:txXfrm>
    </dsp:sp>
    <dsp:sp modelId="{66EE8A80-F4D4-4B0E-81C4-C67A772FA914}">
      <dsp:nvSpPr>
        <dsp:cNvPr id="0" name=""/>
        <dsp:cNvSpPr/>
      </dsp:nvSpPr>
      <dsp:spPr>
        <a:xfrm rot="5400000">
          <a:off x="4366367" y="-1435097"/>
          <a:ext cx="1193066" cy="735611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Bản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chất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ý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thức</a:t>
          </a:r>
          <a:endParaRPr lang="en-US" sz="32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284841" y="1704670"/>
        <a:ext cx="7297878" cy="1076584"/>
      </dsp:txXfrm>
    </dsp:sp>
    <dsp:sp modelId="{DBBD28F1-3C42-4E98-BF5C-7BC658136B3A}">
      <dsp:nvSpPr>
        <dsp:cNvPr id="0" name=""/>
        <dsp:cNvSpPr/>
      </dsp:nvSpPr>
      <dsp:spPr>
        <a:xfrm rot="5400000">
          <a:off x="-275322" y="3565512"/>
          <a:ext cx="1835486" cy="1284840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c.</a:t>
          </a:r>
          <a:endParaRPr lang="en-US" sz="36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3932609"/>
        <a:ext cx="1284840" cy="550646"/>
      </dsp:txXfrm>
    </dsp:sp>
    <dsp:sp modelId="{B0FFB85C-B400-45AD-AB4C-9893309CA128}">
      <dsp:nvSpPr>
        <dsp:cNvPr id="0" name=""/>
        <dsp:cNvSpPr/>
      </dsp:nvSpPr>
      <dsp:spPr>
        <a:xfrm rot="5400000">
          <a:off x="4366367" y="208663"/>
          <a:ext cx="1193066" cy="735611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Kết cấu của ý thức</a:t>
          </a:r>
          <a:endParaRPr lang="en-US" sz="32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284841" y="3348431"/>
        <a:ext cx="7297878" cy="10765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61965A-2682-42FC-AC9E-69E8288845E3}">
      <dsp:nvSpPr>
        <dsp:cNvPr id="0" name=""/>
        <dsp:cNvSpPr/>
      </dsp:nvSpPr>
      <dsp:spPr>
        <a:xfrm>
          <a:off x="4537" y="1559718"/>
          <a:ext cx="4598458" cy="2299229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Nguồn</a:t>
          </a:r>
          <a:r>
            <a:rPr lang="en-US" sz="32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gốc</a:t>
          </a:r>
          <a:endParaRPr lang="en-US" sz="32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1879" y="1627060"/>
        <a:ext cx="4463774" cy="2164545"/>
      </dsp:txXfrm>
    </dsp:sp>
    <dsp:sp modelId="{16BAF90B-0BD2-405F-B8D4-AD7F63847806}">
      <dsp:nvSpPr>
        <dsp:cNvPr id="0" name=""/>
        <dsp:cNvSpPr/>
      </dsp:nvSpPr>
      <dsp:spPr>
        <a:xfrm rot="19457599">
          <a:off x="4390084" y="2010116"/>
          <a:ext cx="2265207" cy="76376"/>
        </a:xfrm>
        <a:custGeom>
          <a:avLst/>
          <a:gdLst/>
          <a:ahLst/>
          <a:cxnLst/>
          <a:rect l="0" t="0" r="0" b="0"/>
          <a:pathLst>
            <a:path>
              <a:moveTo>
                <a:pt x="0" y="38188"/>
              </a:moveTo>
              <a:lnTo>
                <a:pt x="2265207" y="38188"/>
              </a:lnTo>
            </a:path>
          </a:pathLst>
        </a:custGeom>
        <a:noFill/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5466057" y="1991674"/>
        <a:ext cx="113260" cy="113260"/>
      </dsp:txXfrm>
    </dsp:sp>
    <dsp:sp modelId="{D0C0D602-2B30-49B4-AF24-A08F9EC7D67E}">
      <dsp:nvSpPr>
        <dsp:cNvPr id="0" name=""/>
        <dsp:cNvSpPr/>
      </dsp:nvSpPr>
      <dsp:spPr>
        <a:xfrm>
          <a:off x="6442379" y="237661"/>
          <a:ext cx="4598458" cy="2299229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Tự</a:t>
          </a:r>
          <a:r>
            <a:rPr lang="en-US" sz="32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nhiên</a:t>
          </a:r>
          <a:endParaRPr lang="en-US" sz="32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09721" y="305003"/>
        <a:ext cx="4463774" cy="2164545"/>
      </dsp:txXfrm>
    </dsp:sp>
    <dsp:sp modelId="{B9A08839-B77C-4260-915D-D92494535136}">
      <dsp:nvSpPr>
        <dsp:cNvPr id="0" name=""/>
        <dsp:cNvSpPr/>
      </dsp:nvSpPr>
      <dsp:spPr>
        <a:xfrm rot="2142401">
          <a:off x="4390084" y="3332173"/>
          <a:ext cx="2265207" cy="76376"/>
        </a:xfrm>
        <a:custGeom>
          <a:avLst/>
          <a:gdLst/>
          <a:ahLst/>
          <a:cxnLst/>
          <a:rect l="0" t="0" r="0" b="0"/>
          <a:pathLst>
            <a:path>
              <a:moveTo>
                <a:pt x="0" y="38188"/>
              </a:moveTo>
              <a:lnTo>
                <a:pt x="2265207" y="38188"/>
              </a:lnTo>
            </a:path>
          </a:pathLst>
        </a:custGeom>
        <a:noFill/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5466057" y="3313731"/>
        <a:ext cx="113260" cy="113260"/>
      </dsp:txXfrm>
    </dsp:sp>
    <dsp:sp modelId="{6241B2C2-2301-4438-99FC-CD7D468091FE}">
      <dsp:nvSpPr>
        <dsp:cNvPr id="0" name=""/>
        <dsp:cNvSpPr/>
      </dsp:nvSpPr>
      <dsp:spPr>
        <a:xfrm>
          <a:off x="6442379" y="2881775"/>
          <a:ext cx="4598458" cy="2299229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Xã</a:t>
          </a:r>
          <a:r>
            <a:rPr lang="en-US" sz="32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hội</a:t>
          </a:r>
          <a:endParaRPr lang="en-US" sz="32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09721" y="2949117"/>
        <a:ext cx="4463774" cy="21645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3CE45-31EC-4F1E-B460-AE5C11441564}">
      <dsp:nvSpPr>
        <dsp:cNvPr id="0" name=""/>
        <dsp:cNvSpPr/>
      </dsp:nvSpPr>
      <dsp:spPr>
        <a:xfrm rot="5400000">
          <a:off x="-273444" y="273503"/>
          <a:ext cx="1822966" cy="1276076"/>
        </a:xfrm>
        <a:prstGeom prst="chevron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</a:p>
      </dsp:txBody>
      <dsp:txXfrm rot="-5400000">
        <a:off x="1" y="638096"/>
        <a:ext cx="1276076" cy="546890"/>
      </dsp:txXfrm>
    </dsp:sp>
    <dsp:sp modelId="{0DAB1469-03E9-4D9F-BEEA-7BAD8D0AC49F}">
      <dsp:nvSpPr>
        <dsp:cNvPr id="0" name=""/>
        <dsp:cNvSpPr/>
      </dsp:nvSpPr>
      <dsp:spPr>
        <a:xfrm rot="5400000">
          <a:off x="5269084" y="-3992949"/>
          <a:ext cx="1184927" cy="91709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Quan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điểm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chủ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nghĩa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duy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tâm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và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duy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vật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siêu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hình</a:t>
          </a:r>
          <a:endParaRPr lang="en-US" sz="28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276077" y="57901"/>
        <a:ext cx="9113100" cy="1069241"/>
      </dsp:txXfrm>
    </dsp:sp>
    <dsp:sp modelId="{D2E498E5-5D32-477C-AD89-F3DFDEA2421E}">
      <dsp:nvSpPr>
        <dsp:cNvPr id="0" name=""/>
        <dsp:cNvSpPr/>
      </dsp:nvSpPr>
      <dsp:spPr>
        <a:xfrm rot="5400000">
          <a:off x="-273444" y="1946215"/>
          <a:ext cx="1822966" cy="1276076"/>
        </a:xfrm>
        <a:prstGeom prst="chevron">
          <a:avLst/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28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2310808"/>
        <a:ext cx="1276076" cy="546890"/>
      </dsp:txXfrm>
    </dsp:sp>
    <dsp:sp modelId="{66EE8A80-F4D4-4B0E-81C4-C67A772FA914}">
      <dsp:nvSpPr>
        <dsp:cNvPr id="0" name=""/>
        <dsp:cNvSpPr/>
      </dsp:nvSpPr>
      <dsp:spPr>
        <a:xfrm rot="5400000">
          <a:off x="5228921" y="-2320237"/>
          <a:ext cx="1265254" cy="91709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Quan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điểm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chủ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nghĩa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duy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vật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biện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chứng</a:t>
          </a:r>
          <a:endParaRPr lang="en-US" sz="28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276077" y="1694372"/>
        <a:ext cx="9109178" cy="1141724"/>
      </dsp:txXfrm>
    </dsp:sp>
    <dsp:sp modelId="{DBBD28F1-3C42-4E98-BF5C-7BC658136B3A}">
      <dsp:nvSpPr>
        <dsp:cNvPr id="0" name=""/>
        <dsp:cNvSpPr/>
      </dsp:nvSpPr>
      <dsp:spPr>
        <a:xfrm rot="5400000">
          <a:off x="-273444" y="3578763"/>
          <a:ext cx="1822966" cy="1276076"/>
        </a:xfrm>
        <a:prstGeom prst="chevron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c.</a:t>
          </a:r>
          <a:endParaRPr lang="en-US" sz="28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3943356"/>
        <a:ext cx="1276076" cy="546890"/>
      </dsp:txXfrm>
    </dsp:sp>
    <dsp:sp modelId="{B0FFB85C-B400-45AD-AB4C-9893309CA128}">
      <dsp:nvSpPr>
        <dsp:cNvPr id="0" name=""/>
        <dsp:cNvSpPr/>
      </dsp:nvSpPr>
      <dsp:spPr>
        <a:xfrm rot="5400000">
          <a:off x="5269084" y="-687688"/>
          <a:ext cx="1184927" cy="91709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Ý nghĩa phương pháp luận</a:t>
          </a:r>
          <a:endParaRPr lang="en-US" sz="28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276077" y="3363162"/>
        <a:ext cx="9113100" cy="106924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9BF869-B259-4AB1-81EB-978E30DED8DE}">
      <dsp:nvSpPr>
        <dsp:cNvPr id="0" name=""/>
        <dsp:cNvSpPr/>
      </dsp:nvSpPr>
      <dsp:spPr>
        <a:xfrm rot="21300000">
          <a:off x="23011" y="1801718"/>
          <a:ext cx="11390240" cy="1025361"/>
        </a:xfrm>
        <a:prstGeom prst="mathMinus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F845D5-E673-4A2D-8953-F670881197F6}">
      <dsp:nvSpPr>
        <dsp:cNvPr id="0" name=""/>
        <dsp:cNvSpPr/>
      </dsp:nvSpPr>
      <dsp:spPr>
        <a:xfrm>
          <a:off x="433011" y="251773"/>
          <a:ext cx="3430878" cy="2014184"/>
        </a:xfrm>
        <a:prstGeom prst="downArrow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77FE4E-8367-4597-89F1-AEB40609B135}">
      <dsp:nvSpPr>
        <dsp:cNvPr id="0" name=""/>
        <dsp:cNvSpPr/>
      </dsp:nvSpPr>
      <dsp:spPr>
        <a:xfrm>
          <a:off x="4145636" y="0"/>
          <a:ext cx="7165358" cy="21148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* </a:t>
          </a:r>
          <a:r>
            <a:rPr lang="en-US" sz="2800" b="1" i="1" u="sng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Tuyệt</a:t>
          </a:r>
          <a:r>
            <a:rPr lang="en-US" sz="2800" b="1" i="1" u="sng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đối</a:t>
          </a:r>
          <a:r>
            <a:rPr lang="en-US" sz="2800" b="1" i="1" u="sng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hóa</a:t>
          </a:r>
          <a:r>
            <a:rPr lang="en-US" sz="2800" b="1" i="1" u="sng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yếu</a:t>
          </a:r>
          <a:r>
            <a:rPr lang="en-US" sz="2800" b="1" i="1" u="sng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tố</a:t>
          </a:r>
          <a:r>
            <a:rPr lang="en-US" sz="2800" b="1" i="1" u="sng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ý </a:t>
          </a:r>
          <a:r>
            <a:rPr lang="en-US" sz="2800" b="1" i="1" u="sng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thức</a:t>
          </a:r>
          <a:r>
            <a:rPr lang="en-US" sz="2800" b="1" i="1" u="sng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4145636" y="0"/>
        <a:ext cx="7165358" cy="2114894"/>
      </dsp:txXfrm>
    </dsp:sp>
    <dsp:sp modelId="{510A5F72-84F5-4232-91A1-54A5263422C5}">
      <dsp:nvSpPr>
        <dsp:cNvPr id="0" name=""/>
        <dsp:cNvSpPr/>
      </dsp:nvSpPr>
      <dsp:spPr>
        <a:xfrm>
          <a:off x="7321953" y="2720498"/>
          <a:ext cx="3430878" cy="2014184"/>
        </a:xfrm>
        <a:prstGeom prst="upArrow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5F50D3-8695-45D7-8BAA-A8C5244D1DAB}">
      <dsp:nvSpPr>
        <dsp:cNvPr id="0" name=""/>
        <dsp:cNvSpPr/>
      </dsp:nvSpPr>
      <dsp:spPr>
        <a:xfrm>
          <a:off x="-36815" y="2896077"/>
          <a:ext cx="7164114" cy="21148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* </a:t>
          </a:r>
          <a:r>
            <a:rPr lang="en-US" sz="2800" b="1" i="1" u="sng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Tuyệt</a:t>
          </a:r>
          <a:r>
            <a:rPr lang="en-US" sz="2800" b="1" i="1" u="sng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đối</a:t>
          </a:r>
          <a:r>
            <a:rPr lang="en-US" sz="2800" b="1" i="1" u="sng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hóa</a:t>
          </a:r>
          <a:r>
            <a:rPr lang="en-US" sz="2800" b="1" i="1" u="sng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yếu</a:t>
          </a:r>
          <a:r>
            <a:rPr lang="en-US" sz="2800" b="1" i="1" u="sng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tố</a:t>
          </a:r>
          <a:r>
            <a:rPr lang="en-US" sz="2800" b="1" i="1" u="sng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r>
            <a:rPr lang="en-US" sz="2800" b="1" i="1" u="sng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chất</a:t>
          </a:r>
          <a:endParaRPr lang="en-US" sz="2800" b="1" i="1" u="sng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-36815" y="2896077"/>
        <a:ext cx="7164114" cy="211489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3CE45-31EC-4F1E-B460-AE5C11441564}">
      <dsp:nvSpPr>
        <dsp:cNvPr id="0" name=""/>
        <dsp:cNvSpPr/>
      </dsp:nvSpPr>
      <dsp:spPr>
        <a:xfrm rot="5400000">
          <a:off x="-350669" y="351666"/>
          <a:ext cx="2337798" cy="1636459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  <a:endParaRPr lang="en-US" sz="36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819227"/>
        <a:ext cx="1636459" cy="701339"/>
      </dsp:txXfrm>
    </dsp:sp>
    <dsp:sp modelId="{0DAB1469-03E9-4D9F-BEEA-7BAD8D0AC49F}">
      <dsp:nvSpPr>
        <dsp:cNvPr id="0" name=""/>
        <dsp:cNvSpPr/>
      </dsp:nvSpPr>
      <dsp:spPr>
        <a:xfrm rot="5400000">
          <a:off x="4378924" y="-2741469"/>
          <a:ext cx="1519569" cy="70045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Biện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chứng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khách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quan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và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biện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chứng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chủ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quan</a:t>
          </a:r>
          <a:endParaRPr lang="en-US" sz="32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636459" y="75175"/>
        <a:ext cx="6930321" cy="1371211"/>
      </dsp:txXfrm>
    </dsp:sp>
    <dsp:sp modelId="{D2E498E5-5D32-477C-AD89-F3DFDEA2421E}">
      <dsp:nvSpPr>
        <dsp:cNvPr id="0" name=""/>
        <dsp:cNvSpPr/>
      </dsp:nvSpPr>
      <dsp:spPr>
        <a:xfrm rot="5400000">
          <a:off x="-350669" y="2404362"/>
          <a:ext cx="2337798" cy="1636459"/>
        </a:xfrm>
        <a:prstGeom prst="chevron">
          <a:avLst/>
        </a:prstGeom>
        <a:solidFill>
          <a:schemeClr val="accent5">
            <a:hueOff val="-5893185"/>
            <a:satOff val="76410"/>
            <a:lumOff val="-3411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36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2871923"/>
        <a:ext cx="1636459" cy="701339"/>
      </dsp:txXfrm>
    </dsp:sp>
    <dsp:sp modelId="{66EE8A80-F4D4-4B0E-81C4-C67A772FA914}">
      <dsp:nvSpPr>
        <dsp:cNvPr id="0" name=""/>
        <dsp:cNvSpPr/>
      </dsp:nvSpPr>
      <dsp:spPr>
        <a:xfrm rot="5400000">
          <a:off x="4378924" y="-688773"/>
          <a:ext cx="1519569" cy="70045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Khái niệm phép biện chứng</a:t>
          </a:r>
          <a:endParaRPr lang="en-US" sz="32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636459" y="2127871"/>
        <a:ext cx="6930321" cy="137121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3CE45-31EC-4F1E-B460-AE5C11441564}">
      <dsp:nvSpPr>
        <dsp:cNvPr id="0" name=""/>
        <dsp:cNvSpPr/>
      </dsp:nvSpPr>
      <dsp:spPr>
        <a:xfrm rot="5400000">
          <a:off x="-227006" y="231250"/>
          <a:ext cx="1513378" cy="1059364"/>
        </a:xfrm>
        <a:prstGeom prst="chevron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</a:p>
      </dsp:txBody>
      <dsp:txXfrm rot="-5400000">
        <a:off x="1" y="533925"/>
        <a:ext cx="1059364" cy="454014"/>
      </dsp:txXfrm>
    </dsp:sp>
    <dsp:sp modelId="{0DAB1469-03E9-4D9F-BEEA-7BAD8D0AC49F}">
      <dsp:nvSpPr>
        <dsp:cNvPr id="0" name=""/>
        <dsp:cNvSpPr/>
      </dsp:nvSpPr>
      <dsp:spPr>
        <a:xfrm rot="5400000">
          <a:off x="4735907" y="-3672299"/>
          <a:ext cx="984213" cy="833729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Hai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nguyên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lý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phép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biện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chứng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duy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vật</a:t>
          </a:r>
          <a:endParaRPr lang="en-US" sz="32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059365" y="52288"/>
        <a:ext cx="8289253" cy="888123"/>
      </dsp:txXfrm>
    </dsp:sp>
    <dsp:sp modelId="{D2E498E5-5D32-477C-AD89-F3DFDEA2421E}">
      <dsp:nvSpPr>
        <dsp:cNvPr id="0" name=""/>
        <dsp:cNvSpPr/>
      </dsp:nvSpPr>
      <dsp:spPr>
        <a:xfrm rot="5400000">
          <a:off x="-227006" y="1549693"/>
          <a:ext cx="1513378" cy="1059364"/>
        </a:xfrm>
        <a:prstGeom prst="chevron">
          <a:avLst/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36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1852368"/>
        <a:ext cx="1059364" cy="454014"/>
      </dsp:txXfrm>
    </dsp:sp>
    <dsp:sp modelId="{66EE8A80-F4D4-4B0E-81C4-C67A772FA914}">
      <dsp:nvSpPr>
        <dsp:cNvPr id="0" name=""/>
        <dsp:cNvSpPr/>
      </dsp:nvSpPr>
      <dsp:spPr>
        <a:xfrm rot="5400000">
          <a:off x="4736165" y="-2354114"/>
          <a:ext cx="983696" cy="833729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Các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cặp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phạm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trù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cơ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bản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phép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biện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chứng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duy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vật</a:t>
          </a:r>
          <a:endParaRPr lang="en-US" sz="32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059364" y="1370707"/>
        <a:ext cx="8289278" cy="887656"/>
      </dsp:txXfrm>
    </dsp:sp>
    <dsp:sp modelId="{8BB90DC9-FAEA-4DC3-BFB6-D251300D131F}">
      <dsp:nvSpPr>
        <dsp:cNvPr id="0" name=""/>
        <dsp:cNvSpPr/>
      </dsp:nvSpPr>
      <dsp:spPr>
        <a:xfrm rot="5400000">
          <a:off x="-227006" y="2868136"/>
          <a:ext cx="1513378" cy="1059364"/>
        </a:xfrm>
        <a:prstGeom prst="chevron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c.</a:t>
          </a:r>
          <a:endParaRPr lang="en-US" sz="36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3170811"/>
        <a:ext cx="1059364" cy="454014"/>
      </dsp:txXfrm>
    </dsp:sp>
    <dsp:sp modelId="{237ACEA1-FB05-4A5D-AD29-C4F65B20DFC9}">
      <dsp:nvSpPr>
        <dsp:cNvPr id="0" name=""/>
        <dsp:cNvSpPr/>
      </dsp:nvSpPr>
      <dsp:spPr>
        <a:xfrm rot="5400000">
          <a:off x="4736165" y="-1035670"/>
          <a:ext cx="983696" cy="833729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Các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quy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luật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cơ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bản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phép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biện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chứng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duy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vật</a:t>
          </a:r>
          <a:endParaRPr lang="en-US" sz="32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059364" y="2689151"/>
        <a:ext cx="8289278" cy="88765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497783-3254-4EB8-AB7D-3D995DCCBCB8}">
      <dsp:nvSpPr>
        <dsp:cNvPr id="0" name=""/>
        <dsp:cNvSpPr/>
      </dsp:nvSpPr>
      <dsp:spPr>
        <a:xfrm rot="16200000">
          <a:off x="2462483" y="-695632"/>
          <a:ext cx="643818" cy="2383985"/>
        </a:xfrm>
        <a:prstGeom prst="round2SameRect">
          <a:avLst>
            <a:gd name="adj1" fmla="val 16670"/>
            <a:gd name="adj2" fmla="val 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77800" rIns="160020" bIns="17780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Nguyên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nhân</a:t>
          </a:r>
          <a:endParaRPr lang="en-US" sz="28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1623834" y="205885"/>
        <a:ext cx="2352551" cy="580950"/>
      </dsp:txXfrm>
    </dsp:sp>
    <dsp:sp modelId="{5D249FAC-6CAC-49BD-8B1F-4CA2B5EF8B7B}">
      <dsp:nvSpPr>
        <dsp:cNvPr id="0" name=""/>
        <dsp:cNvSpPr/>
      </dsp:nvSpPr>
      <dsp:spPr>
        <a:xfrm rot="5400000">
          <a:off x="5031577" y="-614963"/>
          <a:ext cx="643818" cy="2158047"/>
        </a:xfrm>
        <a:prstGeom prst="round2SameRect">
          <a:avLst>
            <a:gd name="adj1" fmla="val 16670"/>
            <a:gd name="adj2" fmla="val 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77800" rIns="106680" bIns="17780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Kết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quả</a:t>
          </a:r>
          <a:endParaRPr lang="en-US" sz="28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274463" y="173585"/>
        <a:ext cx="2126613" cy="580950"/>
      </dsp:txXfrm>
    </dsp:sp>
    <dsp:sp modelId="{A409E688-356B-4D05-A62B-D3322EBA34BB}">
      <dsp:nvSpPr>
        <dsp:cNvPr id="0" name=""/>
        <dsp:cNvSpPr/>
      </dsp:nvSpPr>
      <dsp:spPr>
        <a:xfrm>
          <a:off x="3914790" y="0"/>
          <a:ext cx="411306" cy="41128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307571-C2BC-4CD3-8A3A-01D2CBBA6067}">
      <dsp:nvSpPr>
        <dsp:cNvPr id="0" name=""/>
        <dsp:cNvSpPr/>
      </dsp:nvSpPr>
      <dsp:spPr>
        <a:xfrm rot="10800000">
          <a:off x="3914790" y="590141"/>
          <a:ext cx="411306" cy="41128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497783-3254-4EB8-AB7D-3D995DCCBCB8}">
      <dsp:nvSpPr>
        <dsp:cNvPr id="0" name=""/>
        <dsp:cNvSpPr/>
      </dsp:nvSpPr>
      <dsp:spPr>
        <a:xfrm rot="16200000">
          <a:off x="2462483" y="-695632"/>
          <a:ext cx="643818" cy="2383985"/>
        </a:xfrm>
        <a:prstGeom prst="round2SameRect">
          <a:avLst>
            <a:gd name="adj1" fmla="val 16670"/>
            <a:gd name="adj2" fmla="val 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77800" rIns="160020" bIns="17780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Tất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nhiên</a:t>
          </a:r>
          <a:endParaRPr lang="en-US" sz="28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1623834" y="205885"/>
        <a:ext cx="2352551" cy="580950"/>
      </dsp:txXfrm>
    </dsp:sp>
    <dsp:sp modelId="{5D249FAC-6CAC-49BD-8B1F-4CA2B5EF8B7B}">
      <dsp:nvSpPr>
        <dsp:cNvPr id="0" name=""/>
        <dsp:cNvSpPr/>
      </dsp:nvSpPr>
      <dsp:spPr>
        <a:xfrm rot="5400000">
          <a:off x="5031577" y="-614963"/>
          <a:ext cx="643818" cy="2158047"/>
        </a:xfrm>
        <a:prstGeom prst="round2SameRect">
          <a:avLst>
            <a:gd name="adj1" fmla="val 16670"/>
            <a:gd name="adj2" fmla="val 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77800" rIns="106680" bIns="17780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Ngẫu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nhiên</a:t>
          </a:r>
          <a:endParaRPr lang="en-US" sz="28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274463" y="173585"/>
        <a:ext cx="2126613" cy="580950"/>
      </dsp:txXfrm>
    </dsp:sp>
    <dsp:sp modelId="{A409E688-356B-4D05-A62B-D3322EBA34BB}">
      <dsp:nvSpPr>
        <dsp:cNvPr id="0" name=""/>
        <dsp:cNvSpPr/>
      </dsp:nvSpPr>
      <dsp:spPr>
        <a:xfrm>
          <a:off x="3914790" y="0"/>
          <a:ext cx="411306" cy="41128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307571-C2BC-4CD3-8A3A-01D2CBBA6067}">
      <dsp:nvSpPr>
        <dsp:cNvPr id="0" name=""/>
        <dsp:cNvSpPr/>
      </dsp:nvSpPr>
      <dsp:spPr>
        <a:xfrm rot="10800000">
          <a:off x="2742814" y="795784"/>
          <a:ext cx="411306" cy="41128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62BCEC-50B8-4D3B-BDD5-06888DE17C8E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67ED74-C811-4CC9-8A1B-9AB09C751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484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cs typeface="Arial" panose="020B0604020202020204" pitchFamily="34" charset="0"/>
            </a:endParaRPr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eaLnBrk="1" hangingPunct="1"/>
            <a:fld id="{80BB61F7-2713-4515-8B02-C115A17B8080}" type="slidenum">
              <a:rPr lang="en-US" sz="1200" b="0">
                <a:solidFill>
                  <a:srgbClr val="000000"/>
                </a:solidFill>
              </a:rPr>
              <a:pPr eaLnBrk="1" hangingPunct="1"/>
              <a:t>9</a:t>
            </a:fld>
            <a:endParaRPr lang="en-US" sz="1200" b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018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00"/>
          <p:cNvSpPr>
            <a:spLocks noChangeArrowheads="1"/>
          </p:cNvSpPr>
          <p:nvPr/>
        </p:nvSpPr>
        <p:spPr bwMode="gray">
          <a:xfrm>
            <a:off x="118542" y="69856"/>
            <a:ext cx="11993033" cy="6729413"/>
          </a:xfrm>
          <a:prstGeom prst="roundRect">
            <a:avLst>
              <a:gd name="adj" fmla="val 4245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CCC99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1F5281"/>
              </a:solidFill>
            </a:endParaRPr>
          </a:p>
        </p:txBody>
      </p:sp>
      <p:grpSp>
        <p:nvGrpSpPr>
          <p:cNvPr id="5" name="Group 201"/>
          <p:cNvGrpSpPr>
            <a:grpSpLocks/>
          </p:cNvGrpSpPr>
          <p:nvPr/>
        </p:nvGrpSpPr>
        <p:grpSpPr bwMode="auto">
          <a:xfrm>
            <a:off x="334436" y="260363"/>
            <a:ext cx="11523133" cy="4824413"/>
            <a:chOff x="158" y="164"/>
            <a:chExt cx="5444" cy="3039"/>
          </a:xfrm>
        </p:grpSpPr>
        <p:sp>
          <p:nvSpPr>
            <p:cNvPr id="6" name="AutoShape 202"/>
            <p:cNvSpPr>
              <a:spLocks noChangeArrowheads="1"/>
            </p:cNvSpPr>
            <p:nvPr userDrawn="1"/>
          </p:nvSpPr>
          <p:spPr bwMode="gray">
            <a:xfrm>
              <a:off x="158" y="164"/>
              <a:ext cx="5444" cy="2991"/>
            </a:xfrm>
            <a:prstGeom prst="roundRect">
              <a:avLst>
                <a:gd name="adj" fmla="val 3912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CCC99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7" name="Freeform 203"/>
            <p:cNvSpPr>
              <a:spLocks/>
            </p:cNvSpPr>
            <p:nvPr userDrawn="1"/>
          </p:nvSpPr>
          <p:spPr bwMode="gray">
            <a:xfrm>
              <a:off x="2567" y="1337"/>
              <a:ext cx="36" cy="185"/>
            </a:xfrm>
            <a:custGeom>
              <a:avLst/>
              <a:gdLst>
                <a:gd name="T0" fmla="*/ 0 w 35"/>
                <a:gd name="T1" fmla="*/ 165 h 172"/>
                <a:gd name="T2" fmla="*/ 7 w 35"/>
                <a:gd name="T3" fmla="*/ 172 h 172"/>
                <a:gd name="T4" fmla="*/ 14 w 35"/>
                <a:gd name="T5" fmla="*/ 158 h 172"/>
                <a:gd name="T6" fmla="*/ 25 w 35"/>
                <a:gd name="T7" fmla="*/ 169 h 172"/>
                <a:gd name="T8" fmla="*/ 25 w 35"/>
                <a:gd name="T9" fmla="*/ 165 h 172"/>
                <a:gd name="T10" fmla="*/ 25 w 35"/>
                <a:gd name="T11" fmla="*/ 162 h 172"/>
                <a:gd name="T12" fmla="*/ 25 w 35"/>
                <a:gd name="T13" fmla="*/ 155 h 172"/>
                <a:gd name="T14" fmla="*/ 21 w 35"/>
                <a:gd name="T15" fmla="*/ 144 h 172"/>
                <a:gd name="T16" fmla="*/ 21 w 35"/>
                <a:gd name="T17" fmla="*/ 141 h 172"/>
                <a:gd name="T18" fmla="*/ 17 w 35"/>
                <a:gd name="T19" fmla="*/ 134 h 172"/>
                <a:gd name="T20" fmla="*/ 17 w 35"/>
                <a:gd name="T21" fmla="*/ 123 h 172"/>
                <a:gd name="T22" fmla="*/ 21 w 35"/>
                <a:gd name="T23" fmla="*/ 116 h 172"/>
                <a:gd name="T24" fmla="*/ 25 w 35"/>
                <a:gd name="T25" fmla="*/ 109 h 172"/>
                <a:gd name="T26" fmla="*/ 32 w 35"/>
                <a:gd name="T27" fmla="*/ 106 h 172"/>
                <a:gd name="T28" fmla="*/ 35 w 35"/>
                <a:gd name="T29" fmla="*/ 98 h 172"/>
                <a:gd name="T30" fmla="*/ 35 w 35"/>
                <a:gd name="T31" fmla="*/ 91 h 172"/>
                <a:gd name="T32" fmla="*/ 35 w 35"/>
                <a:gd name="T33" fmla="*/ 88 h 172"/>
                <a:gd name="T34" fmla="*/ 32 w 35"/>
                <a:gd name="T35" fmla="*/ 84 h 172"/>
                <a:gd name="T36" fmla="*/ 32 w 35"/>
                <a:gd name="T37" fmla="*/ 77 h 172"/>
                <a:gd name="T38" fmla="*/ 32 w 35"/>
                <a:gd name="T39" fmla="*/ 70 h 172"/>
                <a:gd name="T40" fmla="*/ 32 w 35"/>
                <a:gd name="T41" fmla="*/ 63 h 172"/>
                <a:gd name="T42" fmla="*/ 28 w 35"/>
                <a:gd name="T43" fmla="*/ 53 h 172"/>
                <a:gd name="T44" fmla="*/ 28 w 35"/>
                <a:gd name="T45" fmla="*/ 46 h 172"/>
                <a:gd name="T46" fmla="*/ 28 w 35"/>
                <a:gd name="T47" fmla="*/ 39 h 172"/>
                <a:gd name="T48" fmla="*/ 25 w 35"/>
                <a:gd name="T49" fmla="*/ 35 h 172"/>
                <a:gd name="T50" fmla="*/ 25 w 35"/>
                <a:gd name="T51" fmla="*/ 35 h 172"/>
                <a:gd name="T52" fmla="*/ 25 w 35"/>
                <a:gd name="T53" fmla="*/ 28 h 172"/>
                <a:gd name="T54" fmla="*/ 25 w 35"/>
                <a:gd name="T55" fmla="*/ 21 h 172"/>
                <a:gd name="T56" fmla="*/ 25 w 35"/>
                <a:gd name="T57" fmla="*/ 10 h 172"/>
                <a:gd name="T58" fmla="*/ 28 w 35"/>
                <a:gd name="T59" fmla="*/ 7 h 172"/>
                <a:gd name="T60" fmla="*/ 28 w 35"/>
                <a:gd name="T61" fmla="*/ 3 h 172"/>
                <a:gd name="T62" fmla="*/ 25 w 35"/>
                <a:gd name="T63" fmla="*/ 3 h 172"/>
                <a:gd name="T64" fmla="*/ 25 w 35"/>
                <a:gd name="T65" fmla="*/ 0 h 172"/>
                <a:gd name="T66" fmla="*/ 21 w 35"/>
                <a:gd name="T67" fmla="*/ 0 h 172"/>
                <a:gd name="T68" fmla="*/ 17 w 35"/>
                <a:gd name="T69" fmla="*/ 0 h 172"/>
                <a:gd name="T70" fmla="*/ 14 w 35"/>
                <a:gd name="T71" fmla="*/ 3 h 172"/>
                <a:gd name="T72" fmla="*/ 14 w 35"/>
                <a:gd name="T73" fmla="*/ 10 h 172"/>
                <a:gd name="T74" fmla="*/ 10 w 35"/>
                <a:gd name="T75" fmla="*/ 14 h 172"/>
                <a:gd name="T76" fmla="*/ 10 w 35"/>
                <a:gd name="T77" fmla="*/ 21 h 172"/>
                <a:gd name="T78" fmla="*/ 7 w 35"/>
                <a:gd name="T79" fmla="*/ 21 h 172"/>
                <a:gd name="T80" fmla="*/ 3 w 35"/>
                <a:gd name="T81" fmla="*/ 42 h 172"/>
                <a:gd name="T82" fmla="*/ 3 w 35"/>
                <a:gd name="T83" fmla="*/ 42 h 172"/>
                <a:gd name="T84" fmla="*/ 3 w 35"/>
                <a:gd name="T85" fmla="*/ 49 h 172"/>
                <a:gd name="T86" fmla="*/ 7 w 35"/>
                <a:gd name="T87" fmla="*/ 56 h 172"/>
                <a:gd name="T88" fmla="*/ 7 w 35"/>
                <a:gd name="T89" fmla="*/ 60 h 172"/>
                <a:gd name="T90" fmla="*/ 7 w 35"/>
                <a:gd name="T91" fmla="*/ 70 h 172"/>
                <a:gd name="T92" fmla="*/ 7 w 35"/>
                <a:gd name="T93" fmla="*/ 91 h 172"/>
                <a:gd name="T94" fmla="*/ 7 w 35"/>
                <a:gd name="T95" fmla="*/ 113 h 172"/>
                <a:gd name="T96" fmla="*/ 7 w 35"/>
                <a:gd name="T97" fmla="*/ 134 h 172"/>
                <a:gd name="T98" fmla="*/ 7 w 35"/>
                <a:gd name="T99" fmla="*/ 144 h 172"/>
                <a:gd name="T100" fmla="*/ 7 w 35"/>
                <a:gd name="T101" fmla="*/ 148 h 172"/>
                <a:gd name="T102" fmla="*/ 3 w 35"/>
                <a:gd name="T103" fmla="*/ 155 h 172"/>
                <a:gd name="T104" fmla="*/ 3 w 35"/>
                <a:gd name="T105" fmla="*/ 158 h 172"/>
                <a:gd name="T106" fmla="*/ 0 w 35"/>
                <a:gd name="T107" fmla="*/ 165 h 172"/>
                <a:gd name="T108" fmla="*/ 0 w 35"/>
                <a:gd name="T109" fmla="*/ 165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5" h="172">
                  <a:moveTo>
                    <a:pt x="0" y="165"/>
                  </a:moveTo>
                  <a:lnTo>
                    <a:pt x="7" y="172"/>
                  </a:lnTo>
                  <a:lnTo>
                    <a:pt x="14" y="158"/>
                  </a:lnTo>
                  <a:lnTo>
                    <a:pt x="25" y="169"/>
                  </a:lnTo>
                  <a:lnTo>
                    <a:pt x="25" y="165"/>
                  </a:lnTo>
                  <a:lnTo>
                    <a:pt x="25" y="162"/>
                  </a:lnTo>
                  <a:lnTo>
                    <a:pt x="25" y="155"/>
                  </a:lnTo>
                  <a:lnTo>
                    <a:pt x="21" y="144"/>
                  </a:lnTo>
                  <a:lnTo>
                    <a:pt x="21" y="141"/>
                  </a:lnTo>
                  <a:lnTo>
                    <a:pt x="17" y="134"/>
                  </a:lnTo>
                  <a:lnTo>
                    <a:pt x="17" y="123"/>
                  </a:lnTo>
                  <a:lnTo>
                    <a:pt x="21" y="116"/>
                  </a:lnTo>
                  <a:lnTo>
                    <a:pt x="25" y="109"/>
                  </a:lnTo>
                  <a:lnTo>
                    <a:pt x="32" y="106"/>
                  </a:lnTo>
                  <a:lnTo>
                    <a:pt x="35" y="98"/>
                  </a:lnTo>
                  <a:lnTo>
                    <a:pt x="35" y="91"/>
                  </a:lnTo>
                  <a:lnTo>
                    <a:pt x="35" y="88"/>
                  </a:lnTo>
                  <a:lnTo>
                    <a:pt x="32" y="84"/>
                  </a:lnTo>
                  <a:lnTo>
                    <a:pt x="32" y="77"/>
                  </a:lnTo>
                  <a:lnTo>
                    <a:pt x="32" y="70"/>
                  </a:lnTo>
                  <a:lnTo>
                    <a:pt x="32" y="63"/>
                  </a:lnTo>
                  <a:lnTo>
                    <a:pt x="28" y="53"/>
                  </a:lnTo>
                  <a:lnTo>
                    <a:pt x="28" y="46"/>
                  </a:lnTo>
                  <a:lnTo>
                    <a:pt x="28" y="39"/>
                  </a:lnTo>
                  <a:lnTo>
                    <a:pt x="25" y="35"/>
                  </a:lnTo>
                  <a:lnTo>
                    <a:pt x="25" y="35"/>
                  </a:lnTo>
                  <a:lnTo>
                    <a:pt x="25" y="28"/>
                  </a:lnTo>
                  <a:lnTo>
                    <a:pt x="25" y="21"/>
                  </a:lnTo>
                  <a:lnTo>
                    <a:pt x="25" y="10"/>
                  </a:lnTo>
                  <a:lnTo>
                    <a:pt x="28" y="7"/>
                  </a:lnTo>
                  <a:lnTo>
                    <a:pt x="28" y="3"/>
                  </a:lnTo>
                  <a:lnTo>
                    <a:pt x="25" y="3"/>
                  </a:lnTo>
                  <a:lnTo>
                    <a:pt x="25" y="0"/>
                  </a:lnTo>
                  <a:lnTo>
                    <a:pt x="21" y="0"/>
                  </a:lnTo>
                  <a:lnTo>
                    <a:pt x="17" y="0"/>
                  </a:lnTo>
                  <a:lnTo>
                    <a:pt x="14" y="3"/>
                  </a:lnTo>
                  <a:lnTo>
                    <a:pt x="14" y="10"/>
                  </a:lnTo>
                  <a:lnTo>
                    <a:pt x="10" y="14"/>
                  </a:lnTo>
                  <a:lnTo>
                    <a:pt x="10" y="21"/>
                  </a:lnTo>
                  <a:lnTo>
                    <a:pt x="7" y="21"/>
                  </a:lnTo>
                  <a:lnTo>
                    <a:pt x="3" y="42"/>
                  </a:lnTo>
                  <a:lnTo>
                    <a:pt x="3" y="42"/>
                  </a:lnTo>
                  <a:lnTo>
                    <a:pt x="3" y="49"/>
                  </a:lnTo>
                  <a:lnTo>
                    <a:pt x="7" y="56"/>
                  </a:lnTo>
                  <a:lnTo>
                    <a:pt x="7" y="60"/>
                  </a:lnTo>
                  <a:lnTo>
                    <a:pt x="7" y="70"/>
                  </a:lnTo>
                  <a:lnTo>
                    <a:pt x="7" y="91"/>
                  </a:lnTo>
                  <a:lnTo>
                    <a:pt x="7" y="113"/>
                  </a:lnTo>
                  <a:lnTo>
                    <a:pt x="7" y="134"/>
                  </a:lnTo>
                  <a:lnTo>
                    <a:pt x="7" y="144"/>
                  </a:lnTo>
                  <a:lnTo>
                    <a:pt x="7" y="148"/>
                  </a:lnTo>
                  <a:lnTo>
                    <a:pt x="3" y="155"/>
                  </a:lnTo>
                  <a:lnTo>
                    <a:pt x="3" y="158"/>
                  </a:lnTo>
                  <a:lnTo>
                    <a:pt x="0" y="165"/>
                  </a:lnTo>
                  <a:lnTo>
                    <a:pt x="0" y="16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8" name="Freeform 204"/>
            <p:cNvSpPr>
              <a:spLocks/>
            </p:cNvSpPr>
            <p:nvPr userDrawn="1"/>
          </p:nvSpPr>
          <p:spPr bwMode="gray">
            <a:xfrm>
              <a:off x="535" y="1595"/>
              <a:ext cx="7" cy="4"/>
            </a:xfrm>
            <a:custGeom>
              <a:avLst/>
              <a:gdLst>
                <a:gd name="T0" fmla="*/ 7 w 7"/>
                <a:gd name="T1" fmla="*/ 4 h 4"/>
                <a:gd name="T2" fmla="*/ 7 w 7"/>
                <a:gd name="T3" fmla="*/ 4 h 4"/>
                <a:gd name="T4" fmla="*/ 7 w 7"/>
                <a:gd name="T5" fmla="*/ 4 h 4"/>
                <a:gd name="T6" fmla="*/ 3 w 7"/>
                <a:gd name="T7" fmla="*/ 4 h 4"/>
                <a:gd name="T8" fmla="*/ 0 w 7"/>
                <a:gd name="T9" fmla="*/ 0 h 4"/>
                <a:gd name="T10" fmla="*/ 3 w 7"/>
                <a:gd name="T11" fmla="*/ 4 h 4"/>
                <a:gd name="T12" fmla="*/ 7 w 7"/>
                <a:gd name="T13" fmla="*/ 4 h 4"/>
                <a:gd name="T14" fmla="*/ 7 w 7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4">
                  <a:moveTo>
                    <a:pt x="7" y="4"/>
                  </a:moveTo>
                  <a:lnTo>
                    <a:pt x="7" y="4"/>
                  </a:lnTo>
                  <a:lnTo>
                    <a:pt x="7" y="4"/>
                  </a:ln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4"/>
                  </a:lnTo>
                  <a:lnTo>
                    <a:pt x="7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9" name="Freeform 205"/>
            <p:cNvSpPr>
              <a:spLocks/>
            </p:cNvSpPr>
            <p:nvPr userDrawn="1"/>
          </p:nvSpPr>
          <p:spPr bwMode="gray">
            <a:xfrm>
              <a:off x="526" y="1591"/>
              <a:ext cx="5" cy="4"/>
            </a:xfrm>
            <a:custGeom>
              <a:avLst/>
              <a:gdLst>
                <a:gd name="T0" fmla="*/ 4 w 4"/>
                <a:gd name="T1" fmla="*/ 0 h 3"/>
                <a:gd name="T2" fmla="*/ 4 w 4"/>
                <a:gd name="T3" fmla="*/ 0 h 3"/>
                <a:gd name="T4" fmla="*/ 0 w 4"/>
                <a:gd name="T5" fmla="*/ 3 h 3"/>
                <a:gd name="T6" fmla="*/ 4 w 4"/>
                <a:gd name="T7" fmla="*/ 0 h 3"/>
                <a:gd name="T8" fmla="*/ 4 w 4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4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0" name="Freeform 206"/>
            <p:cNvSpPr>
              <a:spLocks/>
            </p:cNvSpPr>
            <p:nvPr userDrawn="1"/>
          </p:nvSpPr>
          <p:spPr bwMode="gray">
            <a:xfrm>
              <a:off x="535" y="1607"/>
              <a:ext cx="7" cy="4"/>
            </a:xfrm>
            <a:custGeom>
              <a:avLst/>
              <a:gdLst>
                <a:gd name="T0" fmla="*/ 0 w 7"/>
                <a:gd name="T1" fmla="*/ 4 h 4"/>
                <a:gd name="T2" fmla="*/ 3 w 7"/>
                <a:gd name="T3" fmla="*/ 4 h 4"/>
                <a:gd name="T4" fmla="*/ 7 w 7"/>
                <a:gd name="T5" fmla="*/ 0 h 4"/>
                <a:gd name="T6" fmla="*/ 3 w 7"/>
                <a:gd name="T7" fmla="*/ 4 h 4"/>
                <a:gd name="T8" fmla="*/ 0 w 7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4">
                  <a:moveTo>
                    <a:pt x="0" y="4"/>
                  </a:moveTo>
                  <a:lnTo>
                    <a:pt x="3" y="4"/>
                  </a:lnTo>
                  <a:lnTo>
                    <a:pt x="7" y="0"/>
                  </a:lnTo>
                  <a:lnTo>
                    <a:pt x="3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1" name="Freeform 207"/>
            <p:cNvSpPr>
              <a:spLocks/>
            </p:cNvSpPr>
            <p:nvPr userDrawn="1"/>
          </p:nvSpPr>
          <p:spPr bwMode="gray">
            <a:xfrm>
              <a:off x="610" y="1572"/>
              <a:ext cx="4" cy="4"/>
            </a:xfrm>
            <a:custGeom>
              <a:avLst/>
              <a:gdLst>
                <a:gd name="T0" fmla="*/ 0 w 4"/>
                <a:gd name="T1" fmla="*/ 4 h 4"/>
                <a:gd name="T2" fmla="*/ 0 w 4"/>
                <a:gd name="T3" fmla="*/ 4 h 4"/>
                <a:gd name="T4" fmla="*/ 4 w 4"/>
                <a:gd name="T5" fmla="*/ 0 h 4"/>
                <a:gd name="T6" fmla="*/ 4 w 4"/>
                <a:gd name="T7" fmla="*/ 4 h 4"/>
                <a:gd name="T8" fmla="*/ 0 w 4"/>
                <a:gd name="T9" fmla="*/ 4 h 4"/>
                <a:gd name="T10" fmla="*/ 0 w 4"/>
                <a:gd name="T11" fmla="*/ 4 h 4"/>
                <a:gd name="T12" fmla="*/ 0 w 4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2" name="Freeform 208"/>
            <p:cNvSpPr>
              <a:spLocks/>
            </p:cNvSpPr>
            <p:nvPr userDrawn="1"/>
          </p:nvSpPr>
          <p:spPr bwMode="gray">
            <a:xfrm>
              <a:off x="1023" y="1470"/>
              <a:ext cx="7" cy="30"/>
            </a:xfrm>
            <a:custGeom>
              <a:avLst/>
              <a:gdLst>
                <a:gd name="T0" fmla="*/ 7 w 7"/>
                <a:gd name="T1" fmla="*/ 28 h 28"/>
                <a:gd name="T2" fmla="*/ 7 w 7"/>
                <a:gd name="T3" fmla="*/ 21 h 28"/>
                <a:gd name="T4" fmla="*/ 7 w 7"/>
                <a:gd name="T5" fmla="*/ 14 h 28"/>
                <a:gd name="T6" fmla="*/ 4 w 7"/>
                <a:gd name="T7" fmla="*/ 7 h 28"/>
                <a:gd name="T8" fmla="*/ 4 w 7"/>
                <a:gd name="T9" fmla="*/ 4 h 28"/>
                <a:gd name="T10" fmla="*/ 0 w 7"/>
                <a:gd name="T11" fmla="*/ 0 h 28"/>
                <a:gd name="T12" fmla="*/ 4 w 7"/>
                <a:gd name="T13" fmla="*/ 4 h 28"/>
                <a:gd name="T14" fmla="*/ 4 w 7"/>
                <a:gd name="T15" fmla="*/ 7 h 28"/>
                <a:gd name="T16" fmla="*/ 7 w 7"/>
                <a:gd name="T17" fmla="*/ 14 h 28"/>
                <a:gd name="T18" fmla="*/ 7 w 7"/>
                <a:gd name="T19" fmla="*/ 21 h 28"/>
                <a:gd name="T20" fmla="*/ 7 w 7"/>
                <a:gd name="T2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28">
                  <a:moveTo>
                    <a:pt x="7" y="28"/>
                  </a:moveTo>
                  <a:lnTo>
                    <a:pt x="7" y="21"/>
                  </a:lnTo>
                  <a:lnTo>
                    <a:pt x="7" y="14"/>
                  </a:lnTo>
                  <a:lnTo>
                    <a:pt x="4" y="7"/>
                  </a:ln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lnTo>
                    <a:pt x="4" y="7"/>
                  </a:lnTo>
                  <a:lnTo>
                    <a:pt x="7" y="14"/>
                  </a:lnTo>
                  <a:lnTo>
                    <a:pt x="7" y="21"/>
                  </a:lnTo>
                  <a:lnTo>
                    <a:pt x="7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3" name="Freeform 209"/>
            <p:cNvSpPr>
              <a:spLocks/>
            </p:cNvSpPr>
            <p:nvPr userDrawn="1"/>
          </p:nvSpPr>
          <p:spPr bwMode="gray">
            <a:xfrm>
              <a:off x="802" y="1462"/>
              <a:ext cx="7" cy="4"/>
            </a:xfrm>
            <a:custGeom>
              <a:avLst/>
              <a:gdLst>
                <a:gd name="T0" fmla="*/ 7 w 7"/>
                <a:gd name="T1" fmla="*/ 0 h 4"/>
                <a:gd name="T2" fmla="*/ 4 w 7"/>
                <a:gd name="T3" fmla="*/ 4 h 4"/>
                <a:gd name="T4" fmla="*/ 0 w 7"/>
                <a:gd name="T5" fmla="*/ 4 h 4"/>
                <a:gd name="T6" fmla="*/ 7 w 7"/>
                <a:gd name="T7" fmla="*/ 0 h 4"/>
                <a:gd name="T8" fmla="*/ 7 w 7"/>
                <a:gd name="T9" fmla="*/ 0 h 4"/>
                <a:gd name="T10" fmla="*/ 7 w 7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4">
                  <a:moveTo>
                    <a:pt x="7" y="0"/>
                  </a:moveTo>
                  <a:lnTo>
                    <a:pt x="4" y="4"/>
                  </a:lnTo>
                  <a:lnTo>
                    <a:pt x="0" y="4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4" name="Freeform 210"/>
            <p:cNvSpPr>
              <a:spLocks/>
            </p:cNvSpPr>
            <p:nvPr userDrawn="1"/>
          </p:nvSpPr>
          <p:spPr bwMode="gray">
            <a:xfrm>
              <a:off x="781" y="1489"/>
              <a:ext cx="11" cy="3"/>
            </a:xfrm>
            <a:custGeom>
              <a:avLst/>
              <a:gdLst>
                <a:gd name="T0" fmla="*/ 11 w 11"/>
                <a:gd name="T1" fmla="*/ 3 h 3"/>
                <a:gd name="T2" fmla="*/ 7 w 11"/>
                <a:gd name="T3" fmla="*/ 3 h 3"/>
                <a:gd name="T4" fmla="*/ 0 w 11"/>
                <a:gd name="T5" fmla="*/ 0 h 3"/>
                <a:gd name="T6" fmla="*/ 7 w 11"/>
                <a:gd name="T7" fmla="*/ 3 h 3"/>
                <a:gd name="T8" fmla="*/ 11 w 11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">
                  <a:moveTo>
                    <a:pt x="11" y="3"/>
                  </a:moveTo>
                  <a:lnTo>
                    <a:pt x="7" y="3"/>
                  </a:lnTo>
                  <a:lnTo>
                    <a:pt x="0" y="0"/>
                  </a:lnTo>
                  <a:lnTo>
                    <a:pt x="7" y="3"/>
                  </a:lnTo>
                  <a:lnTo>
                    <a:pt x="11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5" name="Freeform 211"/>
            <p:cNvSpPr>
              <a:spLocks/>
            </p:cNvSpPr>
            <p:nvPr userDrawn="1"/>
          </p:nvSpPr>
          <p:spPr bwMode="gray">
            <a:xfrm>
              <a:off x="868" y="1474"/>
              <a:ext cx="7" cy="3"/>
            </a:xfrm>
            <a:custGeom>
              <a:avLst/>
              <a:gdLst>
                <a:gd name="T0" fmla="*/ 0 w 7"/>
                <a:gd name="T1" fmla="*/ 0 h 3"/>
                <a:gd name="T2" fmla="*/ 3 w 7"/>
                <a:gd name="T3" fmla="*/ 0 h 3"/>
                <a:gd name="T4" fmla="*/ 7 w 7"/>
                <a:gd name="T5" fmla="*/ 3 h 3"/>
                <a:gd name="T6" fmla="*/ 3 w 7"/>
                <a:gd name="T7" fmla="*/ 3 h 3"/>
                <a:gd name="T8" fmla="*/ 3 w 7"/>
                <a:gd name="T9" fmla="*/ 0 h 3"/>
                <a:gd name="T10" fmla="*/ 0 w 7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3">
                  <a:moveTo>
                    <a:pt x="0" y="0"/>
                  </a:moveTo>
                  <a:lnTo>
                    <a:pt x="3" y="0"/>
                  </a:lnTo>
                  <a:lnTo>
                    <a:pt x="7" y="3"/>
                  </a:lnTo>
                  <a:lnTo>
                    <a:pt x="3" y="3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6" name="Freeform 212"/>
            <p:cNvSpPr>
              <a:spLocks/>
            </p:cNvSpPr>
            <p:nvPr userDrawn="1"/>
          </p:nvSpPr>
          <p:spPr bwMode="gray">
            <a:xfrm>
              <a:off x="937" y="1455"/>
              <a:ext cx="10" cy="49"/>
            </a:xfrm>
            <a:custGeom>
              <a:avLst/>
              <a:gdLst>
                <a:gd name="T0" fmla="*/ 10 w 10"/>
                <a:gd name="T1" fmla="*/ 11 h 46"/>
                <a:gd name="T2" fmla="*/ 7 w 10"/>
                <a:gd name="T3" fmla="*/ 14 h 46"/>
                <a:gd name="T4" fmla="*/ 7 w 10"/>
                <a:gd name="T5" fmla="*/ 18 h 46"/>
                <a:gd name="T6" fmla="*/ 7 w 10"/>
                <a:gd name="T7" fmla="*/ 25 h 46"/>
                <a:gd name="T8" fmla="*/ 7 w 10"/>
                <a:gd name="T9" fmla="*/ 32 h 46"/>
                <a:gd name="T10" fmla="*/ 3 w 10"/>
                <a:gd name="T11" fmla="*/ 35 h 46"/>
                <a:gd name="T12" fmla="*/ 3 w 10"/>
                <a:gd name="T13" fmla="*/ 39 h 46"/>
                <a:gd name="T14" fmla="*/ 3 w 10"/>
                <a:gd name="T15" fmla="*/ 42 h 46"/>
                <a:gd name="T16" fmla="*/ 0 w 10"/>
                <a:gd name="T17" fmla="*/ 46 h 46"/>
                <a:gd name="T18" fmla="*/ 3 w 10"/>
                <a:gd name="T19" fmla="*/ 39 h 46"/>
                <a:gd name="T20" fmla="*/ 3 w 10"/>
                <a:gd name="T21" fmla="*/ 32 h 46"/>
                <a:gd name="T22" fmla="*/ 7 w 10"/>
                <a:gd name="T23" fmla="*/ 28 h 46"/>
                <a:gd name="T24" fmla="*/ 7 w 10"/>
                <a:gd name="T25" fmla="*/ 25 h 46"/>
                <a:gd name="T26" fmla="*/ 7 w 10"/>
                <a:gd name="T27" fmla="*/ 18 h 46"/>
                <a:gd name="T28" fmla="*/ 7 w 10"/>
                <a:gd name="T29" fmla="*/ 14 h 46"/>
                <a:gd name="T30" fmla="*/ 10 w 10"/>
                <a:gd name="T31" fmla="*/ 11 h 46"/>
                <a:gd name="T32" fmla="*/ 3 w 10"/>
                <a:gd name="T33" fmla="*/ 0 h 46"/>
                <a:gd name="T34" fmla="*/ 10 w 10"/>
                <a:gd name="T35" fmla="*/ 7 h 46"/>
                <a:gd name="T36" fmla="*/ 10 w 10"/>
                <a:gd name="T37" fmla="*/ 1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46">
                  <a:moveTo>
                    <a:pt x="10" y="11"/>
                  </a:moveTo>
                  <a:lnTo>
                    <a:pt x="7" y="14"/>
                  </a:lnTo>
                  <a:lnTo>
                    <a:pt x="7" y="18"/>
                  </a:lnTo>
                  <a:lnTo>
                    <a:pt x="7" y="25"/>
                  </a:lnTo>
                  <a:lnTo>
                    <a:pt x="7" y="32"/>
                  </a:lnTo>
                  <a:lnTo>
                    <a:pt x="3" y="35"/>
                  </a:lnTo>
                  <a:lnTo>
                    <a:pt x="3" y="39"/>
                  </a:lnTo>
                  <a:lnTo>
                    <a:pt x="3" y="42"/>
                  </a:lnTo>
                  <a:lnTo>
                    <a:pt x="0" y="46"/>
                  </a:lnTo>
                  <a:lnTo>
                    <a:pt x="3" y="39"/>
                  </a:lnTo>
                  <a:lnTo>
                    <a:pt x="3" y="32"/>
                  </a:lnTo>
                  <a:lnTo>
                    <a:pt x="7" y="28"/>
                  </a:lnTo>
                  <a:lnTo>
                    <a:pt x="7" y="25"/>
                  </a:lnTo>
                  <a:lnTo>
                    <a:pt x="7" y="18"/>
                  </a:lnTo>
                  <a:lnTo>
                    <a:pt x="7" y="14"/>
                  </a:lnTo>
                  <a:lnTo>
                    <a:pt x="10" y="11"/>
                  </a:lnTo>
                  <a:lnTo>
                    <a:pt x="3" y="0"/>
                  </a:lnTo>
                  <a:lnTo>
                    <a:pt x="10" y="7"/>
                  </a:lnTo>
                  <a:lnTo>
                    <a:pt x="10" y="1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7" name="Freeform 213"/>
            <p:cNvSpPr>
              <a:spLocks/>
            </p:cNvSpPr>
            <p:nvPr userDrawn="1"/>
          </p:nvSpPr>
          <p:spPr bwMode="gray">
            <a:xfrm>
              <a:off x="926" y="1512"/>
              <a:ext cx="7" cy="7"/>
            </a:xfrm>
            <a:custGeom>
              <a:avLst/>
              <a:gdLst>
                <a:gd name="T0" fmla="*/ 7 w 7"/>
                <a:gd name="T1" fmla="*/ 0 h 7"/>
                <a:gd name="T2" fmla="*/ 4 w 7"/>
                <a:gd name="T3" fmla="*/ 0 h 7"/>
                <a:gd name="T4" fmla="*/ 0 w 7"/>
                <a:gd name="T5" fmla="*/ 3 h 7"/>
                <a:gd name="T6" fmla="*/ 0 w 7"/>
                <a:gd name="T7" fmla="*/ 3 h 7"/>
                <a:gd name="T8" fmla="*/ 4 w 7"/>
                <a:gd name="T9" fmla="*/ 3 h 7"/>
                <a:gd name="T10" fmla="*/ 4 w 7"/>
                <a:gd name="T11" fmla="*/ 7 h 7"/>
                <a:gd name="T12" fmla="*/ 0 w 7"/>
                <a:gd name="T13" fmla="*/ 3 h 7"/>
                <a:gd name="T14" fmla="*/ 0 w 7"/>
                <a:gd name="T15" fmla="*/ 3 h 7"/>
                <a:gd name="T16" fmla="*/ 0 w 7"/>
                <a:gd name="T17" fmla="*/ 3 h 7"/>
                <a:gd name="T18" fmla="*/ 0 w 7"/>
                <a:gd name="T19" fmla="*/ 3 h 7"/>
                <a:gd name="T20" fmla="*/ 0 w 7"/>
                <a:gd name="T21" fmla="*/ 3 h 7"/>
                <a:gd name="T22" fmla="*/ 0 w 7"/>
                <a:gd name="T23" fmla="*/ 3 h 7"/>
                <a:gd name="T24" fmla="*/ 7 w 7"/>
                <a:gd name="T2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" h="7">
                  <a:moveTo>
                    <a:pt x="7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4" y="3"/>
                  </a:lnTo>
                  <a:lnTo>
                    <a:pt x="4" y="7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8" name="Freeform 214"/>
            <p:cNvSpPr>
              <a:spLocks/>
            </p:cNvSpPr>
            <p:nvPr userDrawn="1"/>
          </p:nvSpPr>
          <p:spPr bwMode="gray">
            <a:xfrm>
              <a:off x="914" y="1459"/>
              <a:ext cx="12" cy="7"/>
            </a:xfrm>
            <a:custGeom>
              <a:avLst/>
              <a:gdLst>
                <a:gd name="T0" fmla="*/ 11 w 11"/>
                <a:gd name="T1" fmla="*/ 0 h 7"/>
                <a:gd name="T2" fmla="*/ 11 w 11"/>
                <a:gd name="T3" fmla="*/ 0 h 7"/>
                <a:gd name="T4" fmla="*/ 7 w 11"/>
                <a:gd name="T5" fmla="*/ 0 h 7"/>
                <a:gd name="T6" fmla="*/ 0 w 11"/>
                <a:gd name="T7" fmla="*/ 7 h 7"/>
                <a:gd name="T8" fmla="*/ 0 w 11"/>
                <a:gd name="T9" fmla="*/ 3 h 7"/>
                <a:gd name="T10" fmla="*/ 4 w 11"/>
                <a:gd name="T11" fmla="*/ 3 h 7"/>
                <a:gd name="T12" fmla="*/ 7 w 11"/>
                <a:gd name="T13" fmla="*/ 0 h 7"/>
                <a:gd name="T14" fmla="*/ 11 w 11"/>
                <a:gd name="T1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7">
                  <a:moveTo>
                    <a:pt x="11" y="0"/>
                  </a:moveTo>
                  <a:lnTo>
                    <a:pt x="11" y="0"/>
                  </a:lnTo>
                  <a:lnTo>
                    <a:pt x="7" y="0"/>
                  </a:lnTo>
                  <a:lnTo>
                    <a:pt x="0" y="7"/>
                  </a:lnTo>
                  <a:lnTo>
                    <a:pt x="0" y="3"/>
                  </a:lnTo>
                  <a:lnTo>
                    <a:pt x="4" y="3"/>
                  </a:lnTo>
                  <a:lnTo>
                    <a:pt x="7" y="0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9" name="Freeform 215"/>
            <p:cNvSpPr>
              <a:spLocks/>
            </p:cNvSpPr>
            <p:nvPr userDrawn="1"/>
          </p:nvSpPr>
          <p:spPr bwMode="gray">
            <a:xfrm>
              <a:off x="893" y="1477"/>
              <a:ext cx="7" cy="5"/>
            </a:xfrm>
            <a:custGeom>
              <a:avLst/>
              <a:gdLst>
                <a:gd name="T0" fmla="*/ 4 w 7"/>
                <a:gd name="T1" fmla="*/ 4 h 4"/>
                <a:gd name="T2" fmla="*/ 4 w 7"/>
                <a:gd name="T3" fmla="*/ 4 h 4"/>
                <a:gd name="T4" fmla="*/ 0 w 7"/>
                <a:gd name="T5" fmla="*/ 4 h 4"/>
                <a:gd name="T6" fmla="*/ 0 w 7"/>
                <a:gd name="T7" fmla="*/ 4 h 4"/>
                <a:gd name="T8" fmla="*/ 0 w 7"/>
                <a:gd name="T9" fmla="*/ 4 h 4"/>
                <a:gd name="T10" fmla="*/ 4 w 7"/>
                <a:gd name="T11" fmla="*/ 0 h 4"/>
                <a:gd name="T12" fmla="*/ 7 w 7"/>
                <a:gd name="T13" fmla="*/ 0 h 4"/>
                <a:gd name="T14" fmla="*/ 4 w 7"/>
                <a:gd name="T15" fmla="*/ 0 h 4"/>
                <a:gd name="T16" fmla="*/ 4 w 7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">
                  <a:moveTo>
                    <a:pt x="4" y="4"/>
                  </a:moveTo>
                  <a:lnTo>
                    <a:pt x="4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20" name="Freeform 216"/>
            <p:cNvSpPr>
              <a:spLocks/>
            </p:cNvSpPr>
            <p:nvPr userDrawn="1"/>
          </p:nvSpPr>
          <p:spPr bwMode="gray">
            <a:xfrm>
              <a:off x="918" y="1599"/>
              <a:ext cx="3" cy="12"/>
            </a:xfrm>
            <a:custGeom>
              <a:avLst/>
              <a:gdLst>
                <a:gd name="T0" fmla="*/ 0 w 3"/>
                <a:gd name="T1" fmla="*/ 0 h 11"/>
                <a:gd name="T2" fmla="*/ 3 w 3"/>
                <a:gd name="T3" fmla="*/ 7 h 11"/>
                <a:gd name="T4" fmla="*/ 3 w 3"/>
                <a:gd name="T5" fmla="*/ 11 h 11"/>
                <a:gd name="T6" fmla="*/ 3 w 3"/>
                <a:gd name="T7" fmla="*/ 7 h 11"/>
                <a:gd name="T8" fmla="*/ 0 w 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1">
                  <a:moveTo>
                    <a:pt x="0" y="0"/>
                  </a:moveTo>
                  <a:lnTo>
                    <a:pt x="3" y="7"/>
                  </a:lnTo>
                  <a:lnTo>
                    <a:pt x="3" y="11"/>
                  </a:lnTo>
                  <a:lnTo>
                    <a:pt x="3" y="7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21" name="Freeform 217"/>
            <p:cNvSpPr>
              <a:spLocks/>
            </p:cNvSpPr>
            <p:nvPr userDrawn="1"/>
          </p:nvSpPr>
          <p:spPr bwMode="gray">
            <a:xfrm>
              <a:off x="937" y="1522"/>
              <a:ext cx="21" cy="17"/>
            </a:xfrm>
            <a:custGeom>
              <a:avLst/>
              <a:gdLst>
                <a:gd name="T0" fmla="*/ 0 w 21"/>
                <a:gd name="T1" fmla="*/ 0 h 15"/>
                <a:gd name="T2" fmla="*/ 7 w 21"/>
                <a:gd name="T3" fmla="*/ 8 h 15"/>
                <a:gd name="T4" fmla="*/ 14 w 21"/>
                <a:gd name="T5" fmla="*/ 11 h 15"/>
                <a:gd name="T6" fmla="*/ 21 w 21"/>
                <a:gd name="T7" fmla="*/ 15 h 15"/>
                <a:gd name="T8" fmla="*/ 10 w 21"/>
                <a:gd name="T9" fmla="*/ 11 h 15"/>
                <a:gd name="T10" fmla="*/ 3 w 21"/>
                <a:gd name="T11" fmla="*/ 4 h 15"/>
                <a:gd name="T12" fmla="*/ 0 w 21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15">
                  <a:moveTo>
                    <a:pt x="0" y="0"/>
                  </a:moveTo>
                  <a:lnTo>
                    <a:pt x="7" y="8"/>
                  </a:lnTo>
                  <a:lnTo>
                    <a:pt x="14" y="11"/>
                  </a:lnTo>
                  <a:lnTo>
                    <a:pt x="21" y="15"/>
                  </a:lnTo>
                  <a:lnTo>
                    <a:pt x="10" y="11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22" name="Freeform 218"/>
            <p:cNvSpPr>
              <a:spLocks/>
            </p:cNvSpPr>
            <p:nvPr userDrawn="1"/>
          </p:nvSpPr>
          <p:spPr bwMode="gray">
            <a:xfrm>
              <a:off x="966" y="1531"/>
              <a:ext cx="7" cy="3"/>
            </a:xfrm>
            <a:custGeom>
              <a:avLst/>
              <a:gdLst>
                <a:gd name="T0" fmla="*/ 7 w 7"/>
                <a:gd name="T1" fmla="*/ 0 h 3"/>
                <a:gd name="T2" fmla="*/ 3 w 7"/>
                <a:gd name="T3" fmla="*/ 3 h 3"/>
                <a:gd name="T4" fmla="*/ 0 w 7"/>
                <a:gd name="T5" fmla="*/ 3 h 3"/>
                <a:gd name="T6" fmla="*/ 3 w 7"/>
                <a:gd name="T7" fmla="*/ 3 h 3"/>
                <a:gd name="T8" fmla="*/ 7 w 7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">
                  <a:moveTo>
                    <a:pt x="7" y="0"/>
                  </a:moveTo>
                  <a:lnTo>
                    <a:pt x="3" y="3"/>
                  </a:lnTo>
                  <a:lnTo>
                    <a:pt x="0" y="3"/>
                  </a:lnTo>
                  <a:lnTo>
                    <a:pt x="3" y="3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23" name="Freeform 219"/>
            <p:cNvSpPr>
              <a:spLocks/>
            </p:cNvSpPr>
            <p:nvPr userDrawn="1"/>
          </p:nvSpPr>
          <p:spPr bwMode="gray">
            <a:xfrm>
              <a:off x="733" y="1500"/>
              <a:ext cx="26" cy="7"/>
            </a:xfrm>
            <a:custGeom>
              <a:avLst/>
              <a:gdLst>
                <a:gd name="T0" fmla="*/ 11 w 25"/>
                <a:gd name="T1" fmla="*/ 4 h 7"/>
                <a:gd name="T2" fmla="*/ 21 w 25"/>
                <a:gd name="T3" fmla="*/ 0 h 7"/>
                <a:gd name="T4" fmla="*/ 25 w 25"/>
                <a:gd name="T5" fmla="*/ 0 h 7"/>
                <a:gd name="T6" fmla="*/ 18 w 25"/>
                <a:gd name="T7" fmla="*/ 4 h 7"/>
                <a:gd name="T8" fmla="*/ 11 w 25"/>
                <a:gd name="T9" fmla="*/ 4 h 7"/>
                <a:gd name="T10" fmla="*/ 0 w 25"/>
                <a:gd name="T11" fmla="*/ 7 h 7"/>
                <a:gd name="T12" fmla="*/ 0 w 25"/>
                <a:gd name="T13" fmla="*/ 7 h 7"/>
                <a:gd name="T14" fmla="*/ 0 w 25"/>
                <a:gd name="T15" fmla="*/ 7 h 7"/>
                <a:gd name="T16" fmla="*/ 11 w 25"/>
                <a:gd name="T1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7">
                  <a:moveTo>
                    <a:pt x="11" y="4"/>
                  </a:moveTo>
                  <a:lnTo>
                    <a:pt x="21" y="0"/>
                  </a:lnTo>
                  <a:lnTo>
                    <a:pt x="25" y="0"/>
                  </a:lnTo>
                  <a:lnTo>
                    <a:pt x="18" y="4"/>
                  </a:lnTo>
                  <a:lnTo>
                    <a:pt x="1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1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24" name="Freeform 220"/>
            <p:cNvSpPr>
              <a:spLocks/>
            </p:cNvSpPr>
            <p:nvPr userDrawn="1"/>
          </p:nvSpPr>
          <p:spPr bwMode="gray">
            <a:xfrm>
              <a:off x="723" y="1355"/>
              <a:ext cx="7" cy="17"/>
            </a:xfrm>
            <a:custGeom>
              <a:avLst/>
              <a:gdLst>
                <a:gd name="T0" fmla="*/ 3 w 7"/>
                <a:gd name="T1" fmla="*/ 15 h 15"/>
                <a:gd name="T2" fmla="*/ 7 w 7"/>
                <a:gd name="T3" fmla="*/ 8 h 15"/>
                <a:gd name="T4" fmla="*/ 3 w 7"/>
                <a:gd name="T5" fmla="*/ 0 h 15"/>
                <a:gd name="T6" fmla="*/ 7 w 7"/>
                <a:gd name="T7" fmla="*/ 8 h 15"/>
                <a:gd name="T8" fmla="*/ 3 w 7"/>
                <a:gd name="T9" fmla="*/ 11 h 15"/>
                <a:gd name="T10" fmla="*/ 3 w 7"/>
                <a:gd name="T11" fmla="*/ 11 h 15"/>
                <a:gd name="T12" fmla="*/ 3 w 7"/>
                <a:gd name="T13" fmla="*/ 15 h 15"/>
                <a:gd name="T14" fmla="*/ 0 w 7"/>
                <a:gd name="T15" fmla="*/ 15 h 15"/>
                <a:gd name="T16" fmla="*/ 0 w 7"/>
                <a:gd name="T17" fmla="*/ 15 h 15"/>
                <a:gd name="T18" fmla="*/ 0 w 7"/>
                <a:gd name="T19" fmla="*/ 15 h 15"/>
                <a:gd name="T20" fmla="*/ 3 w 7"/>
                <a:gd name="T2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15">
                  <a:moveTo>
                    <a:pt x="3" y="15"/>
                  </a:moveTo>
                  <a:lnTo>
                    <a:pt x="7" y="8"/>
                  </a:lnTo>
                  <a:lnTo>
                    <a:pt x="3" y="0"/>
                  </a:lnTo>
                  <a:lnTo>
                    <a:pt x="7" y="8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5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3" y="1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25" name="Freeform 221"/>
            <p:cNvSpPr>
              <a:spLocks/>
            </p:cNvSpPr>
            <p:nvPr userDrawn="1"/>
          </p:nvSpPr>
          <p:spPr bwMode="gray">
            <a:xfrm>
              <a:off x="723" y="1372"/>
              <a:ext cx="3" cy="10"/>
            </a:xfrm>
            <a:custGeom>
              <a:avLst/>
              <a:gdLst>
                <a:gd name="T0" fmla="*/ 0 w 3"/>
                <a:gd name="T1" fmla="*/ 0 h 10"/>
                <a:gd name="T2" fmla="*/ 0 w 3"/>
                <a:gd name="T3" fmla="*/ 3 h 10"/>
                <a:gd name="T4" fmla="*/ 0 w 3"/>
                <a:gd name="T5" fmla="*/ 3 h 10"/>
                <a:gd name="T6" fmla="*/ 3 w 3"/>
                <a:gd name="T7" fmla="*/ 7 h 10"/>
                <a:gd name="T8" fmla="*/ 3 w 3"/>
                <a:gd name="T9" fmla="*/ 10 h 10"/>
                <a:gd name="T10" fmla="*/ 0 w 3"/>
                <a:gd name="T11" fmla="*/ 7 h 10"/>
                <a:gd name="T12" fmla="*/ 0 w 3"/>
                <a:gd name="T13" fmla="*/ 3 h 10"/>
                <a:gd name="T14" fmla="*/ 0 w 3"/>
                <a:gd name="T15" fmla="*/ 3 h 10"/>
                <a:gd name="T16" fmla="*/ 0 w 3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10">
                  <a:moveTo>
                    <a:pt x="0" y="0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3" y="7"/>
                  </a:lnTo>
                  <a:lnTo>
                    <a:pt x="3" y="10"/>
                  </a:lnTo>
                  <a:lnTo>
                    <a:pt x="0" y="7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26" name="Freeform 222"/>
            <p:cNvSpPr>
              <a:spLocks/>
            </p:cNvSpPr>
            <p:nvPr userDrawn="1"/>
          </p:nvSpPr>
          <p:spPr bwMode="gray">
            <a:xfrm>
              <a:off x="704" y="1417"/>
              <a:ext cx="5" cy="11"/>
            </a:xfrm>
            <a:custGeom>
              <a:avLst/>
              <a:gdLst>
                <a:gd name="T0" fmla="*/ 4 w 4"/>
                <a:gd name="T1" fmla="*/ 10 h 10"/>
                <a:gd name="T2" fmla="*/ 0 w 4"/>
                <a:gd name="T3" fmla="*/ 3 h 10"/>
                <a:gd name="T4" fmla="*/ 0 w 4"/>
                <a:gd name="T5" fmla="*/ 0 h 10"/>
                <a:gd name="T6" fmla="*/ 0 w 4"/>
                <a:gd name="T7" fmla="*/ 3 h 10"/>
                <a:gd name="T8" fmla="*/ 4 w 4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0">
                  <a:moveTo>
                    <a:pt x="4" y="10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4" y="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27" name="Freeform 223"/>
            <p:cNvSpPr>
              <a:spLocks/>
            </p:cNvSpPr>
            <p:nvPr userDrawn="1"/>
          </p:nvSpPr>
          <p:spPr bwMode="gray">
            <a:xfrm>
              <a:off x="712" y="1390"/>
              <a:ext cx="11" cy="12"/>
            </a:xfrm>
            <a:custGeom>
              <a:avLst/>
              <a:gdLst>
                <a:gd name="T0" fmla="*/ 0 w 11"/>
                <a:gd name="T1" fmla="*/ 7 h 11"/>
                <a:gd name="T2" fmla="*/ 0 w 11"/>
                <a:gd name="T3" fmla="*/ 11 h 11"/>
                <a:gd name="T4" fmla="*/ 0 w 11"/>
                <a:gd name="T5" fmla="*/ 11 h 11"/>
                <a:gd name="T6" fmla="*/ 0 w 11"/>
                <a:gd name="T7" fmla="*/ 7 h 11"/>
                <a:gd name="T8" fmla="*/ 4 w 11"/>
                <a:gd name="T9" fmla="*/ 7 h 11"/>
                <a:gd name="T10" fmla="*/ 7 w 11"/>
                <a:gd name="T11" fmla="*/ 4 h 11"/>
                <a:gd name="T12" fmla="*/ 11 w 11"/>
                <a:gd name="T13" fmla="*/ 0 h 11"/>
                <a:gd name="T14" fmla="*/ 7 w 11"/>
                <a:gd name="T15" fmla="*/ 0 h 11"/>
                <a:gd name="T16" fmla="*/ 7 w 11"/>
                <a:gd name="T17" fmla="*/ 4 h 11"/>
                <a:gd name="T18" fmla="*/ 0 w 11"/>
                <a:gd name="T19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11">
                  <a:moveTo>
                    <a:pt x="0" y="7"/>
                  </a:moveTo>
                  <a:lnTo>
                    <a:pt x="0" y="11"/>
                  </a:lnTo>
                  <a:lnTo>
                    <a:pt x="0" y="11"/>
                  </a:lnTo>
                  <a:lnTo>
                    <a:pt x="0" y="7"/>
                  </a:lnTo>
                  <a:lnTo>
                    <a:pt x="4" y="7"/>
                  </a:lnTo>
                  <a:lnTo>
                    <a:pt x="7" y="4"/>
                  </a:lnTo>
                  <a:lnTo>
                    <a:pt x="11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28" name="Freeform 224"/>
            <p:cNvSpPr>
              <a:spLocks/>
            </p:cNvSpPr>
            <p:nvPr userDrawn="1"/>
          </p:nvSpPr>
          <p:spPr bwMode="gray">
            <a:xfrm>
              <a:off x="726" y="1470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7 w 14"/>
                <a:gd name="T7" fmla="*/ 4 h 4"/>
                <a:gd name="T8" fmla="*/ 0 w 14"/>
                <a:gd name="T9" fmla="*/ 0 h 4"/>
                <a:gd name="T10" fmla="*/ 7 w 14"/>
                <a:gd name="T11" fmla="*/ 4 h 4"/>
                <a:gd name="T12" fmla="*/ 11 w 14"/>
                <a:gd name="T13" fmla="*/ 4 h 4"/>
                <a:gd name="T14" fmla="*/ 14 w 14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7" y="4"/>
                  </a:lnTo>
                  <a:lnTo>
                    <a:pt x="0" y="0"/>
                  </a:lnTo>
                  <a:lnTo>
                    <a:pt x="7" y="4"/>
                  </a:lnTo>
                  <a:lnTo>
                    <a:pt x="11" y="4"/>
                  </a:lnTo>
                  <a:lnTo>
                    <a:pt x="1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29" name="Freeform 225"/>
            <p:cNvSpPr>
              <a:spLocks/>
            </p:cNvSpPr>
            <p:nvPr userDrawn="1"/>
          </p:nvSpPr>
          <p:spPr bwMode="gray">
            <a:xfrm>
              <a:off x="712" y="1531"/>
              <a:ext cx="7" cy="3"/>
            </a:xfrm>
            <a:custGeom>
              <a:avLst/>
              <a:gdLst>
                <a:gd name="T0" fmla="*/ 0 w 7"/>
                <a:gd name="T1" fmla="*/ 3 h 3"/>
                <a:gd name="T2" fmla="*/ 0 w 7"/>
                <a:gd name="T3" fmla="*/ 0 h 3"/>
                <a:gd name="T4" fmla="*/ 4 w 7"/>
                <a:gd name="T5" fmla="*/ 0 h 3"/>
                <a:gd name="T6" fmla="*/ 7 w 7"/>
                <a:gd name="T7" fmla="*/ 0 h 3"/>
                <a:gd name="T8" fmla="*/ 7 w 7"/>
                <a:gd name="T9" fmla="*/ 0 h 3"/>
                <a:gd name="T10" fmla="*/ 4 w 7"/>
                <a:gd name="T11" fmla="*/ 0 h 3"/>
                <a:gd name="T12" fmla="*/ 4 w 7"/>
                <a:gd name="T13" fmla="*/ 0 h 3"/>
                <a:gd name="T14" fmla="*/ 0 w 7"/>
                <a:gd name="T1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30" name="Freeform 226"/>
            <p:cNvSpPr>
              <a:spLocks/>
            </p:cNvSpPr>
            <p:nvPr userDrawn="1"/>
          </p:nvSpPr>
          <p:spPr bwMode="gray">
            <a:xfrm>
              <a:off x="719" y="1539"/>
              <a:ext cx="14" cy="30"/>
            </a:xfrm>
            <a:custGeom>
              <a:avLst/>
              <a:gdLst>
                <a:gd name="T0" fmla="*/ 14 w 14"/>
                <a:gd name="T1" fmla="*/ 28 h 28"/>
                <a:gd name="T2" fmla="*/ 4 w 14"/>
                <a:gd name="T3" fmla="*/ 17 h 28"/>
                <a:gd name="T4" fmla="*/ 0 w 14"/>
                <a:gd name="T5" fmla="*/ 17 h 28"/>
                <a:gd name="T6" fmla="*/ 0 w 14"/>
                <a:gd name="T7" fmla="*/ 14 h 28"/>
                <a:gd name="T8" fmla="*/ 0 w 14"/>
                <a:gd name="T9" fmla="*/ 14 h 28"/>
                <a:gd name="T10" fmla="*/ 0 w 14"/>
                <a:gd name="T11" fmla="*/ 7 h 28"/>
                <a:gd name="T12" fmla="*/ 0 w 14"/>
                <a:gd name="T13" fmla="*/ 3 h 28"/>
                <a:gd name="T14" fmla="*/ 0 w 14"/>
                <a:gd name="T15" fmla="*/ 0 h 28"/>
                <a:gd name="T16" fmla="*/ 0 w 14"/>
                <a:gd name="T17" fmla="*/ 7 h 28"/>
                <a:gd name="T18" fmla="*/ 0 w 14"/>
                <a:gd name="T19" fmla="*/ 14 h 28"/>
                <a:gd name="T20" fmla="*/ 4 w 14"/>
                <a:gd name="T21" fmla="*/ 17 h 28"/>
                <a:gd name="T22" fmla="*/ 4 w 14"/>
                <a:gd name="T23" fmla="*/ 17 h 28"/>
                <a:gd name="T24" fmla="*/ 14 w 14"/>
                <a:gd name="T25" fmla="*/ 28 h 28"/>
                <a:gd name="T26" fmla="*/ 14 w 14"/>
                <a:gd name="T2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" h="28">
                  <a:moveTo>
                    <a:pt x="14" y="28"/>
                  </a:moveTo>
                  <a:lnTo>
                    <a:pt x="4" y="17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7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7"/>
                  </a:lnTo>
                  <a:lnTo>
                    <a:pt x="0" y="14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14" y="28"/>
                  </a:lnTo>
                  <a:lnTo>
                    <a:pt x="14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31" name="Freeform 227"/>
            <p:cNvSpPr>
              <a:spLocks/>
            </p:cNvSpPr>
            <p:nvPr userDrawn="1"/>
          </p:nvSpPr>
          <p:spPr bwMode="gray">
            <a:xfrm>
              <a:off x="759" y="1531"/>
              <a:ext cx="3" cy="3"/>
            </a:xfrm>
            <a:custGeom>
              <a:avLst/>
              <a:gdLst>
                <a:gd name="T0" fmla="*/ 0 w 3"/>
                <a:gd name="T1" fmla="*/ 3 h 3"/>
                <a:gd name="T2" fmla="*/ 0 w 3"/>
                <a:gd name="T3" fmla="*/ 3 h 3"/>
                <a:gd name="T4" fmla="*/ 3 w 3"/>
                <a:gd name="T5" fmla="*/ 0 h 3"/>
                <a:gd name="T6" fmla="*/ 3 w 3"/>
                <a:gd name="T7" fmla="*/ 3 h 3"/>
                <a:gd name="T8" fmla="*/ 3 w 3"/>
                <a:gd name="T9" fmla="*/ 3 h 3"/>
                <a:gd name="T10" fmla="*/ 0 w 3"/>
                <a:gd name="T11" fmla="*/ 3 h 3"/>
                <a:gd name="T12" fmla="*/ 0 w 3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0" y="3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3" y="3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32" name="Freeform 228"/>
            <p:cNvSpPr>
              <a:spLocks/>
            </p:cNvSpPr>
            <p:nvPr userDrawn="1"/>
          </p:nvSpPr>
          <p:spPr bwMode="gray">
            <a:xfrm>
              <a:off x="817" y="1534"/>
              <a:ext cx="4" cy="5"/>
            </a:xfrm>
            <a:custGeom>
              <a:avLst/>
              <a:gdLst>
                <a:gd name="T0" fmla="*/ 0 w 4"/>
                <a:gd name="T1" fmla="*/ 4 h 4"/>
                <a:gd name="T2" fmla="*/ 4 w 4"/>
                <a:gd name="T3" fmla="*/ 0 h 4"/>
                <a:gd name="T4" fmla="*/ 4 w 4"/>
                <a:gd name="T5" fmla="*/ 0 h 4"/>
                <a:gd name="T6" fmla="*/ 0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33" name="Freeform 229"/>
            <p:cNvSpPr>
              <a:spLocks/>
            </p:cNvSpPr>
            <p:nvPr userDrawn="1"/>
          </p:nvSpPr>
          <p:spPr bwMode="gray">
            <a:xfrm>
              <a:off x="864" y="1477"/>
              <a:ext cx="4" cy="30"/>
            </a:xfrm>
            <a:custGeom>
              <a:avLst/>
              <a:gdLst>
                <a:gd name="T0" fmla="*/ 4 w 4"/>
                <a:gd name="T1" fmla="*/ 25 h 28"/>
                <a:gd name="T2" fmla="*/ 0 w 4"/>
                <a:gd name="T3" fmla="*/ 14 h 28"/>
                <a:gd name="T4" fmla="*/ 0 w 4"/>
                <a:gd name="T5" fmla="*/ 14 h 28"/>
                <a:gd name="T6" fmla="*/ 0 w 4"/>
                <a:gd name="T7" fmla="*/ 14 h 28"/>
                <a:gd name="T8" fmla="*/ 0 w 4"/>
                <a:gd name="T9" fmla="*/ 14 h 28"/>
                <a:gd name="T10" fmla="*/ 0 w 4"/>
                <a:gd name="T11" fmla="*/ 14 h 28"/>
                <a:gd name="T12" fmla="*/ 0 w 4"/>
                <a:gd name="T13" fmla="*/ 7 h 28"/>
                <a:gd name="T14" fmla="*/ 0 w 4"/>
                <a:gd name="T15" fmla="*/ 4 h 28"/>
                <a:gd name="T16" fmla="*/ 4 w 4"/>
                <a:gd name="T17" fmla="*/ 0 h 28"/>
                <a:gd name="T18" fmla="*/ 0 w 4"/>
                <a:gd name="T19" fmla="*/ 4 h 28"/>
                <a:gd name="T20" fmla="*/ 0 w 4"/>
                <a:gd name="T21" fmla="*/ 7 h 28"/>
                <a:gd name="T22" fmla="*/ 0 w 4"/>
                <a:gd name="T23" fmla="*/ 14 h 28"/>
                <a:gd name="T24" fmla="*/ 0 w 4"/>
                <a:gd name="T25" fmla="*/ 14 h 28"/>
                <a:gd name="T26" fmla="*/ 0 w 4"/>
                <a:gd name="T27" fmla="*/ 18 h 28"/>
                <a:gd name="T28" fmla="*/ 0 w 4"/>
                <a:gd name="T29" fmla="*/ 21 h 28"/>
                <a:gd name="T30" fmla="*/ 4 w 4"/>
                <a:gd name="T31" fmla="*/ 28 h 28"/>
                <a:gd name="T32" fmla="*/ 4 w 4"/>
                <a:gd name="T33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" h="28">
                  <a:moveTo>
                    <a:pt x="4" y="25"/>
                  </a:move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7"/>
                  </a:lnTo>
                  <a:lnTo>
                    <a:pt x="0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4" y="28"/>
                  </a:lnTo>
                  <a:lnTo>
                    <a:pt x="4" y="2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34" name="Freeform 230"/>
            <p:cNvSpPr>
              <a:spLocks/>
            </p:cNvSpPr>
            <p:nvPr userDrawn="1"/>
          </p:nvSpPr>
          <p:spPr bwMode="gray">
            <a:xfrm>
              <a:off x="918" y="1618"/>
              <a:ext cx="3" cy="11"/>
            </a:xfrm>
            <a:custGeom>
              <a:avLst/>
              <a:gdLst>
                <a:gd name="T0" fmla="*/ 3 w 3"/>
                <a:gd name="T1" fmla="*/ 10 h 10"/>
                <a:gd name="T2" fmla="*/ 3 w 3"/>
                <a:gd name="T3" fmla="*/ 7 h 10"/>
                <a:gd name="T4" fmla="*/ 3 w 3"/>
                <a:gd name="T5" fmla="*/ 7 h 10"/>
                <a:gd name="T6" fmla="*/ 3 w 3"/>
                <a:gd name="T7" fmla="*/ 3 h 10"/>
                <a:gd name="T8" fmla="*/ 0 w 3"/>
                <a:gd name="T9" fmla="*/ 0 h 10"/>
                <a:gd name="T10" fmla="*/ 3 w 3"/>
                <a:gd name="T11" fmla="*/ 3 h 10"/>
                <a:gd name="T12" fmla="*/ 3 w 3"/>
                <a:gd name="T13" fmla="*/ 7 h 10"/>
                <a:gd name="T14" fmla="*/ 3 w 3"/>
                <a:gd name="T15" fmla="*/ 7 h 10"/>
                <a:gd name="T16" fmla="*/ 3 w 3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10">
                  <a:moveTo>
                    <a:pt x="3" y="10"/>
                  </a:moveTo>
                  <a:lnTo>
                    <a:pt x="3" y="7"/>
                  </a:lnTo>
                  <a:lnTo>
                    <a:pt x="3" y="7"/>
                  </a:lnTo>
                  <a:lnTo>
                    <a:pt x="3" y="3"/>
                  </a:lnTo>
                  <a:lnTo>
                    <a:pt x="0" y="0"/>
                  </a:lnTo>
                  <a:lnTo>
                    <a:pt x="3" y="3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35" name="Freeform 231"/>
            <p:cNvSpPr>
              <a:spLocks/>
            </p:cNvSpPr>
            <p:nvPr userDrawn="1"/>
          </p:nvSpPr>
          <p:spPr bwMode="gray">
            <a:xfrm>
              <a:off x="1005" y="1534"/>
              <a:ext cx="22" cy="12"/>
            </a:xfrm>
            <a:custGeom>
              <a:avLst/>
              <a:gdLst>
                <a:gd name="T0" fmla="*/ 15 w 22"/>
                <a:gd name="T1" fmla="*/ 7 h 11"/>
                <a:gd name="T2" fmla="*/ 0 w 22"/>
                <a:gd name="T3" fmla="*/ 0 h 11"/>
                <a:gd name="T4" fmla="*/ 0 w 22"/>
                <a:gd name="T5" fmla="*/ 0 h 11"/>
                <a:gd name="T6" fmla="*/ 0 w 22"/>
                <a:gd name="T7" fmla="*/ 0 h 11"/>
                <a:gd name="T8" fmla="*/ 0 w 22"/>
                <a:gd name="T9" fmla="*/ 0 h 11"/>
                <a:gd name="T10" fmla="*/ 0 w 22"/>
                <a:gd name="T11" fmla="*/ 0 h 11"/>
                <a:gd name="T12" fmla="*/ 11 w 22"/>
                <a:gd name="T13" fmla="*/ 7 h 11"/>
                <a:gd name="T14" fmla="*/ 18 w 22"/>
                <a:gd name="T15" fmla="*/ 7 h 11"/>
                <a:gd name="T16" fmla="*/ 22 w 22"/>
                <a:gd name="T17" fmla="*/ 11 h 11"/>
                <a:gd name="T18" fmla="*/ 18 w 22"/>
                <a:gd name="T19" fmla="*/ 7 h 11"/>
                <a:gd name="T20" fmla="*/ 15 w 22"/>
                <a:gd name="T21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11">
                  <a:moveTo>
                    <a:pt x="15" y="7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1" y="7"/>
                  </a:lnTo>
                  <a:lnTo>
                    <a:pt x="18" y="7"/>
                  </a:lnTo>
                  <a:lnTo>
                    <a:pt x="22" y="11"/>
                  </a:lnTo>
                  <a:lnTo>
                    <a:pt x="18" y="7"/>
                  </a:lnTo>
                  <a:lnTo>
                    <a:pt x="15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36" name="Freeform 232"/>
            <p:cNvSpPr>
              <a:spLocks/>
            </p:cNvSpPr>
            <p:nvPr userDrawn="1"/>
          </p:nvSpPr>
          <p:spPr bwMode="gray">
            <a:xfrm>
              <a:off x="1049" y="999"/>
              <a:ext cx="3" cy="49"/>
            </a:xfrm>
            <a:custGeom>
              <a:avLst/>
              <a:gdLst>
                <a:gd name="T0" fmla="*/ 3 w 3"/>
                <a:gd name="T1" fmla="*/ 0 h 46"/>
                <a:gd name="T2" fmla="*/ 0 w 3"/>
                <a:gd name="T3" fmla="*/ 46 h 46"/>
                <a:gd name="T4" fmla="*/ 0 w 3"/>
                <a:gd name="T5" fmla="*/ 28 h 46"/>
                <a:gd name="T6" fmla="*/ 0 w 3"/>
                <a:gd name="T7" fmla="*/ 14 h 46"/>
                <a:gd name="T8" fmla="*/ 3 w 3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6">
                  <a:moveTo>
                    <a:pt x="3" y="0"/>
                  </a:moveTo>
                  <a:lnTo>
                    <a:pt x="0" y="46"/>
                  </a:lnTo>
                  <a:lnTo>
                    <a:pt x="0" y="28"/>
                  </a:lnTo>
                  <a:lnTo>
                    <a:pt x="0" y="14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37" name="Freeform 233"/>
            <p:cNvSpPr>
              <a:spLocks/>
            </p:cNvSpPr>
            <p:nvPr userDrawn="1"/>
          </p:nvSpPr>
          <p:spPr bwMode="gray">
            <a:xfrm>
              <a:off x="1045" y="949"/>
              <a:ext cx="14" cy="16"/>
            </a:xfrm>
            <a:custGeom>
              <a:avLst/>
              <a:gdLst>
                <a:gd name="T0" fmla="*/ 0 w 14"/>
                <a:gd name="T1" fmla="*/ 15 h 15"/>
                <a:gd name="T2" fmla="*/ 0 w 14"/>
                <a:gd name="T3" fmla="*/ 15 h 15"/>
                <a:gd name="T4" fmla="*/ 0 w 14"/>
                <a:gd name="T5" fmla="*/ 15 h 15"/>
                <a:gd name="T6" fmla="*/ 14 w 14"/>
                <a:gd name="T7" fmla="*/ 0 h 15"/>
                <a:gd name="T8" fmla="*/ 14 w 14"/>
                <a:gd name="T9" fmla="*/ 0 h 15"/>
                <a:gd name="T10" fmla="*/ 0 w 14"/>
                <a:gd name="T1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5">
                  <a:moveTo>
                    <a:pt x="0" y="15"/>
                  </a:moveTo>
                  <a:lnTo>
                    <a:pt x="0" y="15"/>
                  </a:lnTo>
                  <a:lnTo>
                    <a:pt x="0" y="15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0" y="1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38" name="Freeform 234"/>
            <p:cNvSpPr>
              <a:spLocks/>
            </p:cNvSpPr>
            <p:nvPr userDrawn="1"/>
          </p:nvSpPr>
          <p:spPr bwMode="gray">
            <a:xfrm>
              <a:off x="1052" y="843"/>
              <a:ext cx="4" cy="8"/>
            </a:xfrm>
            <a:custGeom>
              <a:avLst/>
              <a:gdLst>
                <a:gd name="T0" fmla="*/ 4 w 4"/>
                <a:gd name="T1" fmla="*/ 0 h 7"/>
                <a:gd name="T2" fmla="*/ 4 w 4"/>
                <a:gd name="T3" fmla="*/ 3 h 7"/>
                <a:gd name="T4" fmla="*/ 0 w 4"/>
                <a:gd name="T5" fmla="*/ 7 h 7"/>
                <a:gd name="T6" fmla="*/ 4 w 4"/>
                <a:gd name="T7" fmla="*/ 0 h 7"/>
                <a:gd name="T8" fmla="*/ 4 w 4"/>
                <a:gd name="T9" fmla="*/ 0 h 7"/>
                <a:gd name="T10" fmla="*/ 4 w 4"/>
                <a:gd name="T11" fmla="*/ 0 h 7"/>
                <a:gd name="T12" fmla="*/ 4 w 4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4" y="0"/>
                  </a:moveTo>
                  <a:lnTo>
                    <a:pt x="4" y="3"/>
                  </a:lnTo>
                  <a:lnTo>
                    <a:pt x="0" y="7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39" name="Freeform 235"/>
            <p:cNvSpPr>
              <a:spLocks/>
            </p:cNvSpPr>
            <p:nvPr userDrawn="1"/>
          </p:nvSpPr>
          <p:spPr bwMode="gray">
            <a:xfrm>
              <a:off x="1045" y="851"/>
              <a:ext cx="4" cy="3"/>
            </a:xfrm>
            <a:custGeom>
              <a:avLst/>
              <a:gdLst>
                <a:gd name="T0" fmla="*/ 0 w 4"/>
                <a:gd name="T1" fmla="*/ 3 h 3"/>
                <a:gd name="T2" fmla="*/ 0 w 4"/>
                <a:gd name="T3" fmla="*/ 0 h 3"/>
                <a:gd name="T4" fmla="*/ 4 w 4"/>
                <a:gd name="T5" fmla="*/ 0 h 3"/>
                <a:gd name="T6" fmla="*/ 0 w 4"/>
                <a:gd name="T7" fmla="*/ 3 h 3"/>
                <a:gd name="T8" fmla="*/ 0 w 4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0" y="3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40" name="Freeform 236"/>
            <p:cNvSpPr>
              <a:spLocks/>
            </p:cNvSpPr>
            <p:nvPr userDrawn="1"/>
          </p:nvSpPr>
          <p:spPr bwMode="gray">
            <a:xfrm>
              <a:off x="966" y="916"/>
              <a:ext cx="3" cy="7"/>
            </a:xfrm>
            <a:custGeom>
              <a:avLst/>
              <a:gdLst>
                <a:gd name="T0" fmla="*/ 0 w 3"/>
                <a:gd name="T1" fmla="*/ 0 h 7"/>
                <a:gd name="T2" fmla="*/ 0 w 3"/>
                <a:gd name="T3" fmla="*/ 3 h 7"/>
                <a:gd name="T4" fmla="*/ 3 w 3"/>
                <a:gd name="T5" fmla="*/ 7 h 7"/>
                <a:gd name="T6" fmla="*/ 0 w 3"/>
                <a:gd name="T7" fmla="*/ 3 h 7"/>
                <a:gd name="T8" fmla="*/ 0 w 3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0"/>
                  </a:moveTo>
                  <a:lnTo>
                    <a:pt x="0" y="3"/>
                  </a:lnTo>
                  <a:lnTo>
                    <a:pt x="3" y="7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41" name="Freeform 237"/>
            <p:cNvSpPr>
              <a:spLocks/>
            </p:cNvSpPr>
            <p:nvPr userDrawn="1"/>
          </p:nvSpPr>
          <p:spPr bwMode="gray">
            <a:xfrm>
              <a:off x="802" y="1151"/>
              <a:ext cx="11" cy="22"/>
            </a:xfrm>
            <a:custGeom>
              <a:avLst/>
              <a:gdLst>
                <a:gd name="T0" fmla="*/ 0 w 11"/>
                <a:gd name="T1" fmla="*/ 21 h 21"/>
                <a:gd name="T2" fmla="*/ 4 w 11"/>
                <a:gd name="T3" fmla="*/ 18 h 21"/>
                <a:gd name="T4" fmla="*/ 4 w 11"/>
                <a:gd name="T5" fmla="*/ 14 h 21"/>
                <a:gd name="T6" fmla="*/ 7 w 11"/>
                <a:gd name="T7" fmla="*/ 7 h 21"/>
                <a:gd name="T8" fmla="*/ 11 w 11"/>
                <a:gd name="T9" fmla="*/ 0 h 21"/>
                <a:gd name="T10" fmla="*/ 11 w 11"/>
                <a:gd name="T11" fmla="*/ 0 h 21"/>
                <a:gd name="T12" fmla="*/ 11 w 11"/>
                <a:gd name="T13" fmla="*/ 0 h 21"/>
                <a:gd name="T14" fmla="*/ 11 w 11"/>
                <a:gd name="T15" fmla="*/ 7 h 21"/>
                <a:gd name="T16" fmla="*/ 7 w 11"/>
                <a:gd name="T17" fmla="*/ 11 h 21"/>
                <a:gd name="T18" fmla="*/ 4 w 11"/>
                <a:gd name="T19" fmla="*/ 18 h 21"/>
                <a:gd name="T20" fmla="*/ 0 w 11"/>
                <a:gd name="T21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" h="21">
                  <a:moveTo>
                    <a:pt x="0" y="21"/>
                  </a:moveTo>
                  <a:lnTo>
                    <a:pt x="4" y="18"/>
                  </a:lnTo>
                  <a:lnTo>
                    <a:pt x="4" y="14"/>
                  </a:lnTo>
                  <a:lnTo>
                    <a:pt x="7" y="7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7"/>
                  </a:lnTo>
                  <a:lnTo>
                    <a:pt x="7" y="11"/>
                  </a:lnTo>
                  <a:lnTo>
                    <a:pt x="4" y="18"/>
                  </a:lnTo>
                  <a:lnTo>
                    <a:pt x="0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42" name="Freeform 238"/>
            <p:cNvSpPr>
              <a:spLocks/>
            </p:cNvSpPr>
            <p:nvPr userDrawn="1"/>
          </p:nvSpPr>
          <p:spPr bwMode="gray">
            <a:xfrm>
              <a:off x="854" y="949"/>
              <a:ext cx="17" cy="24"/>
            </a:xfrm>
            <a:custGeom>
              <a:avLst/>
              <a:gdLst>
                <a:gd name="T0" fmla="*/ 0 w 17"/>
                <a:gd name="T1" fmla="*/ 22 h 22"/>
                <a:gd name="T2" fmla="*/ 3 w 17"/>
                <a:gd name="T3" fmla="*/ 18 h 22"/>
                <a:gd name="T4" fmla="*/ 7 w 17"/>
                <a:gd name="T5" fmla="*/ 15 h 22"/>
                <a:gd name="T6" fmla="*/ 14 w 17"/>
                <a:gd name="T7" fmla="*/ 8 h 22"/>
                <a:gd name="T8" fmla="*/ 17 w 17"/>
                <a:gd name="T9" fmla="*/ 0 h 22"/>
                <a:gd name="T10" fmla="*/ 14 w 17"/>
                <a:gd name="T11" fmla="*/ 8 h 22"/>
                <a:gd name="T12" fmla="*/ 7 w 17"/>
                <a:gd name="T13" fmla="*/ 15 h 22"/>
                <a:gd name="T14" fmla="*/ 3 w 17"/>
                <a:gd name="T15" fmla="*/ 18 h 22"/>
                <a:gd name="T16" fmla="*/ 0 w 17"/>
                <a:gd name="T17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22">
                  <a:moveTo>
                    <a:pt x="0" y="22"/>
                  </a:moveTo>
                  <a:lnTo>
                    <a:pt x="3" y="18"/>
                  </a:lnTo>
                  <a:lnTo>
                    <a:pt x="7" y="15"/>
                  </a:lnTo>
                  <a:lnTo>
                    <a:pt x="14" y="8"/>
                  </a:lnTo>
                  <a:lnTo>
                    <a:pt x="17" y="0"/>
                  </a:lnTo>
                  <a:lnTo>
                    <a:pt x="14" y="8"/>
                  </a:lnTo>
                  <a:lnTo>
                    <a:pt x="7" y="15"/>
                  </a:lnTo>
                  <a:lnTo>
                    <a:pt x="3" y="18"/>
                  </a:lnTo>
                  <a:lnTo>
                    <a:pt x="0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43" name="Freeform 239"/>
            <p:cNvSpPr>
              <a:spLocks/>
            </p:cNvSpPr>
            <p:nvPr userDrawn="1"/>
          </p:nvSpPr>
          <p:spPr bwMode="gray">
            <a:xfrm>
              <a:off x="885" y="881"/>
              <a:ext cx="12" cy="15"/>
            </a:xfrm>
            <a:custGeom>
              <a:avLst/>
              <a:gdLst>
                <a:gd name="T0" fmla="*/ 0 w 11"/>
                <a:gd name="T1" fmla="*/ 14 h 14"/>
                <a:gd name="T2" fmla="*/ 4 w 11"/>
                <a:gd name="T3" fmla="*/ 7 h 14"/>
                <a:gd name="T4" fmla="*/ 11 w 11"/>
                <a:gd name="T5" fmla="*/ 0 h 14"/>
                <a:gd name="T6" fmla="*/ 11 w 11"/>
                <a:gd name="T7" fmla="*/ 0 h 14"/>
                <a:gd name="T8" fmla="*/ 11 w 11"/>
                <a:gd name="T9" fmla="*/ 0 h 14"/>
                <a:gd name="T10" fmla="*/ 7 w 11"/>
                <a:gd name="T11" fmla="*/ 0 h 14"/>
                <a:gd name="T12" fmla="*/ 7 w 11"/>
                <a:gd name="T13" fmla="*/ 4 h 14"/>
                <a:gd name="T14" fmla="*/ 4 w 11"/>
                <a:gd name="T15" fmla="*/ 7 h 14"/>
                <a:gd name="T16" fmla="*/ 0 w 11"/>
                <a:gd name="T1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4">
                  <a:moveTo>
                    <a:pt x="0" y="14"/>
                  </a:moveTo>
                  <a:lnTo>
                    <a:pt x="4" y="7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4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44" name="Freeform 240"/>
            <p:cNvSpPr>
              <a:spLocks/>
            </p:cNvSpPr>
            <p:nvPr userDrawn="1"/>
          </p:nvSpPr>
          <p:spPr bwMode="gray">
            <a:xfrm>
              <a:off x="904" y="851"/>
              <a:ext cx="22" cy="19"/>
            </a:xfrm>
            <a:custGeom>
              <a:avLst/>
              <a:gdLst>
                <a:gd name="T0" fmla="*/ 0 w 21"/>
                <a:gd name="T1" fmla="*/ 18 h 18"/>
                <a:gd name="T2" fmla="*/ 10 w 21"/>
                <a:gd name="T3" fmla="*/ 10 h 18"/>
                <a:gd name="T4" fmla="*/ 21 w 21"/>
                <a:gd name="T5" fmla="*/ 0 h 18"/>
                <a:gd name="T6" fmla="*/ 21 w 21"/>
                <a:gd name="T7" fmla="*/ 3 h 18"/>
                <a:gd name="T8" fmla="*/ 21 w 21"/>
                <a:gd name="T9" fmla="*/ 3 h 18"/>
                <a:gd name="T10" fmla="*/ 17 w 21"/>
                <a:gd name="T11" fmla="*/ 3 h 18"/>
                <a:gd name="T12" fmla="*/ 14 w 21"/>
                <a:gd name="T13" fmla="*/ 7 h 18"/>
                <a:gd name="T14" fmla="*/ 7 w 21"/>
                <a:gd name="T15" fmla="*/ 10 h 18"/>
                <a:gd name="T16" fmla="*/ 0 w 21"/>
                <a:gd name="T1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8">
                  <a:moveTo>
                    <a:pt x="0" y="18"/>
                  </a:moveTo>
                  <a:lnTo>
                    <a:pt x="10" y="10"/>
                  </a:lnTo>
                  <a:lnTo>
                    <a:pt x="21" y="0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17" y="3"/>
                  </a:lnTo>
                  <a:lnTo>
                    <a:pt x="14" y="7"/>
                  </a:lnTo>
                  <a:lnTo>
                    <a:pt x="7" y="10"/>
                  </a:lnTo>
                  <a:lnTo>
                    <a:pt x="0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45" name="Freeform 241"/>
            <p:cNvSpPr>
              <a:spLocks/>
            </p:cNvSpPr>
            <p:nvPr userDrawn="1"/>
          </p:nvSpPr>
          <p:spPr bwMode="gray">
            <a:xfrm>
              <a:off x="930" y="874"/>
              <a:ext cx="14" cy="15"/>
            </a:xfrm>
            <a:custGeom>
              <a:avLst/>
              <a:gdLst>
                <a:gd name="T0" fmla="*/ 0 w 14"/>
                <a:gd name="T1" fmla="*/ 0 h 14"/>
                <a:gd name="T2" fmla="*/ 7 w 14"/>
                <a:gd name="T3" fmla="*/ 7 h 14"/>
                <a:gd name="T4" fmla="*/ 14 w 14"/>
                <a:gd name="T5" fmla="*/ 14 h 14"/>
                <a:gd name="T6" fmla="*/ 10 w 14"/>
                <a:gd name="T7" fmla="*/ 11 h 14"/>
                <a:gd name="T8" fmla="*/ 3 w 14"/>
                <a:gd name="T9" fmla="*/ 4 h 14"/>
                <a:gd name="T10" fmla="*/ 0 w 14"/>
                <a:gd name="T11" fmla="*/ 4 h 14"/>
                <a:gd name="T12" fmla="*/ 0 w 14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4">
                  <a:moveTo>
                    <a:pt x="0" y="0"/>
                  </a:moveTo>
                  <a:lnTo>
                    <a:pt x="7" y="7"/>
                  </a:lnTo>
                  <a:lnTo>
                    <a:pt x="14" y="14"/>
                  </a:lnTo>
                  <a:lnTo>
                    <a:pt x="10" y="11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46" name="Freeform 242"/>
            <p:cNvSpPr>
              <a:spLocks/>
            </p:cNvSpPr>
            <p:nvPr userDrawn="1"/>
          </p:nvSpPr>
          <p:spPr bwMode="gray">
            <a:xfrm>
              <a:off x="951" y="900"/>
              <a:ext cx="11" cy="8"/>
            </a:xfrm>
            <a:custGeom>
              <a:avLst/>
              <a:gdLst>
                <a:gd name="T0" fmla="*/ 10 w 10"/>
                <a:gd name="T1" fmla="*/ 7 h 7"/>
                <a:gd name="T2" fmla="*/ 0 w 10"/>
                <a:gd name="T3" fmla="*/ 0 h 7"/>
                <a:gd name="T4" fmla="*/ 3 w 10"/>
                <a:gd name="T5" fmla="*/ 3 h 7"/>
                <a:gd name="T6" fmla="*/ 10 w 10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7">
                  <a:moveTo>
                    <a:pt x="10" y="7"/>
                  </a:moveTo>
                  <a:lnTo>
                    <a:pt x="0" y="0"/>
                  </a:lnTo>
                  <a:lnTo>
                    <a:pt x="3" y="3"/>
                  </a:lnTo>
                  <a:lnTo>
                    <a:pt x="1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47" name="Freeform 243"/>
            <p:cNvSpPr>
              <a:spLocks/>
            </p:cNvSpPr>
            <p:nvPr userDrawn="1"/>
          </p:nvSpPr>
          <p:spPr bwMode="gray">
            <a:xfrm>
              <a:off x="994" y="843"/>
              <a:ext cx="8" cy="4"/>
            </a:xfrm>
            <a:custGeom>
              <a:avLst/>
              <a:gdLst>
                <a:gd name="T0" fmla="*/ 0 w 7"/>
                <a:gd name="T1" fmla="*/ 3 h 3"/>
                <a:gd name="T2" fmla="*/ 3 w 7"/>
                <a:gd name="T3" fmla="*/ 0 h 3"/>
                <a:gd name="T4" fmla="*/ 7 w 7"/>
                <a:gd name="T5" fmla="*/ 0 h 3"/>
                <a:gd name="T6" fmla="*/ 3 w 7"/>
                <a:gd name="T7" fmla="*/ 0 h 3"/>
                <a:gd name="T8" fmla="*/ 0 w 7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3" y="0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48" name="Freeform 244"/>
            <p:cNvSpPr>
              <a:spLocks/>
            </p:cNvSpPr>
            <p:nvPr userDrawn="1"/>
          </p:nvSpPr>
          <p:spPr bwMode="gray">
            <a:xfrm>
              <a:off x="1005" y="824"/>
              <a:ext cx="4" cy="7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4 h 7"/>
                <a:gd name="T4" fmla="*/ 4 w 4"/>
                <a:gd name="T5" fmla="*/ 0 h 7"/>
                <a:gd name="T6" fmla="*/ 0 w 4"/>
                <a:gd name="T7" fmla="*/ 4 h 7"/>
                <a:gd name="T8" fmla="*/ 0 w 4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49" name="Freeform 245"/>
            <p:cNvSpPr>
              <a:spLocks/>
            </p:cNvSpPr>
            <p:nvPr userDrawn="1"/>
          </p:nvSpPr>
          <p:spPr bwMode="gray">
            <a:xfrm>
              <a:off x="2244" y="1432"/>
              <a:ext cx="15" cy="15"/>
            </a:xfrm>
            <a:custGeom>
              <a:avLst/>
              <a:gdLst>
                <a:gd name="T0" fmla="*/ 14 w 14"/>
                <a:gd name="T1" fmla="*/ 0 h 14"/>
                <a:gd name="T2" fmla="*/ 0 w 14"/>
                <a:gd name="T3" fmla="*/ 7 h 14"/>
                <a:gd name="T4" fmla="*/ 0 w 14"/>
                <a:gd name="T5" fmla="*/ 14 h 14"/>
                <a:gd name="T6" fmla="*/ 0 w 14"/>
                <a:gd name="T7" fmla="*/ 7 h 14"/>
                <a:gd name="T8" fmla="*/ 14 w 14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14" y="0"/>
                  </a:moveTo>
                  <a:lnTo>
                    <a:pt x="0" y="7"/>
                  </a:lnTo>
                  <a:lnTo>
                    <a:pt x="0" y="14"/>
                  </a:lnTo>
                  <a:lnTo>
                    <a:pt x="0" y="7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50" name="Freeform 246"/>
            <p:cNvSpPr>
              <a:spLocks/>
            </p:cNvSpPr>
            <p:nvPr userDrawn="1"/>
          </p:nvSpPr>
          <p:spPr bwMode="gray">
            <a:xfrm>
              <a:off x="2020" y="1945"/>
              <a:ext cx="7" cy="11"/>
            </a:xfrm>
            <a:custGeom>
              <a:avLst/>
              <a:gdLst>
                <a:gd name="T0" fmla="*/ 3 w 7"/>
                <a:gd name="T1" fmla="*/ 0 h 10"/>
                <a:gd name="T2" fmla="*/ 0 w 7"/>
                <a:gd name="T3" fmla="*/ 0 h 10"/>
                <a:gd name="T4" fmla="*/ 0 w 7"/>
                <a:gd name="T5" fmla="*/ 3 h 10"/>
                <a:gd name="T6" fmla="*/ 3 w 7"/>
                <a:gd name="T7" fmla="*/ 3 h 10"/>
                <a:gd name="T8" fmla="*/ 7 w 7"/>
                <a:gd name="T9" fmla="*/ 7 h 10"/>
                <a:gd name="T10" fmla="*/ 7 w 7"/>
                <a:gd name="T11" fmla="*/ 10 h 10"/>
                <a:gd name="T12" fmla="*/ 7 w 7"/>
                <a:gd name="T13" fmla="*/ 7 h 10"/>
                <a:gd name="T14" fmla="*/ 3 w 7"/>
                <a:gd name="T15" fmla="*/ 3 h 10"/>
                <a:gd name="T16" fmla="*/ 0 w 7"/>
                <a:gd name="T17" fmla="*/ 3 h 10"/>
                <a:gd name="T18" fmla="*/ 0 w 7"/>
                <a:gd name="T19" fmla="*/ 3 h 10"/>
                <a:gd name="T20" fmla="*/ 0 w 7"/>
                <a:gd name="T21" fmla="*/ 3 h 10"/>
                <a:gd name="T22" fmla="*/ 0 w 7"/>
                <a:gd name="T23" fmla="*/ 3 h 10"/>
                <a:gd name="T24" fmla="*/ 3 w 7"/>
                <a:gd name="T2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" h="10">
                  <a:moveTo>
                    <a:pt x="3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3" y="3"/>
                  </a:lnTo>
                  <a:lnTo>
                    <a:pt x="7" y="7"/>
                  </a:lnTo>
                  <a:lnTo>
                    <a:pt x="7" y="10"/>
                  </a:lnTo>
                  <a:lnTo>
                    <a:pt x="7" y="7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51" name="Freeform 247"/>
            <p:cNvSpPr>
              <a:spLocks/>
            </p:cNvSpPr>
            <p:nvPr userDrawn="1"/>
          </p:nvSpPr>
          <p:spPr bwMode="gray">
            <a:xfrm>
              <a:off x="1937" y="1599"/>
              <a:ext cx="72" cy="3"/>
            </a:xfrm>
            <a:custGeom>
              <a:avLst/>
              <a:gdLst>
                <a:gd name="T0" fmla="*/ 56 w 70"/>
                <a:gd name="T1" fmla="*/ 0 h 3"/>
                <a:gd name="T2" fmla="*/ 28 w 70"/>
                <a:gd name="T3" fmla="*/ 3 h 3"/>
                <a:gd name="T4" fmla="*/ 0 w 70"/>
                <a:gd name="T5" fmla="*/ 0 h 3"/>
                <a:gd name="T6" fmla="*/ 28 w 70"/>
                <a:gd name="T7" fmla="*/ 3 h 3"/>
                <a:gd name="T8" fmla="*/ 56 w 70"/>
                <a:gd name="T9" fmla="*/ 0 h 3"/>
                <a:gd name="T10" fmla="*/ 63 w 70"/>
                <a:gd name="T11" fmla="*/ 0 h 3"/>
                <a:gd name="T12" fmla="*/ 67 w 70"/>
                <a:gd name="T13" fmla="*/ 0 h 3"/>
                <a:gd name="T14" fmla="*/ 70 w 70"/>
                <a:gd name="T15" fmla="*/ 0 h 3"/>
                <a:gd name="T16" fmla="*/ 63 w 70"/>
                <a:gd name="T17" fmla="*/ 0 h 3"/>
                <a:gd name="T18" fmla="*/ 56 w 70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3">
                  <a:moveTo>
                    <a:pt x="56" y="0"/>
                  </a:moveTo>
                  <a:lnTo>
                    <a:pt x="28" y="3"/>
                  </a:lnTo>
                  <a:lnTo>
                    <a:pt x="0" y="0"/>
                  </a:lnTo>
                  <a:lnTo>
                    <a:pt x="28" y="3"/>
                  </a:lnTo>
                  <a:lnTo>
                    <a:pt x="56" y="0"/>
                  </a:lnTo>
                  <a:lnTo>
                    <a:pt x="63" y="0"/>
                  </a:lnTo>
                  <a:lnTo>
                    <a:pt x="67" y="0"/>
                  </a:lnTo>
                  <a:lnTo>
                    <a:pt x="70" y="0"/>
                  </a:lnTo>
                  <a:lnTo>
                    <a:pt x="63" y="0"/>
                  </a:lnTo>
                  <a:lnTo>
                    <a:pt x="5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52" name="Freeform 248"/>
            <p:cNvSpPr>
              <a:spLocks/>
            </p:cNvSpPr>
            <p:nvPr userDrawn="1"/>
          </p:nvSpPr>
          <p:spPr bwMode="gray">
            <a:xfrm>
              <a:off x="1962" y="1876"/>
              <a:ext cx="15" cy="35"/>
            </a:xfrm>
            <a:custGeom>
              <a:avLst/>
              <a:gdLst>
                <a:gd name="T0" fmla="*/ 0 w 14"/>
                <a:gd name="T1" fmla="*/ 0 h 32"/>
                <a:gd name="T2" fmla="*/ 7 w 14"/>
                <a:gd name="T3" fmla="*/ 7 h 32"/>
                <a:gd name="T4" fmla="*/ 10 w 14"/>
                <a:gd name="T5" fmla="*/ 18 h 32"/>
                <a:gd name="T6" fmla="*/ 14 w 14"/>
                <a:gd name="T7" fmla="*/ 28 h 32"/>
                <a:gd name="T8" fmla="*/ 10 w 14"/>
                <a:gd name="T9" fmla="*/ 28 h 32"/>
                <a:gd name="T10" fmla="*/ 7 w 14"/>
                <a:gd name="T11" fmla="*/ 32 h 32"/>
                <a:gd name="T12" fmla="*/ 10 w 14"/>
                <a:gd name="T13" fmla="*/ 28 h 32"/>
                <a:gd name="T14" fmla="*/ 14 w 14"/>
                <a:gd name="T15" fmla="*/ 28 h 32"/>
                <a:gd name="T16" fmla="*/ 14 w 14"/>
                <a:gd name="T17" fmla="*/ 28 h 32"/>
                <a:gd name="T18" fmla="*/ 10 w 14"/>
                <a:gd name="T19" fmla="*/ 18 h 32"/>
                <a:gd name="T20" fmla="*/ 7 w 14"/>
                <a:gd name="T21" fmla="*/ 7 h 32"/>
                <a:gd name="T22" fmla="*/ 0 w 14"/>
                <a:gd name="T2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" h="32">
                  <a:moveTo>
                    <a:pt x="0" y="0"/>
                  </a:moveTo>
                  <a:lnTo>
                    <a:pt x="7" y="7"/>
                  </a:lnTo>
                  <a:lnTo>
                    <a:pt x="10" y="18"/>
                  </a:lnTo>
                  <a:lnTo>
                    <a:pt x="14" y="28"/>
                  </a:lnTo>
                  <a:lnTo>
                    <a:pt x="10" y="28"/>
                  </a:lnTo>
                  <a:lnTo>
                    <a:pt x="7" y="32"/>
                  </a:lnTo>
                  <a:lnTo>
                    <a:pt x="10" y="28"/>
                  </a:lnTo>
                  <a:lnTo>
                    <a:pt x="14" y="28"/>
                  </a:lnTo>
                  <a:lnTo>
                    <a:pt x="14" y="28"/>
                  </a:lnTo>
                  <a:lnTo>
                    <a:pt x="10" y="18"/>
                  </a:lnTo>
                  <a:lnTo>
                    <a:pt x="7" y="7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53" name="Freeform 249"/>
            <p:cNvSpPr>
              <a:spLocks/>
            </p:cNvSpPr>
            <p:nvPr userDrawn="1"/>
          </p:nvSpPr>
          <p:spPr bwMode="gray">
            <a:xfrm>
              <a:off x="1886" y="1869"/>
              <a:ext cx="15" cy="26"/>
            </a:xfrm>
            <a:custGeom>
              <a:avLst/>
              <a:gdLst>
                <a:gd name="T0" fmla="*/ 3 w 14"/>
                <a:gd name="T1" fmla="*/ 25 h 25"/>
                <a:gd name="T2" fmla="*/ 3 w 14"/>
                <a:gd name="T3" fmla="*/ 25 h 25"/>
                <a:gd name="T4" fmla="*/ 0 w 14"/>
                <a:gd name="T5" fmla="*/ 25 h 25"/>
                <a:gd name="T6" fmla="*/ 14 w 14"/>
                <a:gd name="T7" fmla="*/ 0 h 25"/>
                <a:gd name="T8" fmla="*/ 14 w 14"/>
                <a:gd name="T9" fmla="*/ 0 h 25"/>
                <a:gd name="T10" fmla="*/ 14 w 14"/>
                <a:gd name="T11" fmla="*/ 4 h 25"/>
                <a:gd name="T12" fmla="*/ 10 w 14"/>
                <a:gd name="T13" fmla="*/ 7 h 25"/>
                <a:gd name="T14" fmla="*/ 7 w 14"/>
                <a:gd name="T15" fmla="*/ 14 h 25"/>
                <a:gd name="T16" fmla="*/ 3 w 14"/>
                <a:gd name="T17" fmla="*/ 21 h 25"/>
                <a:gd name="T18" fmla="*/ 3 w 14"/>
                <a:gd name="T1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25">
                  <a:moveTo>
                    <a:pt x="3" y="25"/>
                  </a:moveTo>
                  <a:lnTo>
                    <a:pt x="3" y="25"/>
                  </a:lnTo>
                  <a:lnTo>
                    <a:pt x="0" y="25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4"/>
                  </a:lnTo>
                  <a:lnTo>
                    <a:pt x="10" y="7"/>
                  </a:lnTo>
                  <a:lnTo>
                    <a:pt x="7" y="14"/>
                  </a:lnTo>
                  <a:lnTo>
                    <a:pt x="3" y="21"/>
                  </a:lnTo>
                  <a:lnTo>
                    <a:pt x="3" y="2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54" name="Freeform 250"/>
            <p:cNvSpPr>
              <a:spLocks/>
            </p:cNvSpPr>
            <p:nvPr userDrawn="1"/>
          </p:nvSpPr>
          <p:spPr bwMode="gray">
            <a:xfrm>
              <a:off x="1861" y="1853"/>
              <a:ext cx="18" cy="5"/>
            </a:xfrm>
            <a:custGeom>
              <a:avLst/>
              <a:gdLst>
                <a:gd name="T0" fmla="*/ 0 w 18"/>
                <a:gd name="T1" fmla="*/ 0 h 4"/>
                <a:gd name="T2" fmla="*/ 0 w 18"/>
                <a:gd name="T3" fmla="*/ 0 h 4"/>
                <a:gd name="T4" fmla="*/ 0 w 18"/>
                <a:gd name="T5" fmla="*/ 0 h 4"/>
                <a:gd name="T6" fmla="*/ 3 w 18"/>
                <a:gd name="T7" fmla="*/ 0 h 4"/>
                <a:gd name="T8" fmla="*/ 10 w 18"/>
                <a:gd name="T9" fmla="*/ 0 h 4"/>
                <a:gd name="T10" fmla="*/ 18 w 18"/>
                <a:gd name="T11" fmla="*/ 4 h 4"/>
                <a:gd name="T12" fmla="*/ 10 w 18"/>
                <a:gd name="T13" fmla="*/ 4 h 4"/>
                <a:gd name="T14" fmla="*/ 0 w 18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4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8" y="4"/>
                  </a:lnTo>
                  <a:lnTo>
                    <a:pt x="1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55" name="Freeform 251"/>
            <p:cNvSpPr>
              <a:spLocks/>
            </p:cNvSpPr>
            <p:nvPr userDrawn="1"/>
          </p:nvSpPr>
          <p:spPr bwMode="gray">
            <a:xfrm>
              <a:off x="1828" y="1869"/>
              <a:ext cx="4" cy="11"/>
            </a:xfrm>
            <a:custGeom>
              <a:avLst/>
              <a:gdLst>
                <a:gd name="T0" fmla="*/ 0 w 4"/>
                <a:gd name="T1" fmla="*/ 4 h 11"/>
                <a:gd name="T2" fmla="*/ 0 w 4"/>
                <a:gd name="T3" fmla="*/ 11 h 11"/>
                <a:gd name="T4" fmla="*/ 0 w 4"/>
                <a:gd name="T5" fmla="*/ 7 h 11"/>
                <a:gd name="T6" fmla="*/ 0 w 4"/>
                <a:gd name="T7" fmla="*/ 4 h 11"/>
                <a:gd name="T8" fmla="*/ 0 w 4"/>
                <a:gd name="T9" fmla="*/ 4 h 11"/>
                <a:gd name="T10" fmla="*/ 4 w 4"/>
                <a:gd name="T11" fmla="*/ 4 h 11"/>
                <a:gd name="T12" fmla="*/ 4 w 4"/>
                <a:gd name="T13" fmla="*/ 4 h 11"/>
                <a:gd name="T14" fmla="*/ 4 w 4"/>
                <a:gd name="T15" fmla="*/ 0 h 11"/>
                <a:gd name="T16" fmla="*/ 0 w 4"/>
                <a:gd name="T17" fmla="*/ 4 h 11"/>
                <a:gd name="T18" fmla="*/ 0 w 4"/>
                <a:gd name="T19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11">
                  <a:moveTo>
                    <a:pt x="0" y="4"/>
                  </a:moveTo>
                  <a:lnTo>
                    <a:pt x="0" y="11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56" name="Freeform 252"/>
            <p:cNvSpPr>
              <a:spLocks/>
            </p:cNvSpPr>
            <p:nvPr userDrawn="1"/>
          </p:nvSpPr>
          <p:spPr bwMode="gray">
            <a:xfrm>
              <a:off x="1825" y="1884"/>
              <a:ext cx="3" cy="7"/>
            </a:xfrm>
            <a:custGeom>
              <a:avLst/>
              <a:gdLst>
                <a:gd name="T0" fmla="*/ 3 w 3"/>
                <a:gd name="T1" fmla="*/ 0 h 7"/>
                <a:gd name="T2" fmla="*/ 0 w 3"/>
                <a:gd name="T3" fmla="*/ 7 h 7"/>
                <a:gd name="T4" fmla="*/ 0 w 3"/>
                <a:gd name="T5" fmla="*/ 7 h 7"/>
                <a:gd name="T6" fmla="*/ 0 w 3"/>
                <a:gd name="T7" fmla="*/ 7 h 7"/>
                <a:gd name="T8" fmla="*/ 0 w 3"/>
                <a:gd name="T9" fmla="*/ 4 h 7"/>
                <a:gd name="T10" fmla="*/ 3 w 3"/>
                <a:gd name="T1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7">
                  <a:moveTo>
                    <a:pt x="3" y="0"/>
                  </a:move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57" name="Freeform 253"/>
            <p:cNvSpPr>
              <a:spLocks/>
            </p:cNvSpPr>
            <p:nvPr userDrawn="1"/>
          </p:nvSpPr>
          <p:spPr bwMode="gray">
            <a:xfrm>
              <a:off x="1944" y="1876"/>
              <a:ext cx="7" cy="15"/>
            </a:xfrm>
            <a:custGeom>
              <a:avLst/>
              <a:gdLst>
                <a:gd name="T0" fmla="*/ 7 w 7"/>
                <a:gd name="T1" fmla="*/ 0 h 14"/>
                <a:gd name="T2" fmla="*/ 0 w 7"/>
                <a:gd name="T3" fmla="*/ 14 h 14"/>
                <a:gd name="T4" fmla="*/ 0 w 7"/>
                <a:gd name="T5" fmla="*/ 11 h 14"/>
                <a:gd name="T6" fmla="*/ 0 w 7"/>
                <a:gd name="T7" fmla="*/ 7 h 14"/>
                <a:gd name="T8" fmla="*/ 3 w 7"/>
                <a:gd name="T9" fmla="*/ 4 h 14"/>
                <a:gd name="T10" fmla="*/ 7 w 7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4">
                  <a:moveTo>
                    <a:pt x="7" y="0"/>
                  </a:moveTo>
                  <a:lnTo>
                    <a:pt x="0" y="14"/>
                  </a:lnTo>
                  <a:lnTo>
                    <a:pt x="0" y="11"/>
                  </a:lnTo>
                  <a:lnTo>
                    <a:pt x="0" y="7"/>
                  </a:lnTo>
                  <a:lnTo>
                    <a:pt x="3" y="4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58" name="Freeform 254"/>
            <p:cNvSpPr>
              <a:spLocks/>
            </p:cNvSpPr>
            <p:nvPr userDrawn="1"/>
          </p:nvSpPr>
          <p:spPr bwMode="gray">
            <a:xfrm>
              <a:off x="1951" y="1869"/>
              <a:ext cx="4" cy="4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4 w 4"/>
                <a:gd name="T5" fmla="*/ 0 h 4"/>
                <a:gd name="T6" fmla="*/ 0 w 4"/>
                <a:gd name="T7" fmla="*/ 4 h 4"/>
                <a:gd name="T8" fmla="*/ 4 w 4"/>
                <a:gd name="T9" fmla="*/ 0 h 4"/>
                <a:gd name="T10" fmla="*/ 4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59" name="Freeform 255"/>
            <p:cNvSpPr>
              <a:spLocks/>
            </p:cNvSpPr>
            <p:nvPr userDrawn="1"/>
          </p:nvSpPr>
          <p:spPr bwMode="gray">
            <a:xfrm>
              <a:off x="1970" y="1956"/>
              <a:ext cx="10" cy="4"/>
            </a:xfrm>
            <a:custGeom>
              <a:avLst/>
              <a:gdLst>
                <a:gd name="T0" fmla="*/ 10 w 10"/>
                <a:gd name="T1" fmla="*/ 0 h 4"/>
                <a:gd name="T2" fmla="*/ 7 w 10"/>
                <a:gd name="T3" fmla="*/ 4 h 4"/>
                <a:gd name="T4" fmla="*/ 0 w 10"/>
                <a:gd name="T5" fmla="*/ 4 h 4"/>
                <a:gd name="T6" fmla="*/ 7 w 10"/>
                <a:gd name="T7" fmla="*/ 4 h 4"/>
                <a:gd name="T8" fmla="*/ 10 w 1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10" y="0"/>
                  </a:moveTo>
                  <a:lnTo>
                    <a:pt x="7" y="4"/>
                  </a:lnTo>
                  <a:lnTo>
                    <a:pt x="0" y="4"/>
                  </a:lnTo>
                  <a:lnTo>
                    <a:pt x="7" y="4"/>
                  </a:lnTo>
                  <a:lnTo>
                    <a:pt x="1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60" name="Freeform 256"/>
            <p:cNvSpPr>
              <a:spLocks/>
            </p:cNvSpPr>
            <p:nvPr userDrawn="1"/>
          </p:nvSpPr>
          <p:spPr bwMode="gray">
            <a:xfrm>
              <a:off x="1835" y="1439"/>
              <a:ext cx="29" cy="53"/>
            </a:xfrm>
            <a:custGeom>
              <a:avLst/>
              <a:gdLst>
                <a:gd name="T0" fmla="*/ 4 w 28"/>
                <a:gd name="T1" fmla="*/ 11 h 49"/>
                <a:gd name="T2" fmla="*/ 0 w 28"/>
                <a:gd name="T3" fmla="*/ 25 h 49"/>
                <a:gd name="T4" fmla="*/ 0 w 28"/>
                <a:gd name="T5" fmla="*/ 32 h 49"/>
                <a:gd name="T6" fmla="*/ 4 w 28"/>
                <a:gd name="T7" fmla="*/ 42 h 49"/>
                <a:gd name="T8" fmla="*/ 7 w 28"/>
                <a:gd name="T9" fmla="*/ 49 h 49"/>
                <a:gd name="T10" fmla="*/ 4 w 28"/>
                <a:gd name="T11" fmla="*/ 42 h 49"/>
                <a:gd name="T12" fmla="*/ 0 w 28"/>
                <a:gd name="T13" fmla="*/ 32 h 49"/>
                <a:gd name="T14" fmla="*/ 0 w 28"/>
                <a:gd name="T15" fmla="*/ 25 h 49"/>
                <a:gd name="T16" fmla="*/ 4 w 28"/>
                <a:gd name="T17" fmla="*/ 11 h 49"/>
                <a:gd name="T18" fmla="*/ 25 w 28"/>
                <a:gd name="T19" fmla="*/ 0 h 49"/>
                <a:gd name="T20" fmla="*/ 28 w 28"/>
                <a:gd name="T21" fmla="*/ 0 h 49"/>
                <a:gd name="T22" fmla="*/ 4 w 28"/>
                <a:gd name="T23" fmla="*/ 1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49">
                  <a:moveTo>
                    <a:pt x="4" y="11"/>
                  </a:moveTo>
                  <a:lnTo>
                    <a:pt x="0" y="25"/>
                  </a:lnTo>
                  <a:lnTo>
                    <a:pt x="0" y="32"/>
                  </a:lnTo>
                  <a:lnTo>
                    <a:pt x="4" y="42"/>
                  </a:lnTo>
                  <a:lnTo>
                    <a:pt x="7" y="49"/>
                  </a:lnTo>
                  <a:lnTo>
                    <a:pt x="4" y="42"/>
                  </a:lnTo>
                  <a:lnTo>
                    <a:pt x="0" y="32"/>
                  </a:lnTo>
                  <a:lnTo>
                    <a:pt x="0" y="25"/>
                  </a:lnTo>
                  <a:lnTo>
                    <a:pt x="4" y="11"/>
                  </a:lnTo>
                  <a:lnTo>
                    <a:pt x="25" y="0"/>
                  </a:lnTo>
                  <a:lnTo>
                    <a:pt x="28" y="0"/>
                  </a:lnTo>
                  <a:lnTo>
                    <a:pt x="4" y="1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61" name="Freeform 257"/>
            <p:cNvSpPr>
              <a:spLocks/>
            </p:cNvSpPr>
            <p:nvPr userDrawn="1"/>
          </p:nvSpPr>
          <p:spPr bwMode="gray">
            <a:xfrm>
              <a:off x="1799" y="1466"/>
              <a:ext cx="21" cy="8"/>
            </a:xfrm>
            <a:custGeom>
              <a:avLst/>
              <a:gdLst>
                <a:gd name="T0" fmla="*/ 14 w 21"/>
                <a:gd name="T1" fmla="*/ 3 h 7"/>
                <a:gd name="T2" fmla="*/ 18 w 21"/>
                <a:gd name="T3" fmla="*/ 3 h 7"/>
                <a:gd name="T4" fmla="*/ 21 w 21"/>
                <a:gd name="T5" fmla="*/ 0 h 7"/>
                <a:gd name="T6" fmla="*/ 18 w 21"/>
                <a:gd name="T7" fmla="*/ 3 h 7"/>
                <a:gd name="T8" fmla="*/ 14 w 21"/>
                <a:gd name="T9" fmla="*/ 3 h 7"/>
                <a:gd name="T10" fmla="*/ 7 w 21"/>
                <a:gd name="T11" fmla="*/ 3 h 7"/>
                <a:gd name="T12" fmla="*/ 0 w 21"/>
                <a:gd name="T13" fmla="*/ 7 h 7"/>
                <a:gd name="T14" fmla="*/ 7 w 21"/>
                <a:gd name="T15" fmla="*/ 3 h 7"/>
                <a:gd name="T16" fmla="*/ 14 w 21"/>
                <a:gd name="T17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7">
                  <a:moveTo>
                    <a:pt x="14" y="3"/>
                  </a:moveTo>
                  <a:lnTo>
                    <a:pt x="18" y="3"/>
                  </a:lnTo>
                  <a:lnTo>
                    <a:pt x="21" y="0"/>
                  </a:lnTo>
                  <a:lnTo>
                    <a:pt x="18" y="3"/>
                  </a:lnTo>
                  <a:lnTo>
                    <a:pt x="14" y="3"/>
                  </a:lnTo>
                  <a:lnTo>
                    <a:pt x="7" y="3"/>
                  </a:lnTo>
                  <a:lnTo>
                    <a:pt x="0" y="7"/>
                  </a:lnTo>
                  <a:lnTo>
                    <a:pt x="7" y="3"/>
                  </a:lnTo>
                  <a:lnTo>
                    <a:pt x="14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62" name="Freeform 258"/>
            <p:cNvSpPr>
              <a:spLocks/>
            </p:cNvSpPr>
            <p:nvPr userDrawn="1"/>
          </p:nvSpPr>
          <p:spPr bwMode="gray">
            <a:xfrm>
              <a:off x="1628" y="1754"/>
              <a:ext cx="26" cy="12"/>
            </a:xfrm>
            <a:custGeom>
              <a:avLst/>
              <a:gdLst>
                <a:gd name="T0" fmla="*/ 7 w 25"/>
                <a:gd name="T1" fmla="*/ 7 h 11"/>
                <a:gd name="T2" fmla="*/ 4 w 25"/>
                <a:gd name="T3" fmla="*/ 7 h 11"/>
                <a:gd name="T4" fmla="*/ 4 w 25"/>
                <a:gd name="T5" fmla="*/ 4 h 11"/>
                <a:gd name="T6" fmla="*/ 0 w 25"/>
                <a:gd name="T7" fmla="*/ 0 h 11"/>
                <a:gd name="T8" fmla="*/ 4 w 25"/>
                <a:gd name="T9" fmla="*/ 4 h 11"/>
                <a:gd name="T10" fmla="*/ 7 w 25"/>
                <a:gd name="T11" fmla="*/ 7 h 11"/>
                <a:gd name="T12" fmla="*/ 7 w 25"/>
                <a:gd name="T13" fmla="*/ 7 h 11"/>
                <a:gd name="T14" fmla="*/ 11 w 25"/>
                <a:gd name="T15" fmla="*/ 7 h 11"/>
                <a:gd name="T16" fmla="*/ 18 w 25"/>
                <a:gd name="T17" fmla="*/ 7 h 11"/>
                <a:gd name="T18" fmla="*/ 25 w 25"/>
                <a:gd name="T19" fmla="*/ 11 h 11"/>
                <a:gd name="T20" fmla="*/ 22 w 25"/>
                <a:gd name="T21" fmla="*/ 7 h 11"/>
                <a:gd name="T22" fmla="*/ 18 w 25"/>
                <a:gd name="T23" fmla="*/ 7 h 11"/>
                <a:gd name="T24" fmla="*/ 11 w 25"/>
                <a:gd name="T25" fmla="*/ 7 h 11"/>
                <a:gd name="T26" fmla="*/ 7 w 25"/>
                <a:gd name="T2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" h="11">
                  <a:moveTo>
                    <a:pt x="7" y="7"/>
                  </a:moveTo>
                  <a:lnTo>
                    <a:pt x="4" y="7"/>
                  </a:ln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lnTo>
                    <a:pt x="7" y="7"/>
                  </a:lnTo>
                  <a:lnTo>
                    <a:pt x="7" y="7"/>
                  </a:lnTo>
                  <a:lnTo>
                    <a:pt x="11" y="7"/>
                  </a:lnTo>
                  <a:lnTo>
                    <a:pt x="18" y="7"/>
                  </a:lnTo>
                  <a:lnTo>
                    <a:pt x="25" y="11"/>
                  </a:lnTo>
                  <a:lnTo>
                    <a:pt x="22" y="7"/>
                  </a:lnTo>
                  <a:lnTo>
                    <a:pt x="18" y="7"/>
                  </a:lnTo>
                  <a:lnTo>
                    <a:pt x="11" y="7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63" name="Freeform 259"/>
            <p:cNvSpPr>
              <a:spLocks/>
            </p:cNvSpPr>
            <p:nvPr userDrawn="1"/>
          </p:nvSpPr>
          <p:spPr bwMode="gray">
            <a:xfrm>
              <a:off x="1723" y="1766"/>
              <a:ext cx="7" cy="3"/>
            </a:xfrm>
            <a:custGeom>
              <a:avLst/>
              <a:gdLst>
                <a:gd name="T0" fmla="*/ 0 w 7"/>
                <a:gd name="T1" fmla="*/ 3 h 3"/>
                <a:gd name="T2" fmla="*/ 7 w 7"/>
                <a:gd name="T3" fmla="*/ 0 h 3"/>
                <a:gd name="T4" fmla="*/ 7 w 7"/>
                <a:gd name="T5" fmla="*/ 0 h 3"/>
                <a:gd name="T6" fmla="*/ 7 w 7"/>
                <a:gd name="T7" fmla="*/ 0 h 3"/>
                <a:gd name="T8" fmla="*/ 0 w 7"/>
                <a:gd name="T9" fmla="*/ 3 h 3"/>
                <a:gd name="T10" fmla="*/ 0 w 7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64" name="Freeform 260"/>
            <p:cNvSpPr>
              <a:spLocks/>
            </p:cNvSpPr>
            <p:nvPr userDrawn="1"/>
          </p:nvSpPr>
          <p:spPr bwMode="gray">
            <a:xfrm>
              <a:off x="1720" y="1786"/>
              <a:ext cx="10" cy="10"/>
            </a:xfrm>
            <a:custGeom>
              <a:avLst/>
              <a:gdLst>
                <a:gd name="T0" fmla="*/ 10 w 10"/>
                <a:gd name="T1" fmla="*/ 0 h 10"/>
                <a:gd name="T2" fmla="*/ 10 w 10"/>
                <a:gd name="T3" fmla="*/ 0 h 10"/>
                <a:gd name="T4" fmla="*/ 7 w 10"/>
                <a:gd name="T5" fmla="*/ 3 h 10"/>
                <a:gd name="T6" fmla="*/ 3 w 10"/>
                <a:gd name="T7" fmla="*/ 3 h 10"/>
                <a:gd name="T8" fmla="*/ 0 w 10"/>
                <a:gd name="T9" fmla="*/ 10 h 10"/>
                <a:gd name="T10" fmla="*/ 3 w 10"/>
                <a:gd name="T11" fmla="*/ 7 h 10"/>
                <a:gd name="T12" fmla="*/ 7 w 10"/>
                <a:gd name="T13" fmla="*/ 3 h 10"/>
                <a:gd name="T14" fmla="*/ 10 w 10"/>
                <a:gd name="T1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10">
                  <a:moveTo>
                    <a:pt x="10" y="0"/>
                  </a:moveTo>
                  <a:lnTo>
                    <a:pt x="10" y="0"/>
                  </a:lnTo>
                  <a:lnTo>
                    <a:pt x="7" y="3"/>
                  </a:lnTo>
                  <a:lnTo>
                    <a:pt x="3" y="3"/>
                  </a:lnTo>
                  <a:lnTo>
                    <a:pt x="0" y="10"/>
                  </a:lnTo>
                  <a:lnTo>
                    <a:pt x="3" y="7"/>
                  </a:lnTo>
                  <a:lnTo>
                    <a:pt x="7" y="3"/>
                  </a:lnTo>
                  <a:lnTo>
                    <a:pt x="1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65" name="Freeform 261"/>
            <p:cNvSpPr>
              <a:spLocks/>
            </p:cNvSpPr>
            <p:nvPr userDrawn="1"/>
          </p:nvSpPr>
          <p:spPr bwMode="gray">
            <a:xfrm>
              <a:off x="1654" y="1706"/>
              <a:ext cx="4" cy="7"/>
            </a:xfrm>
            <a:custGeom>
              <a:avLst/>
              <a:gdLst>
                <a:gd name="T0" fmla="*/ 4 w 4"/>
                <a:gd name="T1" fmla="*/ 7 h 7"/>
                <a:gd name="T2" fmla="*/ 0 w 4"/>
                <a:gd name="T3" fmla="*/ 3 h 7"/>
                <a:gd name="T4" fmla="*/ 0 w 4"/>
                <a:gd name="T5" fmla="*/ 0 h 7"/>
                <a:gd name="T6" fmla="*/ 0 w 4"/>
                <a:gd name="T7" fmla="*/ 3 h 7"/>
                <a:gd name="T8" fmla="*/ 0 w 4"/>
                <a:gd name="T9" fmla="*/ 7 h 7"/>
                <a:gd name="T10" fmla="*/ 4 w 4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7">
                  <a:moveTo>
                    <a:pt x="4" y="7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66" name="Freeform 262"/>
            <p:cNvSpPr>
              <a:spLocks/>
            </p:cNvSpPr>
            <p:nvPr userDrawn="1"/>
          </p:nvSpPr>
          <p:spPr bwMode="gray">
            <a:xfrm>
              <a:off x="1759" y="1500"/>
              <a:ext cx="21" cy="7"/>
            </a:xfrm>
            <a:custGeom>
              <a:avLst/>
              <a:gdLst>
                <a:gd name="T0" fmla="*/ 14 w 21"/>
                <a:gd name="T1" fmla="*/ 4 h 7"/>
                <a:gd name="T2" fmla="*/ 18 w 21"/>
                <a:gd name="T3" fmla="*/ 4 h 7"/>
                <a:gd name="T4" fmla="*/ 21 w 21"/>
                <a:gd name="T5" fmla="*/ 0 h 7"/>
                <a:gd name="T6" fmla="*/ 18 w 21"/>
                <a:gd name="T7" fmla="*/ 4 h 7"/>
                <a:gd name="T8" fmla="*/ 14 w 21"/>
                <a:gd name="T9" fmla="*/ 4 h 7"/>
                <a:gd name="T10" fmla="*/ 7 w 21"/>
                <a:gd name="T11" fmla="*/ 4 h 7"/>
                <a:gd name="T12" fmla="*/ 0 w 21"/>
                <a:gd name="T13" fmla="*/ 7 h 7"/>
                <a:gd name="T14" fmla="*/ 7 w 21"/>
                <a:gd name="T15" fmla="*/ 4 h 7"/>
                <a:gd name="T16" fmla="*/ 14 w 21"/>
                <a:gd name="T1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7">
                  <a:moveTo>
                    <a:pt x="14" y="4"/>
                  </a:moveTo>
                  <a:lnTo>
                    <a:pt x="18" y="4"/>
                  </a:lnTo>
                  <a:lnTo>
                    <a:pt x="21" y="0"/>
                  </a:lnTo>
                  <a:lnTo>
                    <a:pt x="18" y="4"/>
                  </a:lnTo>
                  <a:lnTo>
                    <a:pt x="14" y="4"/>
                  </a:lnTo>
                  <a:lnTo>
                    <a:pt x="7" y="4"/>
                  </a:lnTo>
                  <a:lnTo>
                    <a:pt x="0" y="7"/>
                  </a:lnTo>
                  <a:lnTo>
                    <a:pt x="7" y="4"/>
                  </a:lnTo>
                  <a:lnTo>
                    <a:pt x="1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67" name="Freeform 263"/>
            <p:cNvSpPr>
              <a:spLocks/>
            </p:cNvSpPr>
            <p:nvPr userDrawn="1"/>
          </p:nvSpPr>
          <p:spPr bwMode="gray">
            <a:xfrm>
              <a:off x="1723" y="1539"/>
              <a:ext cx="25" cy="10"/>
            </a:xfrm>
            <a:custGeom>
              <a:avLst/>
              <a:gdLst>
                <a:gd name="T0" fmla="*/ 14 w 25"/>
                <a:gd name="T1" fmla="*/ 7 h 10"/>
                <a:gd name="T2" fmla="*/ 18 w 25"/>
                <a:gd name="T3" fmla="*/ 7 h 10"/>
                <a:gd name="T4" fmla="*/ 25 w 25"/>
                <a:gd name="T5" fmla="*/ 0 h 10"/>
                <a:gd name="T6" fmla="*/ 18 w 25"/>
                <a:gd name="T7" fmla="*/ 7 h 10"/>
                <a:gd name="T8" fmla="*/ 14 w 25"/>
                <a:gd name="T9" fmla="*/ 7 h 10"/>
                <a:gd name="T10" fmla="*/ 7 w 25"/>
                <a:gd name="T11" fmla="*/ 10 h 10"/>
                <a:gd name="T12" fmla="*/ 0 w 25"/>
                <a:gd name="T13" fmla="*/ 10 h 10"/>
                <a:gd name="T14" fmla="*/ 4 w 25"/>
                <a:gd name="T15" fmla="*/ 10 h 10"/>
                <a:gd name="T16" fmla="*/ 7 w 25"/>
                <a:gd name="T17" fmla="*/ 10 h 10"/>
                <a:gd name="T18" fmla="*/ 14 w 25"/>
                <a:gd name="T1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" h="10">
                  <a:moveTo>
                    <a:pt x="14" y="7"/>
                  </a:moveTo>
                  <a:lnTo>
                    <a:pt x="18" y="7"/>
                  </a:lnTo>
                  <a:lnTo>
                    <a:pt x="25" y="0"/>
                  </a:lnTo>
                  <a:lnTo>
                    <a:pt x="18" y="7"/>
                  </a:lnTo>
                  <a:lnTo>
                    <a:pt x="14" y="7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1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68" name="Freeform 264"/>
            <p:cNvSpPr>
              <a:spLocks/>
            </p:cNvSpPr>
            <p:nvPr userDrawn="1"/>
          </p:nvSpPr>
          <p:spPr bwMode="gray">
            <a:xfrm>
              <a:off x="1708" y="1561"/>
              <a:ext cx="15" cy="8"/>
            </a:xfrm>
            <a:custGeom>
              <a:avLst/>
              <a:gdLst>
                <a:gd name="T0" fmla="*/ 14 w 14"/>
                <a:gd name="T1" fmla="*/ 0 h 7"/>
                <a:gd name="T2" fmla="*/ 11 w 14"/>
                <a:gd name="T3" fmla="*/ 0 h 7"/>
                <a:gd name="T4" fmla="*/ 7 w 14"/>
                <a:gd name="T5" fmla="*/ 0 h 7"/>
                <a:gd name="T6" fmla="*/ 0 w 14"/>
                <a:gd name="T7" fmla="*/ 3 h 7"/>
                <a:gd name="T8" fmla="*/ 0 w 14"/>
                <a:gd name="T9" fmla="*/ 7 h 7"/>
                <a:gd name="T10" fmla="*/ 0 w 14"/>
                <a:gd name="T11" fmla="*/ 7 h 7"/>
                <a:gd name="T12" fmla="*/ 0 w 14"/>
                <a:gd name="T13" fmla="*/ 7 h 7"/>
                <a:gd name="T14" fmla="*/ 0 w 14"/>
                <a:gd name="T15" fmla="*/ 3 h 7"/>
                <a:gd name="T16" fmla="*/ 7 w 14"/>
                <a:gd name="T17" fmla="*/ 0 h 7"/>
                <a:gd name="T18" fmla="*/ 11 w 14"/>
                <a:gd name="T19" fmla="*/ 0 h 7"/>
                <a:gd name="T20" fmla="*/ 14 w 14"/>
                <a:gd name="T2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7">
                  <a:moveTo>
                    <a:pt x="14" y="0"/>
                  </a:moveTo>
                  <a:lnTo>
                    <a:pt x="11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3"/>
                  </a:lnTo>
                  <a:lnTo>
                    <a:pt x="7" y="0"/>
                  </a:lnTo>
                  <a:lnTo>
                    <a:pt x="11" y="0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69" name="Freeform 265"/>
            <p:cNvSpPr>
              <a:spLocks/>
            </p:cNvSpPr>
            <p:nvPr userDrawn="1"/>
          </p:nvSpPr>
          <p:spPr bwMode="gray">
            <a:xfrm>
              <a:off x="1672" y="1629"/>
              <a:ext cx="15" cy="5"/>
            </a:xfrm>
            <a:custGeom>
              <a:avLst/>
              <a:gdLst>
                <a:gd name="T0" fmla="*/ 14 w 14"/>
                <a:gd name="T1" fmla="*/ 0 h 4"/>
                <a:gd name="T2" fmla="*/ 14 w 14"/>
                <a:gd name="T3" fmla="*/ 0 h 4"/>
                <a:gd name="T4" fmla="*/ 14 w 14"/>
                <a:gd name="T5" fmla="*/ 0 h 4"/>
                <a:gd name="T6" fmla="*/ 14 w 14"/>
                <a:gd name="T7" fmla="*/ 0 h 4"/>
                <a:gd name="T8" fmla="*/ 14 w 14"/>
                <a:gd name="T9" fmla="*/ 0 h 4"/>
                <a:gd name="T10" fmla="*/ 7 w 14"/>
                <a:gd name="T11" fmla="*/ 0 h 4"/>
                <a:gd name="T12" fmla="*/ 0 w 14"/>
                <a:gd name="T13" fmla="*/ 4 h 4"/>
                <a:gd name="T14" fmla="*/ 7 w 14"/>
                <a:gd name="T15" fmla="*/ 0 h 4"/>
                <a:gd name="T16" fmla="*/ 14 w 14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">
                  <a:moveTo>
                    <a:pt x="14" y="0"/>
                  </a:move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7" y="0"/>
                  </a:lnTo>
                  <a:lnTo>
                    <a:pt x="0" y="4"/>
                  </a:lnTo>
                  <a:lnTo>
                    <a:pt x="7" y="0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70" name="Freeform 266"/>
            <p:cNvSpPr>
              <a:spLocks/>
            </p:cNvSpPr>
            <p:nvPr userDrawn="1"/>
          </p:nvSpPr>
          <p:spPr bwMode="gray">
            <a:xfrm>
              <a:off x="1611" y="1709"/>
              <a:ext cx="10" cy="4"/>
            </a:xfrm>
            <a:custGeom>
              <a:avLst/>
              <a:gdLst>
                <a:gd name="T0" fmla="*/ 10 w 10"/>
                <a:gd name="T1" fmla="*/ 4 h 4"/>
                <a:gd name="T2" fmla="*/ 3 w 10"/>
                <a:gd name="T3" fmla="*/ 4 h 4"/>
                <a:gd name="T4" fmla="*/ 0 w 10"/>
                <a:gd name="T5" fmla="*/ 0 h 4"/>
                <a:gd name="T6" fmla="*/ 3 w 10"/>
                <a:gd name="T7" fmla="*/ 4 h 4"/>
                <a:gd name="T8" fmla="*/ 10 w 10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10" y="4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1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71" name="Freeform 267"/>
            <p:cNvSpPr>
              <a:spLocks/>
            </p:cNvSpPr>
            <p:nvPr userDrawn="1"/>
          </p:nvSpPr>
          <p:spPr bwMode="gray">
            <a:xfrm>
              <a:off x="1447" y="1690"/>
              <a:ext cx="142" cy="91"/>
            </a:xfrm>
            <a:custGeom>
              <a:avLst/>
              <a:gdLst>
                <a:gd name="T0" fmla="*/ 28 w 138"/>
                <a:gd name="T1" fmla="*/ 43 h 85"/>
                <a:gd name="T2" fmla="*/ 32 w 138"/>
                <a:gd name="T3" fmla="*/ 32 h 85"/>
                <a:gd name="T4" fmla="*/ 36 w 138"/>
                <a:gd name="T5" fmla="*/ 32 h 85"/>
                <a:gd name="T6" fmla="*/ 39 w 138"/>
                <a:gd name="T7" fmla="*/ 29 h 85"/>
                <a:gd name="T8" fmla="*/ 46 w 138"/>
                <a:gd name="T9" fmla="*/ 25 h 85"/>
                <a:gd name="T10" fmla="*/ 53 w 138"/>
                <a:gd name="T11" fmla="*/ 22 h 85"/>
                <a:gd name="T12" fmla="*/ 57 w 138"/>
                <a:gd name="T13" fmla="*/ 15 h 85"/>
                <a:gd name="T14" fmla="*/ 60 w 138"/>
                <a:gd name="T15" fmla="*/ 8 h 85"/>
                <a:gd name="T16" fmla="*/ 60 w 138"/>
                <a:gd name="T17" fmla="*/ 8 h 85"/>
                <a:gd name="T18" fmla="*/ 67 w 138"/>
                <a:gd name="T19" fmla="*/ 11 h 85"/>
                <a:gd name="T20" fmla="*/ 71 w 138"/>
                <a:gd name="T21" fmla="*/ 11 h 85"/>
                <a:gd name="T22" fmla="*/ 74 w 138"/>
                <a:gd name="T23" fmla="*/ 11 h 85"/>
                <a:gd name="T24" fmla="*/ 78 w 138"/>
                <a:gd name="T25" fmla="*/ 11 h 85"/>
                <a:gd name="T26" fmla="*/ 88 w 138"/>
                <a:gd name="T27" fmla="*/ 11 h 85"/>
                <a:gd name="T28" fmla="*/ 95 w 138"/>
                <a:gd name="T29" fmla="*/ 11 h 85"/>
                <a:gd name="T30" fmla="*/ 106 w 138"/>
                <a:gd name="T31" fmla="*/ 11 h 85"/>
                <a:gd name="T32" fmla="*/ 117 w 138"/>
                <a:gd name="T33" fmla="*/ 8 h 85"/>
                <a:gd name="T34" fmla="*/ 127 w 138"/>
                <a:gd name="T35" fmla="*/ 0 h 85"/>
                <a:gd name="T36" fmla="*/ 138 w 138"/>
                <a:gd name="T37" fmla="*/ 0 h 85"/>
                <a:gd name="T38" fmla="*/ 138 w 138"/>
                <a:gd name="T39" fmla="*/ 0 h 85"/>
                <a:gd name="T40" fmla="*/ 127 w 138"/>
                <a:gd name="T41" fmla="*/ 0 h 85"/>
                <a:gd name="T42" fmla="*/ 120 w 138"/>
                <a:gd name="T43" fmla="*/ 8 h 85"/>
                <a:gd name="T44" fmla="*/ 106 w 138"/>
                <a:gd name="T45" fmla="*/ 11 h 85"/>
                <a:gd name="T46" fmla="*/ 95 w 138"/>
                <a:gd name="T47" fmla="*/ 15 h 85"/>
                <a:gd name="T48" fmla="*/ 88 w 138"/>
                <a:gd name="T49" fmla="*/ 11 h 85"/>
                <a:gd name="T50" fmla="*/ 81 w 138"/>
                <a:gd name="T51" fmla="*/ 11 h 85"/>
                <a:gd name="T52" fmla="*/ 78 w 138"/>
                <a:gd name="T53" fmla="*/ 11 h 85"/>
                <a:gd name="T54" fmla="*/ 71 w 138"/>
                <a:gd name="T55" fmla="*/ 11 h 85"/>
                <a:gd name="T56" fmla="*/ 67 w 138"/>
                <a:gd name="T57" fmla="*/ 11 h 85"/>
                <a:gd name="T58" fmla="*/ 64 w 138"/>
                <a:gd name="T59" fmla="*/ 11 h 85"/>
                <a:gd name="T60" fmla="*/ 60 w 138"/>
                <a:gd name="T61" fmla="*/ 8 h 85"/>
                <a:gd name="T62" fmla="*/ 57 w 138"/>
                <a:gd name="T63" fmla="*/ 15 h 85"/>
                <a:gd name="T64" fmla="*/ 53 w 138"/>
                <a:gd name="T65" fmla="*/ 22 h 85"/>
                <a:gd name="T66" fmla="*/ 46 w 138"/>
                <a:gd name="T67" fmla="*/ 29 h 85"/>
                <a:gd name="T68" fmla="*/ 39 w 138"/>
                <a:gd name="T69" fmla="*/ 32 h 85"/>
                <a:gd name="T70" fmla="*/ 36 w 138"/>
                <a:gd name="T71" fmla="*/ 32 h 85"/>
                <a:gd name="T72" fmla="*/ 36 w 138"/>
                <a:gd name="T73" fmla="*/ 32 h 85"/>
                <a:gd name="T74" fmla="*/ 28 w 138"/>
                <a:gd name="T75" fmla="*/ 43 h 85"/>
                <a:gd name="T76" fmla="*/ 11 w 138"/>
                <a:gd name="T77" fmla="*/ 46 h 85"/>
                <a:gd name="T78" fmla="*/ 11 w 138"/>
                <a:gd name="T79" fmla="*/ 67 h 85"/>
                <a:gd name="T80" fmla="*/ 0 w 138"/>
                <a:gd name="T81" fmla="*/ 85 h 85"/>
                <a:gd name="T82" fmla="*/ 0 w 138"/>
                <a:gd name="T83" fmla="*/ 82 h 85"/>
                <a:gd name="T84" fmla="*/ 11 w 138"/>
                <a:gd name="T85" fmla="*/ 64 h 85"/>
                <a:gd name="T86" fmla="*/ 11 w 138"/>
                <a:gd name="T87" fmla="*/ 43 h 85"/>
                <a:gd name="T88" fmla="*/ 21 w 138"/>
                <a:gd name="T89" fmla="*/ 43 h 85"/>
                <a:gd name="T90" fmla="*/ 28 w 138"/>
                <a:gd name="T91" fmla="*/ 4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8" h="85">
                  <a:moveTo>
                    <a:pt x="28" y="43"/>
                  </a:moveTo>
                  <a:lnTo>
                    <a:pt x="32" y="32"/>
                  </a:lnTo>
                  <a:lnTo>
                    <a:pt x="36" y="32"/>
                  </a:lnTo>
                  <a:lnTo>
                    <a:pt x="39" y="29"/>
                  </a:lnTo>
                  <a:lnTo>
                    <a:pt x="46" y="25"/>
                  </a:lnTo>
                  <a:lnTo>
                    <a:pt x="53" y="22"/>
                  </a:lnTo>
                  <a:lnTo>
                    <a:pt x="57" y="15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67" y="11"/>
                  </a:lnTo>
                  <a:lnTo>
                    <a:pt x="71" y="11"/>
                  </a:lnTo>
                  <a:lnTo>
                    <a:pt x="74" y="11"/>
                  </a:lnTo>
                  <a:lnTo>
                    <a:pt x="78" y="11"/>
                  </a:lnTo>
                  <a:lnTo>
                    <a:pt x="88" y="11"/>
                  </a:lnTo>
                  <a:lnTo>
                    <a:pt x="95" y="11"/>
                  </a:lnTo>
                  <a:lnTo>
                    <a:pt x="106" y="11"/>
                  </a:lnTo>
                  <a:lnTo>
                    <a:pt x="117" y="8"/>
                  </a:lnTo>
                  <a:lnTo>
                    <a:pt x="127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27" y="0"/>
                  </a:lnTo>
                  <a:lnTo>
                    <a:pt x="120" y="8"/>
                  </a:lnTo>
                  <a:lnTo>
                    <a:pt x="106" y="11"/>
                  </a:lnTo>
                  <a:lnTo>
                    <a:pt x="95" y="15"/>
                  </a:lnTo>
                  <a:lnTo>
                    <a:pt x="88" y="11"/>
                  </a:lnTo>
                  <a:lnTo>
                    <a:pt x="81" y="11"/>
                  </a:lnTo>
                  <a:lnTo>
                    <a:pt x="78" y="11"/>
                  </a:lnTo>
                  <a:lnTo>
                    <a:pt x="71" y="11"/>
                  </a:lnTo>
                  <a:lnTo>
                    <a:pt x="67" y="11"/>
                  </a:lnTo>
                  <a:lnTo>
                    <a:pt x="64" y="11"/>
                  </a:lnTo>
                  <a:lnTo>
                    <a:pt x="60" y="8"/>
                  </a:lnTo>
                  <a:lnTo>
                    <a:pt x="57" y="15"/>
                  </a:lnTo>
                  <a:lnTo>
                    <a:pt x="53" y="22"/>
                  </a:lnTo>
                  <a:lnTo>
                    <a:pt x="46" y="29"/>
                  </a:lnTo>
                  <a:lnTo>
                    <a:pt x="39" y="32"/>
                  </a:lnTo>
                  <a:lnTo>
                    <a:pt x="36" y="32"/>
                  </a:lnTo>
                  <a:lnTo>
                    <a:pt x="36" y="32"/>
                  </a:lnTo>
                  <a:lnTo>
                    <a:pt x="28" y="43"/>
                  </a:lnTo>
                  <a:lnTo>
                    <a:pt x="11" y="46"/>
                  </a:lnTo>
                  <a:lnTo>
                    <a:pt x="11" y="67"/>
                  </a:lnTo>
                  <a:lnTo>
                    <a:pt x="0" y="85"/>
                  </a:lnTo>
                  <a:lnTo>
                    <a:pt x="0" y="82"/>
                  </a:lnTo>
                  <a:lnTo>
                    <a:pt x="11" y="64"/>
                  </a:lnTo>
                  <a:lnTo>
                    <a:pt x="11" y="43"/>
                  </a:lnTo>
                  <a:lnTo>
                    <a:pt x="21" y="43"/>
                  </a:lnTo>
                  <a:lnTo>
                    <a:pt x="28" y="4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72" name="Freeform 268"/>
            <p:cNvSpPr>
              <a:spLocks/>
            </p:cNvSpPr>
            <p:nvPr userDrawn="1"/>
          </p:nvSpPr>
          <p:spPr bwMode="gray">
            <a:xfrm>
              <a:off x="1256" y="1641"/>
              <a:ext cx="24" cy="23"/>
            </a:xfrm>
            <a:custGeom>
              <a:avLst/>
              <a:gdLst>
                <a:gd name="T0" fmla="*/ 24 w 24"/>
                <a:gd name="T1" fmla="*/ 0 h 21"/>
                <a:gd name="T2" fmla="*/ 24 w 24"/>
                <a:gd name="T3" fmla="*/ 0 h 21"/>
                <a:gd name="T4" fmla="*/ 24 w 24"/>
                <a:gd name="T5" fmla="*/ 0 h 21"/>
                <a:gd name="T6" fmla="*/ 7 w 24"/>
                <a:gd name="T7" fmla="*/ 17 h 21"/>
                <a:gd name="T8" fmla="*/ 7 w 24"/>
                <a:gd name="T9" fmla="*/ 17 h 21"/>
                <a:gd name="T10" fmla="*/ 3 w 24"/>
                <a:gd name="T11" fmla="*/ 17 h 21"/>
                <a:gd name="T12" fmla="*/ 0 w 24"/>
                <a:gd name="T13" fmla="*/ 21 h 21"/>
                <a:gd name="T14" fmla="*/ 3 w 24"/>
                <a:gd name="T15" fmla="*/ 17 h 21"/>
                <a:gd name="T16" fmla="*/ 7 w 24"/>
                <a:gd name="T17" fmla="*/ 17 h 21"/>
                <a:gd name="T18" fmla="*/ 7 w 24"/>
                <a:gd name="T19" fmla="*/ 17 h 21"/>
                <a:gd name="T20" fmla="*/ 24 w 24"/>
                <a:gd name="T2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21">
                  <a:moveTo>
                    <a:pt x="24" y="0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3" y="17"/>
                  </a:lnTo>
                  <a:lnTo>
                    <a:pt x="0" y="21"/>
                  </a:lnTo>
                  <a:lnTo>
                    <a:pt x="3" y="17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2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73" name="Freeform 269"/>
            <p:cNvSpPr>
              <a:spLocks/>
            </p:cNvSpPr>
            <p:nvPr userDrawn="1"/>
          </p:nvSpPr>
          <p:spPr bwMode="gray">
            <a:xfrm>
              <a:off x="1154" y="1762"/>
              <a:ext cx="18" cy="31"/>
            </a:xfrm>
            <a:custGeom>
              <a:avLst/>
              <a:gdLst>
                <a:gd name="T0" fmla="*/ 3 w 18"/>
                <a:gd name="T1" fmla="*/ 7 h 29"/>
                <a:gd name="T2" fmla="*/ 18 w 18"/>
                <a:gd name="T3" fmla="*/ 25 h 29"/>
                <a:gd name="T4" fmla="*/ 18 w 18"/>
                <a:gd name="T5" fmla="*/ 29 h 29"/>
                <a:gd name="T6" fmla="*/ 14 w 18"/>
                <a:gd name="T7" fmla="*/ 25 h 29"/>
                <a:gd name="T8" fmla="*/ 11 w 18"/>
                <a:gd name="T9" fmla="*/ 18 h 29"/>
                <a:gd name="T10" fmla="*/ 7 w 18"/>
                <a:gd name="T11" fmla="*/ 15 h 29"/>
                <a:gd name="T12" fmla="*/ 3 w 18"/>
                <a:gd name="T13" fmla="*/ 11 h 29"/>
                <a:gd name="T14" fmla="*/ 3 w 18"/>
                <a:gd name="T15" fmla="*/ 7 h 29"/>
                <a:gd name="T16" fmla="*/ 0 w 18"/>
                <a:gd name="T17" fmla="*/ 4 h 29"/>
                <a:gd name="T18" fmla="*/ 0 w 18"/>
                <a:gd name="T19" fmla="*/ 0 h 29"/>
                <a:gd name="T20" fmla="*/ 0 w 18"/>
                <a:gd name="T21" fmla="*/ 0 h 29"/>
                <a:gd name="T22" fmla="*/ 0 w 18"/>
                <a:gd name="T23" fmla="*/ 0 h 29"/>
                <a:gd name="T24" fmla="*/ 3 w 18"/>
                <a:gd name="T25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" h="29">
                  <a:moveTo>
                    <a:pt x="3" y="7"/>
                  </a:moveTo>
                  <a:lnTo>
                    <a:pt x="18" y="25"/>
                  </a:lnTo>
                  <a:lnTo>
                    <a:pt x="18" y="29"/>
                  </a:lnTo>
                  <a:lnTo>
                    <a:pt x="14" y="25"/>
                  </a:lnTo>
                  <a:lnTo>
                    <a:pt x="11" y="18"/>
                  </a:lnTo>
                  <a:lnTo>
                    <a:pt x="7" y="15"/>
                  </a:lnTo>
                  <a:lnTo>
                    <a:pt x="3" y="11"/>
                  </a:lnTo>
                  <a:lnTo>
                    <a:pt x="3" y="7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74" name="Freeform 270"/>
            <p:cNvSpPr>
              <a:spLocks/>
            </p:cNvSpPr>
            <p:nvPr userDrawn="1"/>
          </p:nvSpPr>
          <p:spPr bwMode="gray">
            <a:xfrm>
              <a:off x="1180" y="1717"/>
              <a:ext cx="3" cy="7"/>
            </a:xfrm>
            <a:custGeom>
              <a:avLst/>
              <a:gdLst>
                <a:gd name="T0" fmla="*/ 0 w 3"/>
                <a:gd name="T1" fmla="*/ 7 h 7"/>
                <a:gd name="T2" fmla="*/ 3 w 3"/>
                <a:gd name="T3" fmla="*/ 7 h 7"/>
                <a:gd name="T4" fmla="*/ 3 w 3"/>
                <a:gd name="T5" fmla="*/ 4 h 7"/>
                <a:gd name="T6" fmla="*/ 3 w 3"/>
                <a:gd name="T7" fmla="*/ 4 h 7"/>
                <a:gd name="T8" fmla="*/ 3 w 3"/>
                <a:gd name="T9" fmla="*/ 4 h 7"/>
                <a:gd name="T10" fmla="*/ 3 w 3"/>
                <a:gd name="T11" fmla="*/ 0 h 7"/>
                <a:gd name="T12" fmla="*/ 3 w 3"/>
                <a:gd name="T13" fmla="*/ 4 h 7"/>
                <a:gd name="T14" fmla="*/ 3 w 3"/>
                <a:gd name="T15" fmla="*/ 4 h 7"/>
                <a:gd name="T16" fmla="*/ 3 w 3"/>
                <a:gd name="T17" fmla="*/ 4 h 7"/>
                <a:gd name="T18" fmla="*/ 0 w 3"/>
                <a:gd name="T1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7">
                  <a:moveTo>
                    <a:pt x="0" y="7"/>
                  </a:moveTo>
                  <a:lnTo>
                    <a:pt x="3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0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75" name="Freeform 271"/>
            <p:cNvSpPr>
              <a:spLocks/>
            </p:cNvSpPr>
            <p:nvPr userDrawn="1"/>
          </p:nvSpPr>
          <p:spPr bwMode="gray">
            <a:xfrm>
              <a:off x="1180" y="1732"/>
              <a:ext cx="3" cy="4"/>
            </a:xfrm>
            <a:custGeom>
              <a:avLst/>
              <a:gdLst>
                <a:gd name="T0" fmla="*/ 3 w 3"/>
                <a:gd name="T1" fmla="*/ 0 h 4"/>
                <a:gd name="T2" fmla="*/ 3 w 3"/>
                <a:gd name="T3" fmla="*/ 0 h 4"/>
                <a:gd name="T4" fmla="*/ 0 w 3"/>
                <a:gd name="T5" fmla="*/ 4 h 4"/>
                <a:gd name="T6" fmla="*/ 0 w 3"/>
                <a:gd name="T7" fmla="*/ 4 h 4"/>
                <a:gd name="T8" fmla="*/ 0 w 3"/>
                <a:gd name="T9" fmla="*/ 4 h 4"/>
                <a:gd name="T10" fmla="*/ 3 w 3"/>
                <a:gd name="T11" fmla="*/ 0 h 4"/>
                <a:gd name="T12" fmla="*/ 3 w 3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4">
                  <a:moveTo>
                    <a:pt x="3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76" name="Freeform 272"/>
            <p:cNvSpPr>
              <a:spLocks/>
            </p:cNvSpPr>
            <p:nvPr userDrawn="1"/>
          </p:nvSpPr>
          <p:spPr bwMode="gray">
            <a:xfrm>
              <a:off x="1190" y="1690"/>
              <a:ext cx="11" cy="23"/>
            </a:xfrm>
            <a:custGeom>
              <a:avLst/>
              <a:gdLst>
                <a:gd name="T0" fmla="*/ 0 w 11"/>
                <a:gd name="T1" fmla="*/ 22 h 22"/>
                <a:gd name="T2" fmla="*/ 0 w 11"/>
                <a:gd name="T3" fmla="*/ 18 h 22"/>
                <a:gd name="T4" fmla="*/ 0 w 11"/>
                <a:gd name="T5" fmla="*/ 15 h 22"/>
                <a:gd name="T6" fmla="*/ 4 w 11"/>
                <a:gd name="T7" fmla="*/ 11 h 22"/>
                <a:gd name="T8" fmla="*/ 4 w 11"/>
                <a:gd name="T9" fmla="*/ 8 h 22"/>
                <a:gd name="T10" fmla="*/ 4 w 11"/>
                <a:gd name="T11" fmla="*/ 4 h 22"/>
                <a:gd name="T12" fmla="*/ 0 w 11"/>
                <a:gd name="T13" fmla="*/ 8 h 22"/>
                <a:gd name="T14" fmla="*/ 0 w 11"/>
                <a:gd name="T15" fmla="*/ 4 h 22"/>
                <a:gd name="T16" fmla="*/ 4 w 11"/>
                <a:gd name="T17" fmla="*/ 4 h 22"/>
                <a:gd name="T18" fmla="*/ 11 w 11"/>
                <a:gd name="T19" fmla="*/ 0 h 22"/>
                <a:gd name="T20" fmla="*/ 7 w 11"/>
                <a:gd name="T21" fmla="*/ 4 h 22"/>
                <a:gd name="T22" fmla="*/ 4 w 11"/>
                <a:gd name="T23" fmla="*/ 4 h 22"/>
                <a:gd name="T24" fmla="*/ 4 w 11"/>
                <a:gd name="T25" fmla="*/ 8 h 22"/>
                <a:gd name="T26" fmla="*/ 4 w 11"/>
                <a:gd name="T27" fmla="*/ 11 h 22"/>
                <a:gd name="T28" fmla="*/ 0 w 11"/>
                <a:gd name="T29" fmla="*/ 15 h 22"/>
                <a:gd name="T30" fmla="*/ 0 w 11"/>
                <a:gd name="T31" fmla="*/ 18 h 22"/>
                <a:gd name="T32" fmla="*/ 0 w 11"/>
                <a:gd name="T3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22">
                  <a:moveTo>
                    <a:pt x="0" y="22"/>
                  </a:moveTo>
                  <a:lnTo>
                    <a:pt x="0" y="18"/>
                  </a:lnTo>
                  <a:lnTo>
                    <a:pt x="0" y="15"/>
                  </a:lnTo>
                  <a:lnTo>
                    <a:pt x="4" y="11"/>
                  </a:lnTo>
                  <a:lnTo>
                    <a:pt x="4" y="8"/>
                  </a:lnTo>
                  <a:lnTo>
                    <a:pt x="4" y="4"/>
                  </a:lnTo>
                  <a:lnTo>
                    <a:pt x="0" y="8"/>
                  </a:lnTo>
                  <a:lnTo>
                    <a:pt x="0" y="4"/>
                  </a:lnTo>
                  <a:lnTo>
                    <a:pt x="4" y="4"/>
                  </a:lnTo>
                  <a:lnTo>
                    <a:pt x="11" y="0"/>
                  </a:lnTo>
                  <a:lnTo>
                    <a:pt x="7" y="4"/>
                  </a:lnTo>
                  <a:lnTo>
                    <a:pt x="4" y="4"/>
                  </a:lnTo>
                  <a:lnTo>
                    <a:pt x="4" y="8"/>
                  </a:lnTo>
                  <a:lnTo>
                    <a:pt x="4" y="11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0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77" name="Freeform 273"/>
            <p:cNvSpPr>
              <a:spLocks/>
            </p:cNvSpPr>
            <p:nvPr userDrawn="1"/>
          </p:nvSpPr>
          <p:spPr bwMode="gray">
            <a:xfrm>
              <a:off x="1223" y="1656"/>
              <a:ext cx="7" cy="15"/>
            </a:xfrm>
            <a:custGeom>
              <a:avLst/>
              <a:gdLst>
                <a:gd name="T0" fmla="*/ 7 w 7"/>
                <a:gd name="T1" fmla="*/ 14 h 14"/>
                <a:gd name="T2" fmla="*/ 3 w 7"/>
                <a:gd name="T3" fmla="*/ 7 h 14"/>
                <a:gd name="T4" fmla="*/ 0 w 7"/>
                <a:gd name="T5" fmla="*/ 0 h 14"/>
                <a:gd name="T6" fmla="*/ 3 w 7"/>
                <a:gd name="T7" fmla="*/ 7 h 14"/>
                <a:gd name="T8" fmla="*/ 7 w 7"/>
                <a:gd name="T9" fmla="*/ 10 h 14"/>
                <a:gd name="T10" fmla="*/ 7 w 7"/>
                <a:gd name="T1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4">
                  <a:moveTo>
                    <a:pt x="7" y="14"/>
                  </a:moveTo>
                  <a:lnTo>
                    <a:pt x="3" y="7"/>
                  </a:lnTo>
                  <a:lnTo>
                    <a:pt x="0" y="0"/>
                  </a:lnTo>
                  <a:lnTo>
                    <a:pt x="3" y="7"/>
                  </a:lnTo>
                  <a:lnTo>
                    <a:pt x="7" y="10"/>
                  </a:lnTo>
                  <a:lnTo>
                    <a:pt x="7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78" name="Freeform 274"/>
            <p:cNvSpPr>
              <a:spLocks/>
            </p:cNvSpPr>
            <p:nvPr userDrawn="1"/>
          </p:nvSpPr>
          <p:spPr bwMode="gray">
            <a:xfrm>
              <a:off x="1216" y="1644"/>
              <a:ext cx="7" cy="8"/>
            </a:xfrm>
            <a:custGeom>
              <a:avLst/>
              <a:gdLst>
                <a:gd name="T0" fmla="*/ 7 w 7"/>
                <a:gd name="T1" fmla="*/ 7 h 7"/>
                <a:gd name="T2" fmla="*/ 3 w 7"/>
                <a:gd name="T3" fmla="*/ 4 h 7"/>
                <a:gd name="T4" fmla="*/ 0 w 7"/>
                <a:gd name="T5" fmla="*/ 0 h 7"/>
                <a:gd name="T6" fmla="*/ 3 w 7"/>
                <a:gd name="T7" fmla="*/ 4 h 7"/>
                <a:gd name="T8" fmla="*/ 7 w 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79" name="Freeform 275"/>
            <p:cNvSpPr>
              <a:spLocks/>
            </p:cNvSpPr>
            <p:nvPr userDrawn="1"/>
          </p:nvSpPr>
          <p:spPr bwMode="gray">
            <a:xfrm>
              <a:off x="1208" y="1637"/>
              <a:ext cx="8" cy="7"/>
            </a:xfrm>
            <a:custGeom>
              <a:avLst/>
              <a:gdLst>
                <a:gd name="T0" fmla="*/ 7 w 7"/>
                <a:gd name="T1" fmla="*/ 7 h 7"/>
                <a:gd name="T2" fmla="*/ 7 w 7"/>
                <a:gd name="T3" fmla="*/ 4 h 7"/>
                <a:gd name="T4" fmla="*/ 7 w 7"/>
                <a:gd name="T5" fmla="*/ 4 h 7"/>
                <a:gd name="T6" fmla="*/ 3 w 7"/>
                <a:gd name="T7" fmla="*/ 4 h 7"/>
                <a:gd name="T8" fmla="*/ 3 w 7"/>
                <a:gd name="T9" fmla="*/ 4 h 7"/>
                <a:gd name="T10" fmla="*/ 0 w 7"/>
                <a:gd name="T11" fmla="*/ 0 h 7"/>
                <a:gd name="T12" fmla="*/ 3 w 7"/>
                <a:gd name="T13" fmla="*/ 4 h 7"/>
                <a:gd name="T14" fmla="*/ 7 w 7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7" y="4"/>
                  </a:lnTo>
                  <a:lnTo>
                    <a:pt x="7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80" name="Freeform 276"/>
            <p:cNvSpPr>
              <a:spLocks/>
            </p:cNvSpPr>
            <p:nvPr userDrawn="1"/>
          </p:nvSpPr>
          <p:spPr bwMode="gray">
            <a:xfrm>
              <a:off x="1197" y="1629"/>
              <a:ext cx="7" cy="8"/>
            </a:xfrm>
            <a:custGeom>
              <a:avLst/>
              <a:gdLst>
                <a:gd name="T0" fmla="*/ 7 w 7"/>
                <a:gd name="T1" fmla="*/ 7 h 7"/>
                <a:gd name="T2" fmla="*/ 4 w 7"/>
                <a:gd name="T3" fmla="*/ 4 h 7"/>
                <a:gd name="T4" fmla="*/ 0 w 7"/>
                <a:gd name="T5" fmla="*/ 0 h 7"/>
                <a:gd name="T6" fmla="*/ 0 w 7"/>
                <a:gd name="T7" fmla="*/ 0 h 7"/>
                <a:gd name="T8" fmla="*/ 0 w 7"/>
                <a:gd name="T9" fmla="*/ 0 h 7"/>
                <a:gd name="T10" fmla="*/ 4 w 7"/>
                <a:gd name="T11" fmla="*/ 4 h 7"/>
                <a:gd name="T12" fmla="*/ 7 w 7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81" name="Freeform 277"/>
            <p:cNvSpPr>
              <a:spLocks/>
            </p:cNvSpPr>
            <p:nvPr userDrawn="1"/>
          </p:nvSpPr>
          <p:spPr bwMode="gray">
            <a:xfrm>
              <a:off x="1121" y="1713"/>
              <a:ext cx="4" cy="8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3 h 7"/>
                <a:gd name="T4" fmla="*/ 4 w 4"/>
                <a:gd name="T5" fmla="*/ 0 h 7"/>
                <a:gd name="T6" fmla="*/ 0 w 4"/>
                <a:gd name="T7" fmla="*/ 3 h 7"/>
                <a:gd name="T8" fmla="*/ 0 w 4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3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82" name="Freeform 278"/>
            <p:cNvSpPr>
              <a:spLocks/>
            </p:cNvSpPr>
            <p:nvPr userDrawn="1"/>
          </p:nvSpPr>
          <p:spPr bwMode="gray">
            <a:xfrm>
              <a:off x="1114" y="1774"/>
              <a:ext cx="11" cy="7"/>
            </a:xfrm>
            <a:custGeom>
              <a:avLst/>
              <a:gdLst>
                <a:gd name="T0" fmla="*/ 0 w 11"/>
                <a:gd name="T1" fmla="*/ 0 h 7"/>
                <a:gd name="T2" fmla="*/ 0 w 11"/>
                <a:gd name="T3" fmla="*/ 0 h 7"/>
                <a:gd name="T4" fmla="*/ 0 w 11"/>
                <a:gd name="T5" fmla="*/ 4 h 7"/>
                <a:gd name="T6" fmla="*/ 4 w 11"/>
                <a:gd name="T7" fmla="*/ 7 h 7"/>
                <a:gd name="T8" fmla="*/ 11 w 11"/>
                <a:gd name="T9" fmla="*/ 7 h 7"/>
                <a:gd name="T10" fmla="*/ 4 w 11"/>
                <a:gd name="T11" fmla="*/ 7 h 7"/>
                <a:gd name="T12" fmla="*/ 0 w 11"/>
                <a:gd name="T13" fmla="*/ 4 h 7"/>
                <a:gd name="T14" fmla="*/ 0 w 11"/>
                <a:gd name="T15" fmla="*/ 0 h 7"/>
                <a:gd name="T16" fmla="*/ 0 w 11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7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4" y="7"/>
                  </a:lnTo>
                  <a:lnTo>
                    <a:pt x="11" y="7"/>
                  </a:lnTo>
                  <a:lnTo>
                    <a:pt x="4" y="7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83" name="Freeform 279"/>
            <p:cNvSpPr>
              <a:spLocks/>
            </p:cNvSpPr>
            <p:nvPr userDrawn="1"/>
          </p:nvSpPr>
          <p:spPr bwMode="gray">
            <a:xfrm>
              <a:off x="1240" y="2078"/>
              <a:ext cx="12" cy="10"/>
            </a:xfrm>
            <a:custGeom>
              <a:avLst/>
              <a:gdLst>
                <a:gd name="T0" fmla="*/ 8 w 11"/>
                <a:gd name="T1" fmla="*/ 3 h 10"/>
                <a:gd name="T2" fmla="*/ 4 w 11"/>
                <a:gd name="T3" fmla="*/ 3 h 10"/>
                <a:gd name="T4" fmla="*/ 4 w 11"/>
                <a:gd name="T5" fmla="*/ 7 h 10"/>
                <a:gd name="T6" fmla="*/ 4 w 11"/>
                <a:gd name="T7" fmla="*/ 7 h 10"/>
                <a:gd name="T8" fmla="*/ 0 w 11"/>
                <a:gd name="T9" fmla="*/ 10 h 10"/>
                <a:gd name="T10" fmla="*/ 4 w 11"/>
                <a:gd name="T11" fmla="*/ 7 h 10"/>
                <a:gd name="T12" fmla="*/ 4 w 11"/>
                <a:gd name="T13" fmla="*/ 3 h 10"/>
                <a:gd name="T14" fmla="*/ 4 w 11"/>
                <a:gd name="T15" fmla="*/ 3 h 10"/>
                <a:gd name="T16" fmla="*/ 8 w 11"/>
                <a:gd name="T17" fmla="*/ 3 h 10"/>
                <a:gd name="T18" fmla="*/ 8 w 11"/>
                <a:gd name="T19" fmla="*/ 3 h 10"/>
                <a:gd name="T20" fmla="*/ 11 w 11"/>
                <a:gd name="T21" fmla="*/ 0 h 10"/>
                <a:gd name="T22" fmla="*/ 11 w 11"/>
                <a:gd name="T23" fmla="*/ 0 h 10"/>
                <a:gd name="T24" fmla="*/ 11 w 11"/>
                <a:gd name="T25" fmla="*/ 3 h 10"/>
                <a:gd name="T26" fmla="*/ 11 w 11"/>
                <a:gd name="T27" fmla="*/ 3 h 10"/>
                <a:gd name="T28" fmla="*/ 8 w 11"/>
                <a:gd name="T2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10">
                  <a:moveTo>
                    <a:pt x="8" y="3"/>
                  </a:moveTo>
                  <a:lnTo>
                    <a:pt x="4" y="3"/>
                  </a:lnTo>
                  <a:lnTo>
                    <a:pt x="4" y="7"/>
                  </a:lnTo>
                  <a:lnTo>
                    <a:pt x="4" y="7"/>
                  </a:lnTo>
                  <a:lnTo>
                    <a:pt x="0" y="10"/>
                  </a:lnTo>
                  <a:lnTo>
                    <a:pt x="4" y="7"/>
                  </a:lnTo>
                  <a:lnTo>
                    <a:pt x="4" y="3"/>
                  </a:lnTo>
                  <a:lnTo>
                    <a:pt x="4" y="3"/>
                  </a:lnTo>
                  <a:lnTo>
                    <a:pt x="8" y="3"/>
                  </a:lnTo>
                  <a:lnTo>
                    <a:pt x="8" y="3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84" name="Freeform 280"/>
            <p:cNvSpPr>
              <a:spLocks/>
            </p:cNvSpPr>
            <p:nvPr userDrawn="1"/>
          </p:nvSpPr>
          <p:spPr bwMode="gray">
            <a:xfrm>
              <a:off x="1397" y="1936"/>
              <a:ext cx="1" cy="12"/>
            </a:xfrm>
            <a:custGeom>
              <a:avLst/>
              <a:gdLst>
                <a:gd name="T0" fmla="*/ 0 h 11"/>
                <a:gd name="T1" fmla="*/ 4 h 11"/>
                <a:gd name="T2" fmla="*/ 4 h 11"/>
                <a:gd name="T3" fmla="*/ 8 h 11"/>
                <a:gd name="T4" fmla="*/ 11 h 11"/>
                <a:gd name="T5" fmla="*/ 11 h 11"/>
                <a:gd name="T6" fmla="*/ 11 h 11"/>
                <a:gd name="T7" fmla="*/ 8 h 11"/>
                <a:gd name="T8" fmla="*/ 4 h 11"/>
                <a:gd name="T9" fmla="*/ 0 h 1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</a:cxnLst>
              <a:rect l="0" t="0" r="r" b="b"/>
              <a:pathLst>
                <a:path h="11">
                  <a:moveTo>
                    <a:pt x="0" y="0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85" name="Freeform 281"/>
            <p:cNvSpPr>
              <a:spLocks/>
            </p:cNvSpPr>
            <p:nvPr userDrawn="1"/>
          </p:nvSpPr>
          <p:spPr bwMode="gray">
            <a:xfrm>
              <a:off x="1342" y="1960"/>
              <a:ext cx="55" cy="45"/>
            </a:xfrm>
            <a:custGeom>
              <a:avLst/>
              <a:gdLst>
                <a:gd name="T0" fmla="*/ 4 w 53"/>
                <a:gd name="T1" fmla="*/ 42 h 42"/>
                <a:gd name="T2" fmla="*/ 4 w 53"/>
                <a:gd name="T3" fmla="*/ 42 h 42"/>
                <a:gd name="T4" fmla="*/ 11 w 53"/>
                <a:gd name="T5" fmla="*/ 38 h 42"/>
                <a:gd name="T6" fmla="*/ 18 w 53"/>
                <a:gd name="T7" fmla="*/ 35 h 42"/>
                <a:gd name="T8" fmla="*/ 25 w 53"/>
                <a:gd name="T9" fmla="*/ 31 h 42"/>
                <a:gd name="T10" fmla="*/ 35 w 53"/>
                <a:gd name="T11" fmla="*/ 28 h 42"/>
                <a:gd name="T12" fmla="*/ 42 w 53"/>
                <a:gd name="T13" fmla="*/ 21 h 42"/>
                <a:gd name="T14" fmla="*/ 49 w 53"/>
                <a:gd name="T15" fmla="*/ 10 h 42"/>
                <a:gd name="T16" fmla="*/ 53 w 53"/>
                <a:gd name="T17" fmla="*/ 0 h 42"/>
                <a:gd name="T18" fmla="*/ 49 w 53"/>
                <a:gd name="T19" fmla="*/ 10 h 42"/>
                <a:gd name="T20" fmla="*/ 42 w 53"/>
                <a:gd name="T21" fmla="*/ 21 h 42"/>
                <a:gd name="T22" fmla="*/ 35 w 53"/>
                <a:gd name="T23" fmla="*/ 28 h 42"/>
                <a:gd name="T24" fmla="*/ 25 w 53"/>
                <a:gd name="T25" fmla="*/ 31 h 42"/>
                <a:gd name="T26" fmla="*/ 18 w 53"/>
                <a:gd name="T27" fmla="*/ 35 h 42"/>
                <a:gd name="T28" fmla="*/ 7 w 53"/>
                <a:gd name="T29" fmla="*/ 38 h 42"/>
                <a:gd name="T30" fmla="*/ 4 w 53"/>
                <a:gd name="T31" fmla="*/ 42 h 42"/>
                <a:gd name="T32" fmla="*/ 0 w 53"/>
                <a:gd name="T33" fmla="*/ 42 h 42"/>
                <a:gd name="T34" fmla="*/ 0 w 53"/>
                <a:gd name="T35" fmla="*/ 42 h 42"/>
                <a:gd name="T36" fmla="*/ 4 w 53"/>
                <a:gd name="T3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3" h="42">
                  <a:moveTo>
                    <a:pt x="4" y="42"/>
                  </a:moveTo>
                  <a:lnTo>
                    <a:pt x="4" y="42"/>
                  </a:lnTo>
                  <a:lnTo>
                    <a:pt x="11" y="38"/>
                  </a:lnTo>
                  <a:lnTo>
                    <a:pt x="18" y="35"/>
                  </a:lnTo>
                  <a:lnTo>
                    <a:pt x="25" y="31"/>
                  </a:lnTo>
                  <a:lnTo>
                    <a:pt x="35" y="28"/>
                  </a:lnTo>
                  <a:lnTo>
                    <a:pt x="42" y="21"/>
                  </a:lnTo>
                  <a:lnTo>
                    <a:pt x="49" y="10"/>
                  </a:lnTo>
                  <a:lnTo>
                    <a:pt x="53" y="0"/>
                  </a:lnTo>
                  <a:lnTo>
                    <a:pt x="49" y="10"/>
                  </a:lnTo>
                  <a:lnTo>
                    <a:pt x="42" y="21"/>
                  </a:lnTo>
                  <a:lnTo>
                    <a:pt x="35" y="28"/>
                  </a:lnTo>
                  <a:lnTo>
                    <a:pt x="25" y="31"/>
                  </a:lnTo>
                  <a:lnTo>
                    <a:pt x="18" y="35"/>
                  </a:lnTo>
                  <a:lnTo>
                    <a:pt x="7" y="38"/>
                  </a:lnTo>
                  <a:lnTo>
                    <a:pt x="4" y="42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4" y="4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86" name="Freeform 282"/>
            <p:cNvSpPr>
              <a:spLocks/>
            </p:cNvSpPr>
            <p:nvPr userDrawn="1"/>
          </p:nvSpPr>
          <p:spPr bwMode="gray">
            <a:xfrm>
              <a:off x="1249" y="2005"/>
              <a:ext cx="93" cy="61"/>
            </a:xfrm>
            <a:custGeom>
              <a:avLst/>
              <a:gdLst>
                <a:gd name="T0" fmla="*/ 7 w 91"/>
                <a:gd name="T1" fmla="*/ 49 h 56"/>
                <a:gd name="T2" fmla="*/ 10 w 91"/>
                <a:gd name="T3" fmla="*/ 46 h 56"/>
                <a:gd name="T4" fmla="*/ 10 w 91"/>
                <a:gd name="T5" fmla="*/ 42 h 56"/>
                <a:gd name="T6" fmla="*/ 14 w 91"/>
                <a:gd name="T7" fmla="*/ 39 h 56"/>
                <a:gd name="T8" fmla="*/ 21 w 91"/>
                <a:gd name="T9" fmla="*/ 32 h 56"/>
                <a:gd name="T10" fmla="*/ 24 w 91"/>
                <a:gd name="T11" fmla="*/ 25 h 56"/>
                <a:gd name="T12" fmla="*/ 28 w 91"/>
                <a:gd name="T13" fmla="*/ 21 h 56"/>
                <a:gd name="T14" fmla="*/ 31 w 91"/>
                <a:gd name="T15" fmla="*/ 18 h 56"/>
                <a:gd name="T16" fmla="*/ 38 w 91"/>
                <a:gd name="T17" fmla="*/ 18 h 56"/>
                <a:gd name="T18" fmla="*/ 56 w 91"/>
                <a:gd name="T19" fmla="*/ 10 h 56"/>
                <a:gd name="T20" fmla="*/ 77 w 91"/>
                <a:gd name="T21" fmla="*/ 3 h 56"/>
                <a:gd name="T22" fmla="*/ 91 w 91"/>
                <a:gd name="T23" fmla="*/ 0 h 56"/>
                <a:gd name="T24" fmla="*/ 91 w 91"/>
                <a:gd name="T25" fmla="*/ 0 h 56"/>
                <a:gd name="T26" fmla="*/ 91 w 91"/>
                <a:gd name="T27" fmla="*/ 0 h 56"/>
                <a:gd name="T28" fmla="*/ 77 w 91"/>
                <a:gd name="T29" fmla="*/ 3 h 56"/>
                <a:gd name="T30" fmla="*/ 59 w 91"/>
                <a:gd name="T31" fmla="*/ 10 h 56"/>
                <a:gd name="T32" fmla="*/ 42 w 91"/>
                <a:gd name="T33" fmla="*/ 14 h 56"/>
                <a:gd name="T34" fmla="*/ 35 w 91"/>
                <a:gd name="T35" fmla="*/ 18 h 56"/>
                <a:gd name="T36" fmla="*/ 31 w 91"/>
                <a:gd name="T37" fmla="*/ 21 h 56"/>
                <a:gd name="T38" fmla="*/ 24 w 91"/>
                <a:gd name="T39" fmla="*/ 25 h 56"/>
                <a:gd name="T40" fmla="*/ 21 w 91"/>
                <a:gd name="T41" fmla="*/ 32 h 56"/>
                <a:gd name="T42" fmla="*/ 17 w 91"/>
                <a:gd name="T43" fmla="*/ 39 h 56"/>
                <a:gd name="T44" fmla="*/ 14 w 91"/>
                <a:gd name="T45" fmla="*/ 42 h 56"/>
                <a:gd name="T46" fmla="*/ 10 w 91"/>
                <a:gd name="T47" fmla="*/ 46 h 56"/>
                <a:gd name="T48" fmla="*/ 7 w 91"/>
                <a:gd name="T49" fmla="*/ 49 h 56"/>
                <a:gd name="T50" fmla="*/ 7 w 91"/>
                <a:gd name="T51" fmla="*/ 49 h 56"/>
                <a:gd name="T52" fmla="*/ 7 w 91"/>
                <a:gd name="T53" fmla="*/ 53 h 56"/>
                <a:gd name="T54" fmla="*/ 3 w 91"/>
                <a:gd name="T55" fmla="*/ 53 h 56"/>
                <a:gd name="T56" fmla="*/ 0 w 91"/>
                <a:gd name="T57" fmla="*/ 56 h 56"/>
                <a:gd name="T58" fmla="*/ 0 w 91"/>
                <a:gd name="T59" fmla="*/ 56 h 56"/>
                <a:gd name="T60" fmla="*/ 0 w 91"/>
                <a:gd name="T61" fmla="*/ 53 h 56"/>
                <a:gd name="T62" fmla="*/ 3 w 91"/>
                <a:gd name="T63" fmla="*/ 53 h 56"/>
                <a:gd name="T64" fmla="*/ 3 w 91"/>
                <a:gd name="T65" fmla="*/ 53 h 56"/>
                <a:gd name="T66" fmla="*/ 7 w 91"/>
                <a:gd name="T67" fmla="*/ 4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1" h="56">
                  <a:moveTo>
                    <a:pt x="7" y="49"/>
                  </a:moveTo>
                  <a:lnTo>
                    <a:pt x="10" y="46"/>
                  </a:lnTo>
                  <a:lnTo>
                    <a:pt x="10" y="42"/>
                  </a:lnTo>
                  <a:lnTo>
                    <a:pt x="14" y="39"/>
                  </a:lnTo>
                  <a:lnTo>
                    <a:pt x="21" y="32"/>
                  </a:lnTo>
                  <a:lnTo>
                    <a:pt x="24" y="25"/>
                  </a:lnTo>
                  <a:lnTo>
                    <a:pt x="28" y="21"/>
                  </a:lnTo>
                  <a:lnTo>
                    <a:pt x="31" y="18"/>
                  </a:lnTo>
                  <a:lnTo>
                    <a:pt x="38" y="18"/>
                  </a:lnTo>
                  <a:lnTo>
                    <a:pt x="56" y="10"/>
                  </a:lnTo>
                  <a:lnTo>
                    <a:pt x="77" y="3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77" y="3"/>
                  </a:lnTo>
                  <a:lnTo>
                    <a:pt x="59" y="10"/>
                  </a:lnTo>
                  <a:lnTo>
                    <a:pt x="42" y="14"/>
                  </a:lnTo>
                  <a:lnTo>
                    <a:pt x="35" y="18"/>
                  </a:lnTo>
                  <a:lnTo>
                    <a:pt x="31" y="21"/>
                  </a:lnTo>
                  <a:lnTo>
                    <a:pt x="24" y="25"/>
                  </a:lnTo>
                  <a:lnTo>
                    <a:pt x="21" y="32"/>
                  </a:lnTo>
                  <a:lnTo>
                    <a:pt x="17" y="39"/>
                  </a:lnTo>
                  <a:lnTo>
                    <a:pt x="14" y="42"/>
                  </a:lnTo>
                  <a:lnTo>
                    <a:pt x="10" y="46"/>
                  </a:lnTo>
                  <a:lnTo>
                    <a:pt x="7" y="49"/>
                  </a:lnTo>
                  <a:lnTo>
                    <a:pt x="7" y="49"/>
                  </a:lnTo>
                  <a:lnTo>
                    <a:pt x="7" y="53"/>
                  </a:lnTo>
                  <a:lnTo>
                    <a:pt x="3" y="53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53"/>
                  </a:lnTo>
                  <a:lnTo>
                    <a:pt x="3" y="53"/>
                  </a:lnTo>
                  <a:lnTo>
                    <a:pt x="3" y="53"/>
                  </a:lnTo>
                  <a:lnTo>
                    <a:pt x="7" y="4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87" name="Freeform 283"/>
            <p:cNvSpPr>
              <a:spLocks/>
            </p:cNvSpPr>
            <p:nvPr userDrawn="1"/>
          </p:nvSpPr>
          <p:spPr bwMode="gray">
            <a:xfrm>
              <a:off x="1252" y="1759"/>
              <a:ext cx="18" cy="27"/>
            </a:xfrm>
            <a:custGeom>
              <a:avLst/>
              <a:gdLst>
                <a:gd name="T0" fmla="*/ 0 w 18"/>
                <a:gd name="T1" fmla="*/ 0 h 25"/>
                <a:gd name="T2" fmla="*/ 0 w 18"/>
                <a:gd name="T3" fmla="*/ 0 h 25"/>
                <a:gd name="T4" fmla="*/ 4 w 18"/>
                <a:gd name="T5" fmla="*/ 3 h 25"/>
                <a:gd name="T6" fmla="*/ 7 w 18"/>
                <a:gd name="T7" fmla="*/ 10 h 25"/>
                <a:gd name="T8" fmla="*/ 11 w 18"/>
                <a:gd name="T9" fmla="*/ 18 h 25"/>
                <a:gd name="T10" fmla="*/ 14 w 18"/>
                <a:gd name="T11" fmla="*/ 21 h 25"/>
                <a:gd name="T12" fmla="*/ 18 w 18"/>
                <a:gd name="T13" fmla="*/ 25 h 25"/>
                <a:gd name="T14" fmla="*/ 14 w 18"/>
                <a:gd name="T15" fmla="*/ 21 h 25"/>
                <a:gd name="T16" fmla="*/ 11 w 18"/>
                <a:gd name="T17" fmla="*/ 18 h 25"/>
                <a:gd name="T18" fmla="*/ 7 w 18"/>
                <a:gd name="T19" fmla="*/ 10 h 25"/>
                <a:gd name="T20" fmla="*/ 4 w 18"/>
                <a:gd name="T21" fmla="*/ 3 h 25"/>
                <a:gd name="T22" fmla="*/ 0 w 18"/>
                <a:gd name="T23" fmla="*/ 0 h 25"/>
                <a:gd name="T24" fmla="*/ 0 w 18"/>
                <a:gd name="T2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" h="25">
                  <a:moveTo>
                    <a:pt x="0" y="0"/>
                  </a:moveTo>
                  <a:lnTo>
                    <a:pt x="0" y="0"/>
                  </a:lnTo>
                  <a:lnTo>
                    <a:pt x="4" y="3"/>
                  </a:lnTo>
                  <a:lnTo>
                    <a:pt x="7" y="10"/>
                  </a:lnTo>
                  <a:lnTo>
                    <a:pt x="11" y="18"/>
                  </a:lnTo>
                  <a:lnTo>
                    <a:pt x="14" y="21"/>
                  </a:lnTo>
                  <a:lnTo>
                    <a:pt x="18" y="25"/>
                  </a:lnTo>
                  <a:lnTo>
                    <a:pt x="14" y="21"/>
                  </a:lnTo>
                  <a:lnTo>
                    <a:pt x="11" y="18"/>
                  </a:lnTo>
                  <a:lnTo>
                    <a:pt x="7" y="10"/>
                  </a:lnTo>
                  <a:lnTo>
                    <a:pt x="4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88" name="Freeform 284"/>
            <p:cNvSpPr>
              <a:spLocks/>
            </p:cNvSpPr>
            <p:nvPr userDrawn="1"/>
          </p:nvSpPr>
          <p:spPr bwMode="gray">
            <a:xfrm>
              <a:off x="1270" y="1500"/>
              <a:ext cx="119" cy="209"/>
            </a:xfrm>
            <a:custGeom>
              <a:avLst/>
              <a:gdLst>
                <a:gd name="T0" fmla="*/ 88 w 116"/>
                <a:gd name="T1" fmla="*/ 191 h 194"/>
                <a:gd name="T2" fmla="*/ 81 w 116"/>
                <a:gd name="T3" fmla="*/ 191 h 194"/>
                <a:gd name="T4" fmla="*/ 63 w 116"/>
                <a:gd name="T5" fmla="*/ 194 h 194"/>
                <a:gd name="T6" fmla="*/ 60 w 116"/>
                <a:gd name="T7" fmla="*/ 194 h 194"/>
                <a:gd name="T8" fmla="*/ 53 w 116"/>
                <a:gd name="T9" fmla="*/ 194 h 194"/>
                <a:gd name="T10" fmla="*/ 42 w 116"/>
                <a:gd name="T11" fmla="*/ 187 h 194"/>
                <a:gd name="T12" fmla="*/ 31 w 116"/>
                <a:gd name="T13" fmla="*/ 169 h 194"/>
                <a:gd name="T14" fmla="*/ 24 w 116"/>
                <a:gd name="T15" fmla="*/ 155 h 194"/>
                <a:gd name="T16" fmla="*/ 24 w 116"/>
                <a:gd name="T17" fmla="*/ 145 h 194"/>
                <a:gd name="T18" fmla="*/ 21 w 116"/>
                <a:gd name="T19" fmla="*/ 131 h 194"/>
                <a:gd name="T20" fmla="*/ 21 w 116"/>
                <a:gd name="T21" fmla="*/ 120 h 194"/>
                <a:gd name="T22" fmla="*/ 28 w 116"/>
                <a:gd name="T23" fmla="*/ 117 h 194"/>
                <a:gd name="T24" fmla="*/ 24 w 116"/>
                <a:gd name="T25" fmla="*/ 113 h 194"/>
                <a:gd name="T26" fmla="*/ 21 w 116"/>
                <a:gd name="T27" fmla="*/ 103 h 194"/>
                <a:gd name="T28" fmla="*/ 21 w 116"/>
                <a:gd name="T29" fmla="*/ 92 h 194"/>
                <a:gd name="T30" fmla="*/ 24 w 116"/>
                <a:gd name="T31" fmla="*/ 88 h 194"/>
                <a:gd name="T32" fmla="*/ 17 w 116"/>
                <a:gd name="T33" fmla="*/ 85 h 194"/>
                <a:gd name="T34" fmla="*/ 7 w 116"/>
                <a:gd name="T35" fmla="*/ 71 h 194"/>
                <a:gd name="T36" fmla="*/ 0 w 116"/>
                <a:gd name="T37" fmla="*/ 43 h 194"/>
                <a:gd name="T38" fmla="*/ 7 w 116"/>
                <a:gd name="T39" fmla="*/ 25 h 194"/>
                <a:gd name="T40" fmla="*/ 14 w 116"/>
                <a:gd name="T41" fmla="*/ 14 h 194"/>
                <a:gd name="T42" fmla="*/ 31 w 116"/>
                <a:gd name="T43" fmla="*/ 7 h 194"/>
                <a:gd name="T44" fmla="*/ 56 w 116"/>
                <a:gd name="T45" fmla="*/ 0 h 194"/>
                <a:gd name="T46" fmla="*/ 63 w 116"/>
                <a:gd name="T47" fmla="*/ 4 h 194"/>
                <a:gd name="T48" fmla="*/ 77 w 116"/>
                <a:gd name="T49" fmla="*/ 7 h 194"/>
                <a:gd name="T50" fmla="*/ 88 w 116"/>
                <a:gd name="T51" fmla="*/ 18 h 194"/>
                <a:gd name="T52" fmla="*/ 88 w 116"/>
                <a:gd name="T53" fmla="*/ 29 h 194"/>
                <a:gd name="T54" fmla="*/ 84 w 116"/>
                <a:gd name="T55" fmla="*/ 36 h 194"/>
                <a:gd name="T56" fmla="*/ 74 w 116"/>
                <a:gd name="T57" fmla="*/ 43 h 194"/>
                <a:gd name="T58" fmla="*/ 67 w 116"/>
                <a:gd name="T59" fmla="*/ 43 h 194"/>
                <a:gd name="T60" fmla="*/ 53 w 116"/>
                <a:gd name="T61" fmla="*/ 43 h 194"/>
                <a:gd name="T62" fmla="*/ 45 w 116"/>
                <a:gd name="T63" fmla="*/ 50 h 194"/>
                <a:gd name="T64" fmla="*/ 45 w 116"/>
                <a:gd name="T65" fmla="*/ 60 h 194"/>
                <a:gd name="T66" fmla="*/ 63 w 116"/>
                <a:gd name="T67" fmla="*/ 81 h 194"/>
                <a:gd name="T68" fmla="*/ 67 w 116"/>
                <a:gd name="T69" fmla="*/ 85 h 194"/>
                <a:gd name="T70" fmla="*/ 67 w 116"/>
                <a:gd name="T71" fmla="*/ 103 h 194"/>
                <a:gd name="T72" fmla="*/ 70 w 116"/>
                <a:gd name="T73" fmla="*/ 110 h 194"/>
                <a:gd name="T74" fmla="*/ 77 w 116"/>
                <a:gd name="T75" fmla="*/ 106 h 194"/>
                <a:gd name="T76" fmla="*/ 81 w 116"/>
                <a:gd name="T77" fmla="*/ 103 h 194"/>
                <a:gd name="T78" fmla="*/ 88 w 116"/>
                <a:gd name="T79" fmla="*/ 110 h 194"/>
                <a:gd name="T80" fmla="*/ 91 w 116"/>
                <a:gd name="T81" fmla="*/ 117 h 194"/>
                <a:gd name="T82" fmla="*/ 88 w 116"/>
                <a:gd name="T83" fmla="*/ 124 h 194"/>
                <a:gd name="T84" fmla="*/ 84 w 116"/>
                <a:gd name="T85" fmla="*/ 127 h 194"/>
                <a:gd name="T86" fmla="*/ 81 w 116"/>
                <a:gd name="T87" fmla="*/ 127 h 194"/>
                <a:gd name="T88" fmla="*/ 74 w 116"/>
                <a:gd name="T89" fmla="*/ 127 h 194"/>
                <a:gd name="T90" fmla="*/ 74 w 116"/>
                <a:gd name="T91" fmla="*/ 134 h 194"/>
                <a:gd name="T92" fmla="*/ 77 w 116"/>
                <a:gd name="T93" fmla="*/ 141 h 194"/>
                <a:gd name="T94" fmla="*/ 77 w 116"/>
                <a:gd name="T95" fmla="*/ 145 h 194"/>
                <a:gd name="T96" fmla="*/ 81 w 116"/>
                <a:gd name="T97" fmla="*/ 162 h 194"/>
                <a:gd name="T98" fmla="*/ 88 w 116"/>
                <a:gd name="T99" fmla="*/ 166 h 194"/>
                <a:gd name="T100" fmla="*/ 88 w 116"/>
                <a:gd name="T101" fmla="*/ 187 h 194"/>
                <a:gd name="T102" fmla="*/ 105 w 116"/>
                <a:gd name="T103" fmla="*/ 180 h 194"/>
                <a:gd name="T104" fmla="*/ 105 w 116"/>
                <a:gd name="T105" fmla="*/ 180 h 194"/>
                <a:gd name="T106" fmla="*/ 88 w 116"/>
                <a:gd name="T107" fmla="*/ 187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4">
                  <a:moveTo>
                    <a:pt x="88" y="187"/>
                  </a:moveTo>
                  <a:lnTo>
                    <a:pt x="88" y="191"/>
                  </a:lnTo>
                  <a:lnTo>
                    <a:pt x="84" y="191"/>
                  </a:lnTo>
                  <a:lnTo>
                    <a:pt x="81" y="191"/>
                  </a:lnTo>
                  <a:lnTo>
                    <a:pt x="74" y="194"/>
                  </a:lnTo>
                  <a:lnTo>
                    <a:pt x="63" y="194"/>
                  </a:lnTo>
                  <a:lnTo>
                    <a:pt x="60" y="194"/>
                  </a:lnTo>
                  <a:lnTo>
                    <a:pt x="60" y="194"/>
                  </a:lnTo>
                  <a:lnTo>
                    <a:pt x="56" y="194"/>
                  </a:lnTo>
                  <a:lnTo>
                    <a:pt x="53" y="194"/>
                  </a:lnTo>
                  <a:lnTo>
                    <a:pt x="49" y="191"/>
                  </a:lnTo>
                  <a:lnTo>
                    <a:pt x="42" y="187"/>
                  </a:lnTo>
                  <a:lnTo>
                    <a:pt x="35" y="180"/>
                  </a:lnTo>
                  <a:lnTo>
                    <a:pt x="31" y="169"/>
                  </a:lnTo>
                  <a:lnTo>
                    <a:pt x="28" y="159"/>
                  </a:lnTo>
                  <a:lnTo>
                    <a:pt x="24" y="155"/>
                  </a:lnTo>
                  <a:lnTo>
                    <a:pt x="24" y="152"/>
                  </a:lnTo>
                  <a:lnTo>
                    <a:pt x="24" y="145"/>
                  </a:lnTo>
                  <a:lnTo>
                    <a:pt x="21" y="138"/>
                  </a:lnTo>
                  <a:lnTo>
                    <a:pt x="21" y="131"/>
                  </a:lnTo>
                  <a:lnTo>
                    <a:pt x="21" y="124"/>
                  </a:lnTo>
                  <a:lnTo>
                    <a:pt x="21" y="120"/>
                  </a:lnTo>
                  <a:lnTo>
                    <a:pt x="24" y="117"/>
                  </a:lnTo>
                  <a:lnTo>
                    <a:pt x="28" y="117"/>
                  </a:lnTo>
                  <a:lnTo>
                    <a:pt x="28" y="117"/>
                  </a:lnTo>
                  <a:lnTo>
                    <a:pt x="24" y="113"/>
                  </a:lnTo>
                  <a:lnTo>
                    <a:pt x="21" y="106"/>
                  </a:lnTo>
                  <a:lnTo>
                    <a:pt x="21" y="103"/>
                  </a:lnTo>
                  <a:lnTo>
                    <a:pt x="21" y="95"/>
                  </a:lnTo>
                  <a:lnTo>
                    <a:pt x="21" y="92"/>
                  </a:lnTo>
                  <a:lnTo>
                    <a:pt x="28" y="88"/>
                  </a:lnTo>
                  <a:lnTo>
                    <a:pt x="24" y="88"/>
                  </a:lnTo>
                  <a:lnTo>
                    <a:pt x="21" y="85"/>
                  </a:lnTo>
                  <a:lnTo>
                    <a:pt x="17" y="85"/>
                  </a:lnTo>
                  <a:lnTo>
                    <a:pt x="10" y="78"/>
                  </a:lnTo>
                  <a:lnTo>
                    <a:pt x="7" y="71"/>
                  </a:lnTo>
                  <a:lnTo>
                    <a:pt x="7" y="60"/>
                  </a:lnTo>
                  <a:lnTo>
                    <a:pt x="0" y="43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10" y="21"/>
                  </a:lnTo>
                  <a:lnTo>
                    <a:pt x="14" y="14"/>
                  </a:lnTo>
                  <a:lnTo>
                    <a:pt x="24" y="11"/>
                  </a:lnTo>
                  <a:lnTo>
                    <a:pt x="31" y="7"/>
                  </a:lnTo>
                  <a:lnTo>
                    <a:pt x="42" y="4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63" y="4"/>
                  </a:lnTo>
                  <a:lnTo>
                    <a:pt x="70" y="4"/>
                  </a:lnTo>
                  <a:lnTo>
                    <a:pt x="77" y="7"/>
                  </a:lnTo>
                  <a:lnTo>
                    <a:pt x="84" y="11"/>
                  </a:lnTo>
                  <a:lnTo>
                    <a:pt x="88" y="18"/>
                  </a:lnTo>
                  <a:lnTo>
                    <a:pt x="88" y="25"/>
                  </a:lnTo>
                  <a:lnTo>
                    <a:pt x="88" y="29"/>
                  </a:lnTo>
                  <a:lnTo>
                    <a:pt x="88" y="32"/>
                  </a:lnTo>
                  <a:lnTo>
                    <a:pt x="84" y="36"/>
                  </a:lnTo>
                  <a:lnTo>
                    <a:pt x="81" y="39"/>
                  </a:lnTo>
                  <a:lnTo>
                    <a:pt x="74" y="43"/>
                  </a:lnTo>
                  <a:lnTo>
                    <a:pt x="70" y="43"/>
                  </a:lnTo>
                  <a:lnTo>
                    <a:pt x="67" y="43"/>
                  </a:lnTo>
                  <a:lnTo>
                    <a:pt x="60" y="43"/>
                  </a:lnTo>
                  <a:lnTo>
                    <a:pt x="53" y="43"/>
                  </a:lnTo>
                  <a:lnTo>
                    <a:pt x="49" y="50"/>
                  </a:lnTo>
                  <a:lnTo>
                    <a:pt x="45" y="50"/>
                  </a:lnTo>
                  <a:lnTo>
                    <a:pt x="45" y="53"/>
                  </a:lnTo>
                  <a:lnTo>
                    <a:pt x="45" y="60"/>
                  </a:lnTo>
                  <a:lnTo>
                    <a:pt x="56" y="81"/>
                  </a:lnTo>
                  <a:lnTo>
                    <a:pt x="63" y="81"/>
                  </a:lnTo>
                  <a:lnTo>
                    <a:pt x="63" y="81"/>
                  </a:lnTo>
                  <a:lnTo>
                    <a:pt x="67" y="85"/>
                  </a:lnTo>
                  <a:lnTo>
                    <a:pt x="67" y="88"/>
                  </a:lnTo>
                  <a:lnTo>
                    <a:pt x="67" y="103"/>
                  </a:lnTo>
                  <a:lnTo>
                    <a:pt x="70" y="106"/>
                  </a:lnTo>
                  <a:lnTo>
                    <a:pt x="70" y="110"/>
                  </a:lnTo>
                  <a:lnTo>
                    <a:pt x="74" y="110"/>
                  </a:lnTo>
                  <a:lnTo>
                    <a:pt x="77" y="106"/>
                  </a:lnTo>
                  <a:lnTo>
                    <a:pt x="77" y="103"/>
                  </a:lnTo>
                  <a:lnTo>
                    <a:pt x="81" y="103"/>
                  </a:lnTo>
                  <a:lnTo>
                    <a:pt x="84" y="106"/>
                  </a:lnTo>
                  <a:lnTo>
                    <a:pt x="88" y="110"/>
                  </a:lnTo>
                  <a:lnTo>
                    <a:pt x="88" y="113"/>
                  </a:lnTo>
                  <a:lnTo>
                    <a:pt x="91" y="117"/>
                  </a:lnTo>
                  <a:lnTo>
                    <a:pt x="91" y="117"/>
                  </a:lnTo>
                  <a:lnTo>
                    <a:pt x="88" y="124"/>
                  </a:lnTo>
                  <a:lnTo>
                    <a:pt x="88" y="127"/>
                  </a:lnTo>
                  <a:lnTo>
                    <a:pt x="84" y="127"/>
                  </a:lnTo>
                  <a:lnTo>
                    <a:pt x="81" y="124"/>
                  </a:lnTo>
                  <a:lnTo>
                    <a:pt x="81" y="127"/>
                  </a:lnTo>
                  <a:lnTo>
                    <a:pt x="77" y="127"/>
                  </a:lnTo>
                  <a:lnTo>
                    <a:pt x="74" y="127"/>
                  </a:lnTo>
                  <a:lnTo>
                    <a:pt x="74" y="131"/>
                  </a:lnTo>
                  <a:lnTo>
                    <a:pt x="74" y="134"/>
                  </a:lnTo>
                  <a:lnTo>
                    <a:pt x="74" y="141"/>
                  </a:lnTo>
                  <a:lnTo>
                    <a:pt x="77" y="141"/>
                  </a:lnTo>
                  <a:lnTo>
                    <a:pt x="77" y="145"/>
                  </a:lnTo>
                  <a:lnTo>
                    <a:pt x="77" y="145"/>
                  </a:lnTo>
                  <a:lnTo>
                    <a:pt x="81" y="162"/>
                  </a:lnTo>
                  <a:lnTo>
                    <a:pt x="81" y="162"/>
                  </a:lnTo>
                  <a:lnTo>
                    <a:pt x="84" y="162"/>
                  </a:lnTo>
                  <a:lnTo>
                    <a:pt x="88" y="166"/>
                  </a:lnTo>
                  <a:lnTo>
                    <a:pt x="88" y="173"/>
                  </a:lnTo>
                  <a:lnTo>
                    <a:pt x="88" y="187"/>
                  </a:lnTo>
                  <a:lnTo>
                    <a:pt x="95" y="184"/>
                  </a:lnTo>
                  <a:lnTo>
                    <a:pt x="105" y="180"/>
                  </a:lnTo>
                  <a:lnTo>
                    <a:pt x="116" y="176"/>
                  </a:lnTo>
                  <a:lnTo>
                    <a:pt x="105" y="180"/>
                  </a:lnTo>
                  <a:lnTo>
                    <a:pt x="98" y="184"/>
                  </a:lnTo>
                  <a:lnTo>
                    <a:pt x="88" y="18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89" name="Freeform 285"/>
            <p:cNvSpPr>
              <a:spLocks/>
            </p:cNvSpPr>
            <p:nvPr userDrawn="1"/>
          </p:nvSpPr>
          <p:spPr bwMode="gray">
            <a:xfrm>
              <a:off x="1466" y="1880"/>
              <a:ext cx="10" cy="8"/>
            </a:xfrm>
            <a:custGeom>
              <a:avLst/>
              <a:gdLst>
                <a:gd name="T0" fmla="*/ 0 w 10"/>
                <a:gd name="T1" fmla="*/ 7 h 7"/>
                <a:gd name="T2" fmla="*/ 3 w 10"/>
                <a:gd name="T3" fmla="*/ 3 h 7"/>
                <a:gd name="T4" fmla="*/ 10 w 10"/>
                <a:gd name="T5" fmla="*/ 0 h 7"/>
                <a:gd name="T6" fmla="*/ 7 w 10"/>
                <a:gd name="T7" fmla="*/ 0 h 7"/>
                <a:gd name="T8" fmla="*/ 0 w 10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0" y="7"/>
                  </a:moveTo>
                  <a:lnTo>
                    <a:pt x="3" y="3"/>
                  </a:lnTo>
                  <a:lnTo>
                    <a:pt x="10" y="0"/>
                  </a:lnTo>
                  <a:lnTo>
                    <a:pt x="7" y="0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90" name="Freeform 286"/>
            <p:cNvSpPr>
              <a:spLocks/>
            </p:cNvSpPr>
            <p:nvPr userDrawn="1"/>
          </p:nvSpPr>
          <p:spPr bwMode="gray">
            <a:xfrm>
              <a:off x="1552" y="1911"/>
              <a:ext cx="8" cy="7"/>
            </a:xfrm>
            <a:custGeom>
              <a:avLst/>
              <a:gdLst>
                <a:gd name="T0" fmla="*/ 0 w 8"/>
                <a:gd name="T1" fmla="*/ 7 h 7"/>
                <a:gd name="T2" fmla="*/ 8 w 8"/>
                <a:gd name="T3" fmla="*/ 0 h 7"/>
                <a:gd name="T4" fmla="*/ 8 w 8"/>
                <a:gd name="T5" fmla="*/ 0 h 7"/>
                <a:gd name="T6" fmla="*/ 0 w 8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7">
                  <a:moveTo>
                    <a:pt x="0" y="7"/>
                  </a:moveTo>
                  <a:lnTo>
                    <a:pt x="8" y="0"/>
                  </a:lnTo>
                  <a:lnTo>
                    <a:pt x="8" y="0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91" name="Freeform 287"/>
            <p:cNvSpPr>
              <a:spLocks/>
            </p:cNvSpPr>
            <p:nvPr userDrawn="1"/>
          </p:nvSpPr>
          <p:spPr bwMode="gray">
            <a:xfrm>
              <a:off x="1582" y="1838"/>
              <a:ext cx="21" cy="68"/>
            </a:xfrm>
            <a:custGeom>
              <a:avLst/>
              <a:gdLst>
                <a:gd name="T0" fmla="*/ 3 w 21"/>
                <a:gd name="T1" fmla="*/ 35 h 63"/>
                <a:gd name="T2" fmla="*/ 14 w 21"/>
                <a:gd name="T3" fmla="*/ 42 h 63"/>
                <a:gd name="T4" fmla="*/ 7 w 21"/>
                <a:gd name="T5" fmla="*/ 63 h 63"/>
                <a:gd name="T6" fmla="*/ 7 w 21"/>
                <a:gd name="T7" fmla="*/ 63 h 63"/>
                <a:gd name="T8" fmla="*/ 10 w 21"/>
                <a:gd name="T9" fmla="*/ 42 h 63"/>
                <a:gd name="T10" fmla="*/ 3 w 21"/>
                <a:gd name="T11" fmla="*/ 39 h 63"/>
                <a:gd name="T12" fmla="*/ 3 w 21"/>
                <a:gd name="T13" fmla="*/ 35 h 63"/>
                <a:gd name="T14" fmla="*/ 0 w 21"/>
                <a:gd name="T15" fmla="*/ 32 h 63"/>
                <a:gd name="T16" fmla="*/ 3 w 21"/>
                <a:gd name="T17" fmla="*/ 25 h 63"/>
                <a:gd name="T18" fmla="*/ 3 w 21"/>
                <a:gd name="T19" fmla="*/ 18 h 63"/>
                <a:gd name="T20" fmla="*/ 10 w 21"/>
                <a:gd name="T21" fmla="*/ 7 h 63"/>
                <a:gd name="T22" fmla="*/ 21 w 21"/>
                <a:gd name="T23" fmla="*/ 0 h 63"/>
                <a:gd name="T24" fmla="*/ 10 w 21"/>
                <a:gd name="T25" fmla="*/ 7 h 63"/>
                <a:gd name="T26" fmla="*/ 3 w 21"/>
                <a:gd name="T27" fmla="*/ 18 h 63"/>
                <a:gd name="T28" fmla="*/ 3 w 21"/>
                <a:gd name="T29" fmla="*/ 25 h 63"/>
                <a:gd name="T30" fmla="*/ 3 w 21"/>
                <a:gd name="T31" fmla="*/ 32 h 63"/>
                <a:gd name="T32" fmla="*/ 3 w 21"/>
                <a:gd name="T33" fmla="*/ 35 h 63"/>
                <a:gd name="T34" fmla="*/ 3 w 21"/>
                <a:gd name="T35" fmla="*/ 3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1" h="63">
                  <a:moveTo>
                    <a:pt x="3" y="35"/>
                  </a:moveTo>
                  <a:lnTo>
                    <a:pt x="14" y="42"/>
                  </a:lnTo>
                  <a:lnTo>
                    <a:pt x="7" y="63"/>
                  </a:lnTo>
                  <a:lnTo>
                    <a:pt x="7" y="63"/>
                  </a:lnTo>
                  <a:lnTo>
                    <a:pt x="10" y="42"/>
                  </a:lnTo>
                  <a:lnTo>
                    <a:pt x="3" y="39"/>
                  </a:lnTo>
                  <a:lnTo>
                    <a:pt x="3" y="35"/>
                  </a:lnTo>
                  <a:lnTo>
                    <a:pt x="0" y="32"/>
                  </a:lnTo>
                  <a:lnTo>
                    <a:pt x="3" y="25"/>
                  </a:lnTo>
                  <a:lnTo>
                    <a:pt x="3" y="18"/>
                  </a:lnTo>
                  <a:lnTo>
                    <a:pt x="10" y="7"/>
                  </a:lnTo>
                  <a:lnTo>
                    <a:pt x="21" y="0"/>
                  </a:lnTo>
                  <a:lnTo>
                    <a:pt x="10" y="7"/>
                  </a:lnTo>
                  <a:lnTo>
                    <a:pt x="3" y="18"/>
                  </a:lnTo>
                  <a:lnTo>
                    <a:pt x="3" y="25"/>
                  </a:lnTo>
                  <a:lnTo>
                    <a:pt x="3" y="32"/>
                  </a:lnTo>
                  <a:lnTo>
                    <a:pt x="3" y="35"/>
                  </a:lnTo>
                  <a:lnTo>
                    <a:pt x="3" y="3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92" name="Freeform 288"/>
            <p:cNvSpPr>
              <a:spLocks/>
            </p:cNvSpPr>
            <p:nvPr userDrawn="1"/>
          </p:nvSpPr>
          <p:spPr bwMode="gray">
            <a:xfrm>
              <a:off x="1625" y="1801"/>
              <a:ext cx="14" cy="22"/>
            </a:xfrm>
            <a:custGeom>
              <a:avLst/>
              <a:gdLst>
                <a:gd name="T0" fmla="*/ 0 w 14"/>
                <a:gd name="T1" fmla="*/ 21 h 21"/>
                <a:gd name="T2" fmla="*/ 3 w 14"/>
                <a:gd name="T3" fmla="*/ 17 h 21"/>
                <a:gd name="T4" fmla="*/ 7 w 14"/>
                <a:gd name="T5" fmla="*/ 14 h 21"/>
                <a:gd name="T6" fmla="*/ 10 w 14"/>
                <a:gd name="T7" fmla="*/ 7 h 21"/>
                <a:gd name="T8" fmla="*/ 14 w 14"/>
                <a:gd name="T9" fmla="*/ 3 h 21"/>
                <a:gd name="T10" fmla="*/ 14 w 14"/>
                <a:gd name="T11" fmla="*/ 0 h 21"/>
                <a:gd name="T12" fmla="*/ 14 w 14"/>
                <a:gd name="T13" fmla="*/ 7 h 21"/>
                <a:gd name="T14" fmla="*/ 10 w 14"/>
                <a:gd name="T15" fmla="*/ 10 h 21"/>
                <a:gd name="T16" fmla="*/ 3 w 14"/>
                <a:gd name="T17" fmla="*/ 17 h 21"/>
                <a:gd name="T18" fmla="*/ 0 w 14"/>
                <a:gd name="T19" fmla="*/ 21 h 21"/>
                <a:gd name="T20" fmla="*/ 0 w 14"/>
                <a:gd name="T21" fmla="*/ 21 h 21"/>
                <a:gd name="T22" fmla="*/ 0 w 14"/>
                <a:gd name="T23" fmla="*/ 21 h 21"/>
                <a:gd name="T24" fmla="*/ 0 w 14"/>
                <a:gd name="T2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21">
                  <a:moveTo>
                    <a:pt x="0" y="21"/>
                  </a:moveTo>
                  <a:lnTo>
                    <a:pt x="3" y="17"/>
                  </a:lnTo>
                  <a:lnTo>
                    <a:pt x="7" y="14"/>
                  </a:lnTo>
                  <a:lnTo>
                    <a:pt x="10" y="7"/>
                  </a:lnTo>
                  <a:lnTo>
                    <a:pt x="14" y="3"/>
                  </a:lnTo>
                  <a:lnTo>
                    <a:pt x="14" y="0"/>
                  </a:lnTo>
                  <a:lnTo>
                    <a:pt x="14" y="7"/>
                  </a:lnTo>
                  <a:lnTo>
                    <a:pt x="10" y="10"/>
                  </a:lnTo>
                  <a:lnTo>
                    <a:pt x="3" y="17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93" name="Freeform 289"/>
            <p:cNvSpPr>
              <a:spLocks/>
            </p:cNvSpPr>
            <p:nvPr userDrawn="1"/>
          </p:nvSpPr>
          <p:spPr bwMode="gray">
            <a:xfrm>
              <a:off x="1647" y="1786"/>
              <a:ext cx="4" cy="15"/>
            </a:xfrm>
            <a:custGeom>
              <a:avLst/>
              <a:gdLst>
                <a:gd name="T0" fmla="*/ 0 w 4"/>
                <a:gd name="T1" fmla="*/ 14 h 14"/>
                <a:gd name="T2" fmla="*/ 0 w 4"/>
                <a:gd name="T3" fmla="*/ 14 h 14"/>
                <a:gd name="T4" fmla="*/ 0 w 4"/>
                <a:gd name="T5" fmla="*/ 10 h 14"/>
                <a:gd name="T6" fmla="*/ 0 w 4"/>
                <a:gd name="T7" fmla="*/ 7 h 14"/>
                <a:gd name="T8" fmla="*/ 0 w 4"/>
                <a:gd name="T9" fmla="*/ 3 h 14"/>
                <a:gd name="T10" fmla="*/ 4 w 4"/>
                <a:gd name="T11" fmla="*/ 0 h 14"/>
                <a:gd name="T12" fmla="*/ 4 w 4"/>
                <a:gd name="T13" fmla="*/ 0 h 14"/>
                <a:gd name="T14" fmla="*/ 4 w 4"/>
                <a:gd name="T15" fmla="*/ 0 h 14"/>
                <a:gd name="T16" fmla="*/ 0 w 4"/>
                <a:gd name="T17" fmla="*/ 3 h 14"/>
                <a:gd name="T18" fmla="*/ 0 w 4"/>
                <a:gd name="T19" fmla="*/ 7 h 14"/>
                <a:gd name="T20" fmla="*/ 0 w 4"/>
                <a:gd name="T21" fmla="*/ 14 h 14"/>
                <a:gd name="T22" fmla="*/ 0 w 4"/>
                <a:gd name="T2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" h="14">
                  <a:moveTo>
                    <a:pt x="0" y="14"/>
                  </a:moveTo>
                  <a:lnTo>
                    <a:pt x="0" y="14"/>
                  </a:lnTo>
                  <a:lnTo>
                    <a:pt x="0" y="10"/>
                  </a:lnTo>
                  <a:lnTo>
                    <a:pt x="0" y="7"/>
                  </a:lnTo>
                  <a:lnTo>
                    <a:pt x="0" y="3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94" name="Freeform 290"/>
            <p:cNvSpPr>
              <a:spLocks/>
            </p:cNvSpPr>
            <p:nvPr userDrawn="1"/>
          </p:nvSpPr>
          <p:spPr bwMode="gray">
            <a:xfrm>
              <a:off x="1658" y="1762"/>
              <a:ext cx="22" cy="19"/>
            </a:xfrm>
            <a:custGeom>
              <a:avLst/>
              <a:gdLst>
                <a:gd name="T0" fmla="*/ 17 w 21"/>
                <a:gd name="T1" fmla="*/ 18 h 18"/>
                <a:gd name="T2" fmla="*/ 17 w 21"/>
                <a:gd name="T3" fmla="*/ 15 h 18"/>
                <a:gd name="T4" fmla="*/ 14 w 21"/>
                <a:gd name="T5" fmla="*/ 15 h 18"/>
                <a:gd name="T6" fmla="*/ 10 w 21"/>
                <a:gd name="T7" fmla="*/ 11 h 18"/>
                <a:gd name="T8" fmla="*/ 10 w 21"/>
                <a:gd name="T9" fmla="*/ 11 h 18"/>
                <a:gd name="T10" fmla="*/ 7 w 21"/>
                <a:gd name="T11" fmla="*/ 11 h 18"/>
                <a:gd name="T12" fmla="*/ 3 w 21"/>
                <a:gd name="T13" fmla="*/ 11 h 18"/>
                <a:gd name="T14" fmla="*/ 0 w 21"/>
                <a:gd name="T15" fmla="*/ 7 h 18"/>
                <a:gd name="T16" fmla="*/ 0 w 21"/>
                <a:gd name="T17" fmla="*/ 4 h 18"/>
                <a:gd name="T18" fmla="*/ 0 w 21"/>
                <a:gd name="T19" fmla="*/ 4 h 18"/>
                <a:gd name="T20" fmla="*/ 3 w 21"/>
                <a:gd name="T21" fmla="*/ 0 h 18"/>
                <a:gd name="T22" fmla="*/ 0 w 21"/>
                <a:gd name="T23" fmla="*/ 4 h 18"/>
                <a:gd name="T24" fmla="*/ 0 w 21"/>
                <a:gd name="T25" fmla="*/ 4 h 18"/>
                <a:gd name="T26" fmla="*/ 0 w 21"/>
                <a:gd name="T27" fmla="*/ 7 h 18"/>
                <a:gd name="T28" fmla="*/ 3 w 21"/>
                <a:gd name="T29" fmla="*/ 7 h 18"/>
                <a:gd name="T30" fmla="*/ 7 w 21"/>
                <a:gd name="T31" fmla="*/ 7 h 18"/>
                <a:gd name="T32" fmla="*/ 10 w 21"/>
                <a:gd name="T33" fmla="*/ 11 h 18"/>
                <a:gd name="T34" fmla="*/ 10 w 21"/>
                <a:gd name="T35" fmla="*/ 11 h 18"/>
                <a:gd name="T36" fmla="*/ 17 w 21"/>
                <a:gd name="T37" fmla="*/ 11 h 18"/>
                <a:gd name="T38" fmla="*/ 17 w 21"/>
                <a:gd name="T39" fmla="*/ 15 h 18"/>
                <a:gd name="T40" fmla="*/ 21 w 21"/>
                <a:gd name="T41" fmla="*/ 18 h 18"/>
                <a:gd name="T42" fmla="*/ 17 w 21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1" h="18">
                  <a:moveTo>
                    <a:pt x="17" y="18"/>
                  </a:moveTo>
                  <a:lnTo>
                    <a:pt x="17" y="15"/>
                  </a:lnTo>
                  <a:lnTo>
                    <a:pt x="14" y="15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7" y="11"/>
                  </a:lnTo>
                  <a:lnTo>
                    <a:pt x="3" y="11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7"/>
                  </a:lnTo>
                  <a:lnTo>
                    <a:pt x="7" y="7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7" y="11"/>
                  </a:lnTo>
                  <a:lnTo>
                    <a:pt x="17" y="15"/>
                  </a:lnTo>
                  <a:lnTo>
                    <a:pt x="21" y="18"/>
                  </a:lnTo>
                  <a:lnTo>
                    <a:pt x="17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95" name="Freeform 291"/>
            <p:cNvSpPr>
              <a:spLocks/>
            </p:cNvSpPr>
            <p:nvPr userDrawn="1"/>
          </p:nvSpPr>
          <p:spPr bwMode="gray">
            <a:xfrm>
              <a:off x="1690" y="1747"/>
              <a:ext cx="4" cy="7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7 h 7"/>
                <a:gd name="T4" fmla="*/ 4 w 4"/>
                <a:gd name="T5" fmla="*/ 4 h 7"/>
                <a:gd name="T6" fmla="*/ 4 w 4"/>
                <a:gd name="T7" fmla="*/ 0 h 7"/>
                <a:gd name="T8" fmla="*/ 4 w 4"/>
                <a:gd name="T9" fmla="*/ 4 h 7"/>
                <a:gd name="T10" fmla="*/ 4 w 4"/>
                <a:gd name="T11" fmla="*/ 7 h 7"/>
                <a:gd name="T12" fmla="*/ 0 w 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7"/>
                  </a:lnTo>
                  <a:lnTo>
                    <a:pt x="4" y="4"/>
                  </a:lnTo>
                  <a:lnTo>
                    <a:pt x="4" y="0"/>
                  </a:lnTo>
                  <a:lnTo>
                    <a:pt x="4" y="4"/>
                  </a:lnTo>
                  <a:lnTo>
                    <a:pt x="4" y="7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96" name="Freeform 292"/>
            <p:cNvSpPr>
              <a:spLocks/>
            </p:cNvSpPr>
            <p:nvPr userDrawn="1"/>
          </p:nvSpPr>
          <p:spPr bwMode="gray">
            <a:xfrm>
              <a:off x="1817" y="1869"/>
              <a:ext cx="3" cy="19"/>
            </a:xfrm>
            <a:custGeom>
              <a:avLst/>
              <a:gdLst>
                <a:gd name="T0" fmla="*/ 0 w 3"/>
                <a:gd name="T1" fmla="*/ 18 h 18"/>
                <a:gd name="T2" fmla="*/ 0 w 3"/>
                <a:gd name="T3" fmla="*/ 18 h 18"/>
                <a:gd name="T4" fmla="*/ 3 w 3"/>
                <a:gd name="T5" fmla="*/ 0 h 18"/>
                <a:gd name="T6" fmla="*/ 3 w 3"/>
                <a:gd name="T7" fmla="*/ 0 h 18"/>
                <a:gd name="T8" fmla="*/ 3 w 3"/>
                <a:gd name="T9" fmla="*/ 0 h 18"/>
                <a:gd name="T10" fmla="*/ 3 w 3"/>
                <a:gd name="T11" fmla="*/ 0 h 18"/>
                <a:gd name="T12" fmla="*/ 3 w 3"/>
                <a:gd name="T13" fmla="*/ 4 h 18"/>
                <a:gd name="T14" fmla="*/ 3 w 3"/>
                <a:gd name="T15" fmla="*/ 7 h 18"/>
                <a:gd name="T16" fmla="*/ 3 w 3"/>
                <a:gd name="T17" fmla="*/ 14 h 18"/>
                <a:gd name="T18" fmla="*/ 0 w 3"/>
                <a:gd name="T19" fmla="*/ 18 h 18"/>
                <a:gd name="T20" fmla="*/ 0 w 3"/>
                <a:gd name="T21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18">
                  <a:moveTo>
                    <a:pt x="0" y="18"/>
                  </a:moveTo>
                  <a:lnTo>
                    <a:pt x="0" y="18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4"/>
                  </a:lnTo>
                  <a:lnTo>
                    <a:pt x="3" y="7"/>
                  </a:lnTo>
                  <a:lnTo>
                    <a:pt x="3" y="14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97" name="Freeform 293"/>
            <p:cNvSpPr>
              <a:spLocks/>
            </p:cNvSpPr>
            <p:nvPr userDrawn="1"/>
          </p:nvSpPr>
          <p:spPr bwMode="gray">
            <a:xfrm>
              <a:off x="1886" y="1948"/>
              <a:ext cx="8" cy="5"/>
            </a:xfrm>
            <a:custGeom>
              <a:avLst/>
              <a:gdLst>
                <a:gd name="T0" fmla="*/ 3 w 7"/>
                <a:gd name="T1" fmla="*/ 0 h 4"/>
                <a:gd name="T2" fmla="*/ 0 w 7"/>
                <a:gd name="T3" fmla="*/ 0 h 4"/>
                <a:gd name="T4" fmla="*/ 0 w 7"/>
                <a:gd name="T5" fmla="*/ 0 h 4"/>
                <a:gd name="T6" fmla="*/ 0 w 7"/>
                <a:gd name="T7" fmla="*/ 0 h 4"/>
                <a:gd name="T8" fmla="*/ 3 w 7"/>
                <a:gd name="T9" fmla="*/ 0 h 4"/>
                <a:gd name="T10" fmla="*/ 3 w 7"/>
                <a:gd name="T11" fmla="*/ 0 h 4"/>
                <a:gd name="T12" fmla="*/ 7 w 7"/>
                <a:gd name="T13" fmla="*/ 0 h 4"/>
                <a:gd name="T14" fmla="*/ 7 w 7"/>
                <a:gd name="T15" fmla="*/ 0 h 4"/>
                <a:gd name="T16" fmla="*/ 7 w 7"/>
                <a:gd name="T17" fmla="*/ 4 h 4"/>
                <a:gd name="T18" fmla="*/ 3 w 7"/>
                <a:gd name="T19" fmla="*/ 0 h 4"/>
                <a:gd name="T20" fmla="*/ 3 w 7"/>
                <a:gd name="T2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4">
                  <a:moveTo>
                    <a:pt x="3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98" name="Freeform 294"/>
            <p:cNvSpPr>
              <a:spLocks/>
            </p:cNvSpPr>
            <p:nvPr userDrawn="1"/>
          </p:nvSpPr>
          <p:spPr bwMode="gray">
            <a:xfrm>
              <a:off x="1894" y="1929"/>
              <a:ext cx="14" cy="7"/>
            </a:xfrm>
            <a:custGeom>
              <a:avLst/>
              <a:gdLst>
                <a:gd name="T0" fmla="*/ 7 w 14"/>
                <a:gd name="T1" fmla="*/ 7 h 7"/>
                <a:gd name="T2" fmla="*/ 7 w 14"/>
                <a:gd name="T3" fmla="*/ 7 h 7"/>
                <a:gd name="T4" fmla="*/ 3 w 14"/>
                <a:gd name="T5" fmla="*/ 4 h 7"/>
                <a:gd name="T6" fmla="*/ 0 w 14"/>
                <a:gd name="T7" fmla="*/ 0 h 7"/>
                <a:gd name="T8" fmla="*/ 0 w 14"/>
                <a:gd name="T9" fmla="*/ 0 h 7"/>
                <a:gd name="T10" fmla="*/ 0 w 14"/>
                <a:gd name="T11" fmla="*/ 0 h 7"/>
                <a:gd name="T12" fmla="*/ 0 w 14"/>
                <a:gd name="T13" fmla="*/ 0 h 7"/>
                <a:gd name="T14" fmla="*/ 0 w 14"/>
                <a:gd name="T15" fmla="*/ 0 h 7"/>
                <a:gd name="T16" fmla="*/ 3 w 14"/>
                <a:gd name="T17" fmla="*/ 4 h 7"/>
                <a:gd name="T18" fmla="*/ 7 w 14"/>
                <a:gd name="T19" fmla="*/ 7 h 7"/>
                <a:gd name="T20" fmla="*/ 10 w 14"/>
                <a:gd name="T21" fmla="*/ 4 h 7"/>
                <a:gd name="T22" fmla="*/ 14 w 14"/>
                <a:gd name="T23" fmla="*/ 4 h 7"/>
                <a:gd name="T24" fmla="*/ 14 w 14"/>
                <a:gd name="T25" fmla="*/ 4 h 7"/>
                <a:gd name="T26" fmla="*/ 14 w 14"/>
                <a:gd name="T27" fmla="*/ 4 h 7"/>
                <a:gd name="T28" fmla="*/ 7 w 14"/>
                <a:gd name="T2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7">
                  <a:moveTo>
                    <a:pt x="7" y="7"/>
                  </a:moveTo>
                  <a:lnTo>
                    <a:pt x="7" y="7"/>
                  </a:ln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lnTo>
                    <a:pt x="10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99" name="Freeform 295"/>
            <p:cNvSpPr>
              <a:spLocks/>
            </p:cNvSpPr>
            <p:nvPr userDrawn="1"/>
          </p:nvSpPr>
          <p:spPr bwMode="gray">
            <a:xfrm>
              <a:off x="1918" y="1903"/>
              <a:ext cx="4" cy="8"/>
            </a:xfrm>
            <a:custGeom>
              <a:avLst/>
              <a:gdLst>
                <a:gd name="T0" fmla="*/ 0 w 4"/>
                <a:gd name="T1" fmla="*/ 7 h 7"/>
                <a:gd name="T2" fmla="*/ 4 w 4"/>
                <a:gd name="T3" fmla="*/ 3 h 7"/>
                <a:gd name="T4" fmla="*/ 4 w 4"/>
                <a:gd name="T5" fmla="*/ 0 h 7"/>
                <a:gd name="T6" fmla="*/ 4 w 4"/>
                <a:gd name="T7" fmla="*/ 3 h 7"/>
                <a:gd name="T8" fmla="*/ 4 w 4"/>
                <a:gd name="T9" fmla="*/ 3 h 7"/>
                <a:gd name="T10" fmla="*/ 4 w 4"/>
                <a:gd name="T11" fmla="*/ 3 h 7"/>
                <a:gd name="T12" fmla="*/ 0 w 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4" y="3"/>
                  </a:lnTo>
                  <a:lnTo>
                    <a:pt x="4" y="0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00" name="Freeform 296"/>
            <p:cNvSpPr>
              <a:spLocks/>
            </p:cNvSpPr>
            <p:nvPr userDrawn="1"/>
          </p:nvSpPr>
          <p:spPr bwMode="gray">
            <a:xfrm>
              <a:off x="1930" y="1895"/>
              <a:ext cx="10" cy="4"/>
            </a:xfrm>
            <a:custGeom>
              <a:avLst/>
              <a:gdLst>
                <a:gd name="T0" fmla="*/ 0 w 10"/>
                <a:gd name="T1" fmla="*/ 3 h 3"/>
                <a:gd name="T2" fmla="*/ 0 w 10"/>
                <a:gd name="T3" fmla="*/ 3 h 3"/>
                <a:gd name="T4" fmla="*/ 3 w 10"/>
                <a:gd name="T5" fmla="*/ 0 h 3"/>
                <a:gd name="T6" fmla="*/ 10 w 10"/>
                <a:gd name="T7" fmla="*/ 0 h 3"/>
                <a:gd name="T8" fmla="*/ 10 w 10"/>
                <a:gd name="T9" fmla="*/ 0 h 3"/>
                <a:gd name="T10" fmla="*/ 0 w 10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3">
                  <a:moveTo>
                    <a:pt x="0" y="3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01" name="Freeform 297"/>
            <p:cNvSpPr>
              <a:spLocks/>
            </p:cNvSpPr>
            <p:nvPr userDrawn="1"/>
          </p:nvSpPr>
          <p:spPr bwMode="gray">
            <a:xfrm>
              <a:off x="2042" y="2070"/>
              <a:ext cx="11" cy="3"/>
            </a:xfrm>
            <a:custGeom>
              <a:avLst/>
              <a:gdLst>
                <a:gd name="T0" fmla="*/ 0 w 11"/>
                <a:gd name="T1" fmla="*/ 0 h 3"/>
                <a:gd name="T2" fmla="*/ 0 w 11"/>
                <a:gd name="T3" fmla="*/ 0 h 3"/>
                <a:gd name="T4" fmla="*/ 4 w 11"/>
                <a:gd name="T5" fmla="*/ 0 h 3"/>
                <a:gd name="T6" fmla="*/ 11 w 11"/>
                <a:gd name="T7" fmla="*/ 3 h 3"/>
                <a:gd name="T8" fmla="*/ 4 w 11"/>
                <a:gd name="T9" fmla="*/ 0 h 3"/>
                <a:gd name="T10" fmla="*/ 0 w 11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3">
                  <a:moveTo>
                    <a:pt x="0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11" y="3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02" name="Freeform 298"/>
            <p:cNvSpPr>
              <a:spLocks/>
            </p:cNvSpPr>
            <p:nvPr userDrawn="1"/>
          </p:nvSpPr>
          <p:spPr bwMode="gray">
            <a:xfrm>
              <a:off x="2063" y="2078"/>
              <a:ext cx="12" cy="3"/>
            </a:xfrm>
            <a:custGeom>
              <a:avLst/>
              <a:gdLst>
                <a:gd name="T0" fmla="*/ 0 w 11"/>
                <a:gd name="T1" fmla="*/ 3 h 3"/>
                <a:gd name="T2" fmla="*/ 0 w 11"/>
                <a:gd name="T3" fmla="*/ 3 h 3"/>
                <a:gd name="T4" fmla="*/ 7 w 11"/>
                <a:gd name="T5" fmla="*/ 0 h 3"/>
                <a:gd name="T6" fmla="*/ 11 w 11"/>
                <a:gd name="T7" fmla="*/ 0 h 3"/>
                <a:gd name="T8" fmla="*/ 7 w 11"/>
                <a:gd name="T9" fmla="*/ 0 h 3"/>
                <a:gd name="T10" fmla="*/ 0 w 11"/>
                <a:gd name="T11" fmla="*/ 3 h 3"/>
                <a:gd name="T12" fmla="*/ 0 w 11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3">
                  <a:moveTo>
                    <a:pt x="0" y="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03" name="Freeform 299"/>
            <p:cNvSpPr>
              <a:spLocks/>
            </p:cNvSpPr>
            <p:nvPr userDrawn="1"/>
          </p:nvSpPr>
          <p:spPr bwMode="gray">
            <a:xfrm>
              <a:off x="2085" y="2093"/>
              <a:ext cx="4" cy="15"/>
            </a:xfrm>
            <a:custGeom>
              <a:avLst/>
              <a:gdLst>
                <a:gd name="T0" fmla="*/ 0 w 4"/>
                <a:gd name="T1" fmla="*/ 14 h 14"/>
                <a:gd name="T2" fmla="*/ 0 w 4"/>
                <a:gd name="T3" fmla="*/ 10 h 14"/>
                <a:gd name="T4" fmla="*/ 0 w 4"/>
                <a:gd name="T5" fmla="*/ 7 h 14"/>
                <a:gd name="T6" fmla="*/ 4 w 4"/>
                <a:gd name="T7" fmla="*/ 0 h 14"/>
                <a:gd name="T8" fmla="*/ 0 w 4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4">
                  <a:moveTo>
                    <a:pt x="0" y="14"/>
                  </a:moveTo>
                  <a:lnTo>
                    <a:pt x="0" y="10"/>
                  </a:lnTo>
                  <a:lnTo>
                    <a:pt x="0" y="7"/>
                  </a:lnTo>
                  <a:lnTo>
                    <a:pt x="4" y="0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04" name="Freeform 300"/>
            <p:cNvSpPr>
              <a:spLocks/>
            </p:cNvSpPr>
            <p:nvPr userDrawn="1"/>
          </p:nvSpPr>
          <p:spPr bwMode="gray">
            <a:xfrm>
              <a:off x="2075" y="2040"/>
              <a:ext cx="7" cy="30"/>
            </a:xfrm>
            <a:custGeom>
              <a:avLst/>
              <a:gdLst>
                <a:gd name="T0" fmla="*/ 7 w 7"/>
                <a:gd name="T1" fmla="*/ 28 h 28"/>
                <a:gd name="T2" fmla="*/ 7 w 7"/>
                <a:gd name="T3" fmla="*/ 21 h 28"/>
                <a:gd name="T4" fmla="*/ 7 w 7"/>
                <a:gd name="T5" fmla="*/ 14 h 28"/>
                <a:gd name="T6" fmla="*/ 3 w 7"/>
                <a:gd name="T7" fmla="*/ 7 h 28"/>
                <a:gd name="T8" fmla="*/ 0 w 7"/>
                <a:gd name="T9" fmla="*/ 0 h 28"/>
                <a:gd name="T10" fmla="*/ 3 w 7"/>
                <a:gd name="T11" fmla="*/ 7 h 28"/>
                <a:gd name="T12" fmla="*/ 7 w 7"/>
                <a:gd name="T13" fmla="*/ 14 h 28"/>
                <a:gd name="T14" fmla="*/ 7 w 7"/>
                <a:gd name="T15" fmla="*/ 21 h 28"/>
                <a:gd name="T16" fmla="*/ 7 w 7"/>
                <a:gd name="T1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8">
                  <a:moveTo>
                    <a:pt x="7" y="28"/>
                  </a:moveTo>
                  <a:lnTo>
                    <a:pt x="7" y="21"/>
                  </a:lnTo>
                  <a:lnTo>
                    <a:pt x="7" y="14"/>
                  </a:lnTo>
                  <a:lnTo>
                    <a:pt x="3" y="7"/>
                  </a:lnTo>
                  <a:lnTo>
                    <a:pt x="0" y="0"/>
                  </a:lnTo>
                  <a:lnTo>
                    <a:pt x="3" y="7"/>
                  </a:lnTo>
                  <a:lnTo>
                    <a:pt x="7" y="14"/>
                  </a:lnTo>
                  <a:lnTo>
                    <a:pt x="7" y="21"/>
                  </a:lnTo>
                  <a:lnTo>
                    <a:pt x="7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05" name="Freeform 301"/>
            <p:cNvSpPr>
              <a:spLocks/>
            </p:cNvSpPr>
            <p:nvPr userDrawn="1"/>
          </p:nvSpPr>
          <p:spPr bwMode="gray">
            <a:xfrm>
              <a:off x="2027" y="1500"/>
              <a:ext cx="265" cy="114"/>
            </a:xfrm>
            <a:custGeom>
              <a:avLst/>
              <a:gdLst>
                <a:gd name="T0" fmla="*/ 229 w 257"/>
                <a:gd name="T1" fmla="*/ 14 h 106"/>
                <a:gd name="T2" fmla="*/ 215 w 257"/>
                <a:gd name="T3" fmla="*/ 18 h 106"/>
                <a:gd name="T4" fmla="*/ 204 w 257"/>
                <a:gd name="T5" fmla="*/ 21 h 106"/>
                <a:gd name="T6" fmla="*/ 194 w 257"/>
                <a:gd name="T7" fmla="*/ 29 h 106"/>
                <a:gd name="T8" fmla="*/ 194 w 257"/>
                <a:gd name="T9" fmla="*/ 29 h 106"/>
                <a:gd name="T10" fmla="*/ 194 w 257"/>
                <a:gd name="T11" fmla="*/ 32 h 106"/>
                <a:gd name="T12" fmla="*/ 194 w 257"/>
                <a:gd name="T13" fmla="*/ 39 h 106"/>
                <a:gd name="T14" fmla="*/ 190 w 257"/>
                <a:gd name="T15" fmla="*/ 46 h 106"/>
                <a:gd name="T16" fmla="*/ 187 w 257"/>
                <a:gd name="T17" fmla="*/ 53 h 106"/>
                <a:gd name="T18" fmla="*/ 180 w 257"/>
                <a:gd name="T19" fmla="*/ 57 h 106"/>
                <a:gd name="T20" fmla="*/ 169 w 257"/>
                <a:gd name="T21" fmla="*/ 60 h 106"/>
                <a:gd name="T22" fmla="*/ 151 w 257"/>
                <a:gd name="T23" fmla="*/ 67 h 106"/>
                <a:gd name="T24" fmla="*/ 123 w 257"/>
                <a:gd name="T25" fmla="*/ 71 h 106"/>
                <a:gd name="T26" fmla="*/ 99 w 257"/>
                <a:gd name="T27" fmla="*/ 78 h 106"/>
                <a:gd name="T28" fmla="*/ 77 w 257"/>
                <a:gd name="T29" fmla="*/ 81 h 106"/>
                <a:gd name="T30" fmla="*/ 67 w 257"/>
                <a:gd name="T31" fmla="*/ 85 h 106"/>
                <a:gd name="T32" fmla="*/ 63 w 257"/>
                <a:gd name="T33" fmla="*/ 88 h 106"/>
                <a:gd name="T34" fmla="*/ 56 w 257"/>
                <a:gd name="T35" fmla="*/ 92 h 106"/>
                <a:gd name="T36" fmla="*/ 46 w 257"/>
                <a:gd name="T37" fmla="*/ 99 h 106"/>
                <a:gd name="T38" fmla="*/ 35 w 257"/>
                <a:gd name="T39" fmla="*/ 103 h 106"/>
                <a:gd name="T40" fmla="*/ 25 w 257"/>
                <a:gd name="T41" fmla="*/ 106 h 106"/>
                <a:gd name="T42" fmla="*/ 11 w 257"/>
                <a:gd name="T43" fmla="*/ 106 h 106"/>
                <a:gd name="T44" fmla="*/ 3 w 257"/>
                <a:gd name="T45" fmla="*/ 106 h 106"/>
                <a:gd name="T46" fmla="*/ 0 w 257"/>
                <a:gd name="T47" fmla="*/ 103 h 106"/>
                <a:gd name="T48" fmla="*/ 3 w 257"/>
                <a:gd name="T49" fmla="*/ 106 h 106"/>
                <a:gd name="T50" fmla="*/ 11 w 257"/>
                <a:gd name="T51" fmla="*/ 106 h 106"/>
                <a:gd name="T52" fmla="*/ 25 w 257"/>
                <a:gd name="T53" fmla="*/ 106 h 106"/>
                <a:gd name="T54" fmla="*/ 35 w 257"/>
                <a:gd name="T55" fmla="*/ 103 h 106"/>
                <a:gd name="T56" fmla="*/ 46 w 257"/>
                <a:gd name="T57" fmla="*/ 95 h 106"/>
                <a:gd name="T58" fmla="*/ 53 w 257"/>
                <a:gd name="T59" fmla="*/ 92 h 106"/>
                <a:gd name="T60" fmla="*/ 60 w 257"/>
                <a:gd name="T61" fmla="*/ 88 h 106"/>
                <a:gd name="T62" fmla="*/ 67 w 257"/>
                <a:gd name="T63" fmla="*/ 85 h 106"/>
                <a:gd name="T64" fmla="*/ 81 w 257"/>
                <a:gd name="T65" fmla="*/ 81 h 106"/>
                <a:gd name="T66" fmla="*/ 109 w 257"/>
                <a:gd name="T67" fmla="*/ 74 h 106"/>
                <a:gd name="T68" fmla="*/ 144 w 257"/>
                <a:gd name="T69" fmla="*/ 67 h 106"/>
                <a:gd name="T70" fmla="*/ 169 w 257"/>
                <a:gd name="T71" fmla="*/ 60 h 106"/>
                <a:gd name="T72" fmla="*/ 180 w 257"/>
                <a:gd name="T73" fmla="*/ 57 h 106"/>
                <a:gd name="T74" fmla="*/ 187 w 257"/>
                <a:gd name="T75" fmla="*/ 53 h 106"/>
                <a:gd name="T76" fmla="*/ 190 w 257"/>
                <a:gd name="T77" fmla="*/ 46 h 106"/>
                <a:gd name="T78" fmla="*/ 194 w 257"/>
                <a:gd name="T79" fmla="*/ 39 h 106"/>
                <a:gd name="T80" fmla="*/ 194 w 257"/>
                <a:gd name="T81" fmla="*/ 32 h 106"/>
                <a:gd name="T82" fmla="*/ 194 w 257"/>
                <a:gd name="T83" fmla="*/ 29 h 106"/>
                <a:gd name="T84" fmla="*/ 194 w 257"/>
                <a:gd name="T85" fmla="*/ 29 h 106"/>
                <a:gd name="T86" fmla="*/ 204 w 257"/>
                <a:gd name="T87" fmla="*/ 21 h 106"/>
                <a:gd name="T88" fmla="*/ 215 w 257"/>
                <a:gd name="T89" fmla="*/ 18 h 106"/>
                <a:gd name="T90" fmla="*/ 225 w 257"/>
                <a:gd name="T91" fmla="*/ 14 h 106"/>
                <a:gd name="T92" fmla="*/ 236 w 257"/>
                <a:gd name="T93" fmla="*/ 14 h 106"/>
                <a:gd name="T94" fmla="*/ 243 w 257"/>
                <a:gd name="T95" fmla="*/ 11 h 106"/>
                <a:gd name="T96" fmla="*/ 250 w 257"/>
                <a:gd name="T97" fmla="*/ 7 h 106"/>
                <a:gd name="T98" fmla="*/ 257 w 257"/>
                <a:gd name="T99" fmla="*/ 4 h 106"/>
                <a:gd name="T100" fmla="*/ 257 w 257"/>
                <a:gd name="T101" fmla="*/ 0 h 106"/>
                <a:gd name="T102" fmla="*/ 257 w 257"/>
                <a:gd name="T103" fmla="*/ 0 h 106"/>
                <a:gd name="T104" fmla="*/ 254 w 257"/>
                <a:gd name="T105" fmla="*/ 7 h 106"/>
                <a:gd name="T106" fmla="*/ 247 w 257"/>
                <a:gd name="T107" fmla="*/ 11 h 106"/>
                <a:gd name="T108" fmla="*/ 236 w 257"/>
                <a:gd name="T109" fmla="*/ 14 h 106"/>
                <a:gd name="T110" fmla="*/ 229 w 257"/>
                <a:gd name="T111" fmla="*/ 1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57" h="106">
                  <a:moveTo>
                    <a:pt x="229" y="14"/>
                  </a:moveTo>
                  <a:lnTo>
                    <a:pt x="215" y="18"/>
                  </a:lnTo>
                  <a:lnTo>
                    <a:pt x="204" y="21"/>
                  </a:lnTo>
                  <a:lnTo>
                    <a:pt x="194" y="29"/>
                  </a:lnTo>
                  <a:lnTo>
                    <a:pt x="194" y="29"/>
                  </a:lnTo>
                  <a:lnTo>
                    <a:pt x="194" y="32"/>
                  </a:lnTo>
                  <a:lnTo>
                    <a:pt x="194" y="39"/>
                  </a:lnTo>
                  <a:lnTo>
                    <a:pt x="190" y="46"/>
                  </a:lnTo>
                  <a:lnTo>
                    <a:pt x="187" y="53"/>
                  </a:lnTo>
                  <a:lnTo>
                    <a:pt x="180" y="57"/>
                  </a:lnTo>
                  <a:lnTo>
                    <a:pt x="169" y="60"/>
                  </a:lnTo>
                  <a:lnTo>
                    <a:pt x="151" y="67"/>
                  </a:lnTo>
                  <a:lnTo>
                    <a:pt x="123" y="71"/>
                  </a:lnTo>
                  <a:lnTo>
                    <a:pt x="99" y="78"/>
                  </a:lnTo>
                  <a:lnTo>
                    <a:pt x="77" y="81"/>
                  </a:lnTo>
                  <a:lnTo>
                    <a:pt x="67" y="85"/>
                  </a:lnTo>
                  <a:lnTo>
                    <a:pt x="63" y="88"/>
                  </a:lnTo>
                  <a:lnTo>
                    <a:pt x="56" y="92"/>
                  </a:lnTo>
                  <a:lnTo>
                    <a:pt x="46" y="99"/>
                  </a:lnTo>
                  <a:lnTo>
                    <a:pt x="35" y="103"/>
                  </a:lnTo>
                  <a:lnTo>
                    <a:pt x="25" y="106"/>
                  </a:lnTo>
                  <a:lnTo>
                    <a:pt x="11" y="106"/>
                  </a:lnTo>
                  <a:lnTo>
                    <a:pt x="3" y="106"/>
                  </a:lnTo>
                  <a:lnTo>
                    <a:pt x="0" y="103"/>
                  </a:lnTo>
                  <a:lnTo>
                    <a:pt x="3" y="106"/>
                  </a:lnTo>
                  <a:lnTo>
                    <a:pt x="11" y="106"/>
                  </a:lnTo>
                  <a:lnTo>
                    <a:pt x="25" y="106"/>
                  </a:lnTo>
                  <a:lnTo>
                    <a:pt x="35" y="103"/>
                  </a:lnTo>
                  <a:lnTo>
                    <a:pt x="46" y="95"/>
                  </a:lnTo>
                  <a:lnTo>
                    <a:pt x="53" y="92"/>
                  </a:lnTo>
                  <a:lnTo>
                    <a:pt x="60" y="88"/>
                  </a:lnTo>
                  <a:lnTo>
                    <a:pt x="67" y="85"/>
                  </a:lnTo>
                  <a:lnTo>
                    <a:pt x="81" y="81"/>
                  </a:lnTo>
                  <a:lnTo>
                    <a:pt x="109" y="74"/>
                  </a:lnTo>
                  <a:lnTo>
                    <a:pt x="144" y="67"/>
                  </a:lnTo>
                  <a:lnTo>
                    <a:pt x="169" y="60"/>
                  </a:lnTo>
                  <a:lnTo>
                    <a:pt x="180" y="57"/>
                  </a:lnTo>
                  <a:lnTo>
                    <a:pt x="187" y="53"/>
                  </a:lnTo>
                  <a:lnTo>
                    <a:pt x="190" y="46"/>
                  </a:lnTo>
                  <a:lnTo>
                    <a:pt x="194" y="39"/>
                  </a:lnTo>
                  <a:lnTo>
                    <a:pt x="194" y="32"/>
                  </a:lnTo>
                  <a:lnTo>
                    <a:pt x="194" y="29"/>
                  </a:lnTo>
                  <a:lnTo>
                    <a:pt x="194" y="29"/>
                  </a:lnTo>
                  <a:lnTo>
                    <a:pt x="204" y="21"/>
                  </a:lnTo>
                  <a:lnTo>
                    <a:pt x="215" y="18"/>
                  </a:lnTo>
                  <a:lnTo>
                    <a:pt x="225" y="14"/>
                  </a:lnTo>
                  <a:lnTo>
                    <a:pt x="236" y="14"/>
                  </a:lnTo>
                  <a:lnTo>
                    <a:pt x="243" y="11"/>
                  </a:lnTo>
                  <a:lnTo>
                    <a:pt x="250" y="7"/>
                  </a:lnTo>
                  <a:lnTo>
                    <a:pt x="257" y="4"/>
                  </a:lnTo>
                  <a:lnTo>
                    <a:pt x="257" y="0"/>
                  </a:lnTo>
                  <a:lnTo>
                    <a:pt x="257" y="0"/>
                  </a:lnTo>
                  <a:lnTo>
                    <a:pt x="254" y="7"/>
                  </a:lnTo>
                  <a:lnTo>
                    <a:pt x="247" y="11"/>
                  </a:lnTo>
                  <a:lnTo>
                    <a:pt x="236" y="14"/>
                  </a:lnTo>
                  <a:lnTo>
                    <a:pt x="229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06" name="Freeform 302"/>
            <p:cNvSpPr>
              <a:spLocks/>
            </p:cNvSpPr>
            <p:nvPr userDrawn="1"/>
          </p:nvSpPr>
          <p:spPr bwMode="gray">
            <a:xfrm>
              <a:off x="2317" y="1355"/>
              <a:ext cx="134" cy="130"/>
            </a:xfrm>
            <a:custGeom>
              <a:avLst/>
              <a:gdLst>
                <a:gd name="T0" fmla="*/ 102 w 130"/>
                <a:gd name="T1" fmla="*/ 110 h 120"/>
                <a:gd name="T2" fmla="*/ 98 w 130"/>
                <a:gd name="T3" fmla="*/ 103 h 120"/>
                <a:gd name="T4" fmla="*/ 91 w 130"/>
                <a:gd name="T5" fmla="*/ 96 h 120"/>
                <a:gd name="T6" fmla="*/ 88 w 130"/>
                <a:gd name="T7" fmla="*/ 96 h 120"/>
                <a:gd name="T8" fmla="*/ 81 w 130"/>
                <a:gd name="T9" fmla="*/ 96 h 120"/>
                <a:gd name="T10" fmla="*/ 77 w 130"/>
                <a:gd name="T11" fmla="*/ 96 h 120"/>
                <a:gd name="T12" fmla="*/ 74 w 130"/>
                <a:gd name="T13" fmla="*/ 96 h 120"/>
                <a:gd name="T14" fmla="*/ 70 w 130"/>
                <a:gd name="T15" fmla="*/ 96 h 120"/>
                <a:gd name="T16" fmla="*/ 70 w 130"/>
                <a:gd name="T17" fmla="*/ 89 h 120"/>
                <a:gd name="T18" fmla="*/ 67 w 130"/>
                <a:gd name="T19" fmla="*/ 78 h 120"/>
                <a:gd name="T20" fmla="*/ 60 w 130"/>
                <a:gd name="T21" fmla="*/ 71 h 120"/>
                <a:gd name="T22" fmla="*/ 56 w 130"/>
                <a:gd name="T23" fmla="*/ 64 h 120"/>
                <a:gd name="T24" fmla="*/ 49 w 130"/>
                <a:gd name="T25" fmla="*/ 57 h 120"/>
                <a:gd name="T26" fmla="*/ 46 w 130"/>
                <a:gd name="T27" fmla="*/ 53 h 120"/>
                <a:gd name="T28" fmla="*/ 42 w 130"/>
                <a:gd name="T29" fmla="*/ 53 h 120"/>
                <a:gd name="T30" fmla="*/ 39 w 130"/>
                <a:gd name="T31" fmla="*/ 43 h 120"/>
                <a:gd name="T32" fmla="*/ 39 w 130"/>
                <a:gd name="T33" fmla="*/ 32 h 120"/>
                <a:gd name="T34" fmla="*/ 35 w 130"/>
                <a:gd name="T35" fmla="*/ 25 h 120"/>
                <a:gd name="T36" fmla="*/ 32 w 130"/>
                <a:gd name="T37" fmla="*/ 22 h 120"/>
                <a:gd name="T38" fmla="*/ 32 w 130"/>
                <a:gd name="T39" fmla="*/ 22 h 120"/>
                <a:gd name="T40" fmla="*/ 28 w 130"/>
                <a:gd name="T41" fmla="*/ 11 h 120"/>
                <a:gd name="T42" fmla="*/ 21 w 130"/>
                <a:gd name="T43" fmla="*/ 4 h 120"/>
                <a:gd name="T44" fmla="*/ 10 w 130"/>
                <a:gd name="T45" fmla="*/ 0 h 120"/>
                <a:gd name="T46" fmla="*/ 0 w 130"/>
                <a:gd name="T47" fmla="*/ 0 h 120"/>
                <a:gd name="T48" fmla="*/ 10 w 130"/>
                <a:gd name="T49" fmla="*/ 0 h 120"/>
                <a:gd name="T50" fmla="*/ 21 w 130"/>
                <a:gd name="T51" fmla="*/ 4 h 120"/>
                <a:gd name="T52" fmla="*/ 28 w 130"/>
                <a:gd name="T53" fmla="*/ 11 h 120"/>
                <a:gd name="T54" fmla="*/ 32 w 130"/>
                <a:gd name="T55" fmla="*/ 22 h 120"/>
                <a:gd name="T56" fmla="*/ 32 w 130"/>
                <a:gd name="T57" fmla="*/ 22 h 120"/>
                <a:gd name="T58" fmla="*/ 35 w 130"/>
                <a:gd name="T59" fmla="*/ 25 h 120"/>
                <a:gd name="T60" fmla="*/ 39 w 130"/>
                <a:gd name="T61" fmla="*/ 32 h 120"/>
                <a:gd name="T62" fmla="*/ 42 w 130"/>
                <a:gd name="T63" fmla="*/ 43 h 120"/>
                <a:gd name="T64" fmla="*/ 42 w 130"/>
                <a:gd name="T65" fmla="*/ 53 h 120"/>
                <a:gd name="T66" fmla="*/ 46 w 130"/>
                <a:gd name="T67" fmla="*/ 53 h 120"/>
                <a:gd name="T68" fmla="*/ 49 w 130"/>
                <a:gd name="T69" fmla="*/ 57 h 120"/>
                <a:gd name="T70" fmla="*/ 56 w 130"/>
                <a:gd name="T71" fmla="*/ 64 h 120"/>
                <a:gd name="T72" fmla="*/ 60 w 130"/>
                <a:gd name="T73" fmla="*/ 71 h 120"/>
                <a:gd name="T74" fmla="*/ 67 w 130"/>
                <a:gd name="T75" fmla="*/ 78 h 120"/>
                <a:gd name="T76" fmla="*/ 70 w 130"/>
                <a:gd name="T77" fmla="*/ 89 h 120"/>
                <a:gd name="T78" fmla="*/ 74 w 130"/>
                <a:gd name="T79" fmla="*/ 96 h 120"/>
                <a:gd name="T80" fmla="*/ 74 w 130"/>
                <a:gd name="T81" fmla="*/ 96 h 120"/>
                <a:gd name="T82" fmla="*/ 77 w 130"/>
                <a:gd name="T83" fmla="*/ 96 h 120"/>
                <a:gd name="T84" fmla="*/ 81 w 130"/>
                <a:gd name="T85" fmla="*/ 96 h 120"/>
                <a:gd name="T86" fmla="*/ 88 w 130"/>
                <a:gd name="T87" fmla="*/ 96 h 120"/>
                <a:gd name="T88" fmla="*/ 95 w 130"/>
                <a:gd name="T89" fmla="*/ 96 h 120"/>
                <a:gd name="T90" fmla="*/ 98 w 130"/>
                <a:gd name="T91" fmla="*/ 103 h 120"/>
                <a:gd name="T92" fmla="*/ 102 w 130"/>
                <a:gd name="T93" fmla="*/ 110 h 120"/>
                <a:gd name="T94" fmla="*/ 105 w 130"/>
                <a:gd name="T95" fmla="*/ 110 h 120"/>
                <a:gd name="T96" fmla="*/ 105 w 130"/>
                <a:gd name="T97" fmla="*/ 113 h 120"/>
                <a:gd name="T98" fmla="*/ 105 w 130"/>
                <a:gd name="T99" fmla="*/ 117 h 120"/>
                <a:gd name="T100" fmla="*/ 109 w 130"/>
                <a:gd name="T101" fmla="*/ 120 h 120"/>
                <a:gd name="T102" fmla="*/ 116 w 130"/>
                <a:gd name="T103" fmla="*/ 120 h 120"/>
                <a:gd name="T104" fmla="*/ 123 w 130"/>
                <a:gd name="T105" fmla="*/ 117 h 120"/>
                <a:gd name="T106" fmla="*/ 130 w 130"/>
                <a:gd name="T107" fmla="*/ 113 h 120"/>
                <a:gd name="T108" fmla="*/ 130 w 130"/>
                <a:gd name="T109" fmla="*/ 113 h 120"/>
                <a:gd name="T110" fmla="*/ 130 w 130"/>
                <a:gd name="T111" fmla="*/ 113 h 120"/>
                <a:gd name="T112" fmla="*/ 123 w 130"/>
                <a:gd name="T113" fmla="*/ 120 h 120"/>
                <a:gd name="T114" fmla="*/ 116 w 130"/>
                <a:gd name="T115" fmla="*/ 120 h 120"/>
                <a:gd name="T116" fmla="*/ 109 w 130"/>
                <a:gd name="T117" fmla="*/ 120 h 120"/>
                <a:gd name="T118" fmla="*/ 105 w 130"/>
                <a:gd name="T119" fmla="*/ 117 h 120"/>
                <a:gd name="T120" fmla="*/ 105 w 130"/>
                <a:gd name="T121" fmla="*/ 113 h 120"/>
                <a:gd name="T122" fmla="*/ 102 w 130"/>
                <a:gd name="T123" fmla="*/ 110 h 120"/>
                <a:gd name="T124" fmla="*/ 102 w 130"/>
                <a:gd name="T125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0" h="120">
                  <a:moveTo>
                    <a:pt x="102" y="110"/>
                  </a:moveTo>
                  <a:lnTo>
                    <a:pt x="98" y="103"/>
                  </a:lnTo>
                  <a:lnTo>
                    <a:pt x="91" y="96"/>
                  </a:lnTo>
                  <a:lnTo>
                    <a:pt x="88" y="96"/>
                  </a:lnTo>
                  <a:lnTo>
                    <a:pt x="81" y="96"/>
                  </a:lnTo>
                  <a:lnTo>
                    <a:pt x="77" y="96"/>
                  </a:lnTo>
                  <a:lnTo>
                    <a:pt x="74" y="96"/>
                  </a:lnTo>
                  <a:lnTo>
                    <a:pt x="70" y="96"/>
                  </a:lnTo>
                  <a:lnTo>
                    <a:pt x="70" y="89"/>
                  </a:lnTo>
                  <a:lnTo>
                    <a:pt x="67" y="78"/>
                  </a:lnTo>
                  <a:lnTo>
                    <a:pt x="60" y="71"/>
                  </a:lnTo>
                  <a:lnTo>
                    <a:pt x="56" y="64"/>
                  </a:lnTo>
                  <a:lnTo>
                    <a:pt x="49" y="57"/>
                  </a:lnTo>
                  <a:lnTo>
                    <a:pt x="46" y="53"/>
                  </a:lnTo>
                  <a:lnTo>
                    <a:pt x="42" y="53"/>
                  </a:lnTo>
                  <a:lnTo>
                    <a:pt x="39" y="43"/>
                  </a:lnTo>
                  <a:lnTo>
                    <a:pt x="39" y="32"/>
                  </a:lnTo>
                  <a:lnTo>
                    <a:pt x="35" y="25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28" y="11"/>
                  </a:lnTo>
                  <a:lnTo>
                    <a:pt x="21" y="4"/>
                  </a:lnTo>
                  <a:lnTo>
                    <a:pt x="10" y="0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1" y="4"/>
                  </a:lnTo>
                  <a:lnTo>
                    <a:pt x="28" y="11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5" y="25"/>
                  </a:lnTo>
                  <a:lnTo>
                    <a:pt x="39" y="32"/>
                  </a:lnTo>
                  <a:lnTo>
                    <a:pt x="42" y="43"/>
                  </a:lnTo>
                  <a:lnTo>
                    <a:pt x="42" y="53"/>
                  </a:lnTo>
                  <a:lnTo>
                    <a:pt x="46" y="53"/>
                  </a:lnTo>
                  <a:lnTo>
                    <a:pt x="49" y="57"/>
                  </a:lnTo>
                  <a:lnTo>
                    <a:pt x="56" y="64"/>
                  </a:lnTo>
                  <a:lnTo>
                    <a:pt x="60" y="71"/>
                  </a:lnTo>
                  <a:lnTo>
                    <a:pt x="67" y="78"/>
                  </a:lnTo>
                  <a:lnTo>
                    <a:pt x="70" y="89"/>
                  </a:lnTo>
                  <a:lnTo>
                    <a:pt x="74" y="96"/>
                  </a:lnTo>
                  <a:lnTo>
                    <a:pt x="74" y="96"/>
                  </a:lnTo>
                  <a:lnTo>
                    <a:pt x="77" y="96"/>
                  </a:lnTo>
                  <a:lnTo>
                    <a:pt x="81" y="96"/>
                  </a:lnTo>
                  <a:lnTo>
                    <a:pt x="88" y="96"/>
                  </a:lnTo>
                  <a:lnTo>
                    <a:pt x="95" y="96"/>
                  </a:lnTo>
                  <a:lnTo>
                    <a:pt x="98" y="103"/>
                  </a:lnTo>
                  <a:lnTo>
                    <a:pt x="102" y="110"/>
                  </a:lnTo>
                  <a:lnTo>
                    <a:pt x="105" y="110"/>
                  </a:lnTo>
                  <a:lnTo>
                    <a:pt x="105" y="113"/>
                  </a:lnTo>
                  <a:lnTo>
                    <a:pt x="105" y="117"/>
                  </a:lnTo>
                  <a:lnTo>
                    <a:pt x="109" y="120"/>
                  </a:lnTo>
                  <a:lnTo>
                    <a:pt x="116" y="120"/>
                  </a:lnTo>
                  <a:lnTo>
                    <a:pt x="123" y="117"/>
                  </a:lnTo>
                  <a:lnTo>
                    <a:pt x="130" y="113"/>
                  </a:lnTo>
                  <a:lnTo>
                    <a:pt x="130" y="113"/>
                  </a:lnTo>
                  <a:lnTo>
                    <a:pt x="130" y="113"/>
                  </a:lnTo>
                  <a:lnTo>
                    <a:pt x="123" y="120"/>
                  </a:lnTo>
                  <a:lnTo>
                    <a:pt x="116" y="120"/>
                  </a:lnTo>
                  <a:lnTo>
                    <a:pt x="109" y="120"/>
                  </a:lnTo>
                  <a:lnTo>
                    <a:pt x="105" y="117"/>
                  </a:lnTo>
                  <a:lnTo>
                    <a:pt x="105" y="113"/>
                  </a:lnTo>
                  <a:lnTo>
                    <a:pt x="102" y="110"/>
                  </a:lnTo>
                  <a:lnTo>
                    <a:pt x="102" y="1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07" name="Freeform 303"/>
            <p:cNvSpPr>
              <a:spLocks/>
            </p:cNvSpPr>
            <p:nvPr userDrawn="1"/>
          </p:nvSpPr>
          <p:spPr bwMode="gray">
            <a:xfrm>
              <a:off x="2484" y="1443"/>
              <a:ext cx="3" cy="8"/>
            </a:xfrm>
            <a:custGeom>
              <a:avLst/>
              <a:gdLst>
                <a:gd name="T0" fmla="*/ 3 w 3"/>
                <a:gd name="T1" fmla="*/ 8 h 8"/>
                <a:gd name="T2" fmla="*/ 3 w 3"/>
                <a:gd name="T3" fmla="*/ 4 h 8"/>
                <a:gd name="T4" fmla="*/ 0 w 3"/>
                <a:gd name="T5" fmla="*/ 0 h 8"/>
                <a:gd name="T6" fmla="*/ 0 w 3"/>
                <a:gd name="T7" fmla="*/ 0 h 8"/>
                <a:gd name="T8" fmla="*/ 0 w 3"/>
                <a:gd name="T9" fmla="*/ 0 h 8"/>
                <a:gd name="T10" fmla="*/ 3 w 3"/>
                <a:gd name="T11" fmla="*/ 4 h 8"/>
                <a:gd name="T12" fmla="*/ 3 w 3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8">
                  <a:moveTo>
                    <a:pt x="3" y="8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4"/>
                  </a:lnTo>
                  <a:lnTo>
                    <a:pt x="3" y="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08" name="Freeform 304"/>
            <p:cNvSpPr>
              <a:spLocks/>
            </p:cNvSpPr>
            <p:nvPr userDrawn="1"/>
          </p:nvSpPr>
          <p:spPr bwMode="gray">
            <a:xfrm>
              <a:off x="2401" y="1759"/>
              <a:ext cx="40" cy="49"/>
            </a:xfrm>
            <a:custGeom>
              <a:avLst/>
              <a:gdLst>
                <a:gd name="T0" fmla="*/ 0 w 39"/>
                <a:gd name="T1" fmla="*/ 14 h 46"/>
                <a:gd name="T2" fmla="*/ 7 w 39"/>
                <a:gd name="T3" fmla="*/ 18 h 46"/>
                <a:gd name="T4" fmla="*/ 10 w 39"/>
                <a:gd name="T5" fmla="*/ 25 h 46"/>
                <a:gd name="T6" fmla="*/ 14 w 39"/>
                <a:gd name="T7" fmla="*/ 28 h 46"/>
                <a:gd name="T8" fmla="*/ 17 w 39"/>
                <a:gd name="T9" fmla="*/ 32 h 46"/>
                <a:gd name="T10" fmla="*/ 17 w 39"/>
                <a:gd name="T11" fmla="*/ 35 h 46"/>
                <a:gd name="T12" fmla="*/ 17 w 39"/>
                <a:gd name="T13" fmla="*/ 35 h 46"/>
                <a:gd name="T14" fmla="*/ 17 w 39"/>
                <a:gd name="T15" fmla="*/ 39 h 46"/>
                <a:gd name="T16" fmla="*/ 17 w 39"/>
                <a:gd name="T17" fmla="*/ 42 h 46"/>
                <a:gd name="T18" fmla="*/ 21 w 39"/>
                <a:gd name="T19" fmla="*/ 46 h 46"/>
                <a:gd name="T20" fmla="*/ 21 w 39"/>
                <a:gd name="T21" fmla="*/ 46 h 46"/>
                <a:gd name="T22" fmla="*/ 28 w 39"/>
                <a:gd name="T23" fmla="*/ 46 h 46"/>
                <a:gd name="T24" fmla="*/ 35 w 39"/>
                <a:gd name="T25" fmla="*/ 42 h 46"/>
                <a:gd name="T26" fmla="*/ 35 w 39"/>
                <a:gd name="T27" fmla="*/ 39 h 46"/>
                <a:gd name="T28" fmla="*/ 39 w 39"/>
                <a:gd name="T29" fmla="*/ 32 h 46"/>
                <a:gd name="T30" fmla="*/ 35 w 39"/>
                <a:gd name="T31" fmla="*/ 28 h 46"/>
                <a:gd name="T32" fmla="*/ 35 w 39"/>
                <a:gd name="T33" fmla="*/ 21 h 46"/>
                <a:gd name="T34" fmla="*/ 35 w 39"/>
                <a:gd name="T35" fmla="*/ 18 h 46"/>
                <a:gd name="T36" fmla="*/ 39 w 39"/>
                <a:gd name="T37" fmla="*/ 14 h 46"/>
                <a:gd name="T38" fmla="*/ 35 w 39"/>
                <a:gd name="T39" fmla="*/ 14 h 46"/>
                <a:gd name="T40" fmla="*/ 32 w 39"/>
                <a:gd name="T41" fmla="*/ 10 h 46"/>
                <a:gd name="T42" fmla="*/ 28 w 39"/>
                <a:gd name="T43" fmla="*/ 7 h 46"/>
                <a:gd name="T44" fmla="*/ 24 w 39"/>
                <a:gd name="T45" fmla="*/ 3 h 46"/>
                <a:gd name="T46" fmla="*/ 17 w 39"/>
                <a:gd name="T47" fmla="*/ 3 h 46"/>
                <a:gd name="T48" fmla="*/ 14 w 39"/>
                <a:gd name="T49" fmla="*/ 3 h 46"/>
                <a:gd name="T50" fmla="*/ 7 w 39"/>
                <a:gd name="T51" fmla="*/ 0 h 46"/>
                <a:gd name="T52" fmla="*/ 7 w 39"/>
                <a:gd name="T53" fmla="*/ 0 h 46"/>
                <a:gd name="T54" fmla="*/ 7 w 39"/>
                <a:gd name="T55" fmla="*/ 0 h 46"/>
                <a:gd name="T56" fmla="*/ 3 w 39"/>
                <a:gd name="T57" fmla="*/ 3 h 46"/>
                <a:gd name="T58" fmla="*/ 0 w 39"/>
                <a:gd name="T59" fmla="*/ 7 h 46"/>
                <a:gd name="T60" fmla="*/ 0 w 39"/>
                <a:gd name="T61" fmla="*/ 1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9" h="46">
                  <a:moveTo>
                    <a:pt x="0" y="14"/>
                  </a:moveTo>
                  <a:lnTo>
                    <a:pt x="7" y="18"/>
                  </a:lnTo>
                  <a:lnTo>
                    <a:pt x="10" y="25"/>
                  </a:lnTo>
                  <a:lnTo>
                    <a:pt x="14" y="28"/>
                  </a:lnTo>
                  <a:lnTo>
                    <a:pt x="17" y="32"/>
                  </a:lnTo>
                  <a:lnTo>
                    <a:pt x="17" y="35"/>
                  </a:lnTo>
                  <a:lnTo>
                    <a:pt x="17" y="35"/>
                  </a:lnTo>
                  <a:lnTo>
                    <a:pt x="17" y="39"/>
                  </a:lnTo>
                  <a:lnTo>
                    <a:pt x="17" y="42"/>
                  </a:lnTo>
                  <a:lnTo>
                    <a:pt x="21" y="46"/>
                  </a:lnTo>
                  <a:lnTo>
                    <a:pt x="21" y="46"/>
                  </a:lnTo>
                  <a:lnTo>
                    <a:pt x="28" y="46"/>
                  </a:lnTo>
                  <a:lnTo>
                    <a:pt x="35" y="42"/>
                  </a:lnTo>
                  <a:lnTo>
                    <a:pt x="35" y="39"/>
                  </a:lnTo>
                  <a:lnTo>
                    <a:pt x="39" y="32"/>
                  </a:lnTo>
                  <a:lnTo>
                    <a:pt x="35" y="28"/>
                  </a:lnTo>
                  <a:lnTo>
                    <a:pt x="35" y="21"/>
                  </a:lnTo>
                  <a:lnTo>
                    <a:pt x="35" y="18"/>
                  </a:lnTo>
                  <a:lnTo>
                    <a:pt x="39" y="14"/>
                  </a:lnTo>
                  <a:lnTo>
                    <a:pt x="35" y="14"/>
                  </a:lnTo>
                  <a:lnTo>
                    <a:pt x="32" y="10"/>
                  </a:lnTo>
                  <a:lnTo>
                    <a:pt x="28" y="7"/>
                  </a:lnTo>
                  <a:lnTo>
                    <a:pt x="24" y="3"/>
                  </a:lnTo>
                  <a:lnTo>
                    <a:pt x="17" y="3"/>
                  </a:lnTo>
                  <a:lnTo>
                    <a:pt x="14" y="3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09" name="Freeform 305"/>
            <p:cNvSpPr>
              <a:spLocks/>
            </p:cNvSpPr>
            <p:nvPr userDrawn="1"/>
          </p:nvSpPr>
          <p:spPr bwMode="gray">
            <a:xfrm>
              <a:off x="2415" y="1618"/>
              <a:ext cx="155" cy="141"/>
            </a:xfrm>
            <a:custGeom>
              <a:avLst/>
              <a:gdLst>
                <a:gd name="T0" fmla="*/ 116 w 151"/>
                <a:gd name="T1" fmla="*/ 49 h 130"/>
                <a:gd name="T2" fmla="*/ 113 w 151"/>
                <a:gd name="T3" fmla="*/ 52 h 130"/>
                <a:gd name="T4" fmla="*/ 109 w 151"/>
                <a:gd name="T5" fmla="*/ 59 h 130"/>
                <a:gd name="T6" fmla="*/ 106 w 151"/>
                <a:gd name="T7" fmla="*/ 63 h 130"/>
                <a:gd name="T8" fmla="*/ 99 w 151"/>
                <a:gd name="T9" fmla="*/ 70 h 130"/>
                <a:gd name="T10" fmla="*/ 92 w 151"/>
                <a:gd name="T11" fmla="*/ 77 h 130"/>
                <a:gd name="T12" fmla="*/ 84 w 151"/>
                <a:gd name="T13" fmla="*/ 84 h 130"/>
                <a:gd name="T14" fmla="*/ 77 w 151"/>
                <a:gd name="T15" fmla="*/ 88 h 130"/>
                <a:gd name="T16" fmla="*/ 74 w 151"/>
                <a:gd name="T17" fmla="*/ 91 h 130"/>
                <a:gd name="T18" fmla="*/ 67 w 151"/>
                <a:gd name="T19" fmla="*/ 95 h 130"/>
                <a:gd name="T20" fmla="*/ 67 w 151"/>
                <a:gd name="T21" fmla="*/ 95 h 130"/>
                <a:gd name="T22" fmla="*/ 42 w 151"/>
                <a:gd name="T23" fmla="*/ 95 h 130"/>
                <a:gd name="T24" fmla="*/ 21 w 151"/>
                <a:gd name="T25" fmla="*/ 102 h 130"/>
                <a:gd name="T26" fmla="*/ 3 w 151"/>
                <a:gd name="T27" fmla="*/ 112 h 130"/>
                <a:gd name="T28" fmla="*/ 0 w 151"/>
                <a:gd name="T29" fmla="*/ 119 h 130"/>
                <a:gd name="T30" fmla="*/ 14 w 151"/>
                <a:gd name="T31" fmla="*/ 126 h 130"/>
                <a:gd name="T32" fmla="*/ 21 w 151"/>
                <a:gd name="T33" fmla="*/ 119 h 130"/>
                <a:gd name="T34" fmla="*/ 39 w 151"/>
                <a:gd name="T35" fmla="*/ 116 h 130"/>
                <a:gd name="T36" fmla="*/ 60 w 151"/>
                <a:gd name="T37" fmla="*/ 112 h 130"/>
                <a:gd name="T38" fmla="*/ 63 w 151"/>
                <a:gd name="T39" fmla="*/ 126 h 130"/>
                <a:gd name="T40" fmla="*/ 63 w 151"/>
                <a:gd name="T41" fmla="*/ 126 h 130"/>
                <a:gd name="T42" fmla="*/ 67 w 151"/>
                <a:gd name="T43" fmla="*/ 126 h 130"/>
                <a:gd name="T44" fmla="*/ 70 w 151"/>
                <a:gd name="T45" fmla="*/ 130 h 130"/>
                <a:gd name="T46" fmla="*/ 77 w 151"/>
                <a:gd name="T47" fmla="*/ 126 h 130"/>
                <a:gd name="T48" fmla="*/ 81 w 151"/>
                <a:gd name="T49" fmla="*/ 123 h 130"/>
                <a:gd name="T50" fmla="*/ 84 w 151"/>
                <a:gd name="T51" fmla="*/ 119 h 130"/>
                <a:gd name="T52" fmla="*/ 88 w 151"/>
                <a:gd name="T53" fmla="*/ 116 h 130"/>
                <a:gd name="T54" fmla="*/ 88 w 151"/>
                <a:gd name="T55" fmla="*/ 116 h 130"/>
                <a:gd name="T56" fmla="*/ 106 w 151"/>
                <a:gd name="T57" fmla="*/ 112 h 130"/>
                <a:gd name="T58" fmla="*/ 106 w 151"/>
                <a:gd name="T59" fmla="*/ 112 h 130"/>
                <a:gd name="T60" fmla="*/ 109 w 151"/>
                <a:gd name="T61" fmla="*/ 109 h 130"/>
                <a:gd name="T62" fmla="*/ 116 w 151"/>
                <a:gd name="T63" fmla="*/ 105 h 130"/>
                <a:gd name="T64" fmla="*/ 123 w 151"/>
                <a:gd name="T65" fmla="*/ 98 h 130"/>
                <a:gd name="T66" fmla="*/ 127 w 151"/>
                <a:gd name="T67" fmla="*/ 95 h 130"/>
                <a:gd name="T68" fmla="*/ 130 w 151"/>
                <a:gd name="T69" fmla="*/ 91 h 130"/>
                <a:gd name="T70" fmla="*/ 134 w 151"/>
                <a:gd name="T71" fmla="*/ 88 h 130"/>
                <a:gd name="T72" fmla="*/ 137 w 151"/>
                <a:gd name="T73" fmla="*/ 84 h 130"/>
                <a:gd name="T74" fmla="*/ 141 w 151"/>
                <a:gd name="T75" fmla="*/ 77 h 130"/>
                <a:gd name="T76" fmla="*/ 144 w 151"/>
                <a:gd name="T77" fmla="*/ 70 h 130"/>
                <a:gd name="T78" fmla="*/ 144 w 151"/>
                <a:gd name="T79" fmla="*/ 63 h 130"/>
                <a:gd name="T80" fmla="*/ 144 w 151"/>
                <a:gd name="T81" fmla="*/ 59 h 130"/>
                <a:gd name="T82" fmla="*/ 144 w 151"/>
                <a:gd name="T83" fmla="*/ 52 h 130"/>
                <a:gd name="T84" fmla="*/ 144 w 151"/>
                <a:gd name="T85" fmla="*/ 49 h 130"/>
                <a:gd name="T86" fmla="*/ 144 w 151"/>
                <a:gd name="T87" fmla="*/ 45 h 130"/>
                <a:gd name="T88" fmla="*/ 144 w 151"/>
                <a:gd name="T89" fmla="*/ 45 h 130"/>
                <a:gd name="T90" fmla="*/ 148 w 151"/>
                <a:gd name="T91" fmla="*/ 42 h 130"/>
                <a:gd name="T92" fmla="*/ 148 w 151"/>
                <a:gd name="T93" fmla="*/ 38 h 130"/>
                <a:gd name="T94" fmla="*/ 151 w 151"/>
                <a:gd name="T95" fmla="*/ 31 h 130"/>
                <a:gd name="T96" fmla="*/ 151 w 151"/>
                <a:gd name="T97" fmla="*/ 24 h 130"/>
                <a:gd name="T98" fmla="*/ 151 w 151"/>
                <a:gd name="T99" fmla="*/ 17 h 130"/>
                <a:gd name="T100" fmla="*/ 148 w 151"/>
                <a:gd name="T101" fmla="*/ 10 h 130"/>
                <a:gd name="T102" fmla="*/ 148 w 151"/>
                <a:gd name="T103" fmla="*/ 3 h 130"/>
                <a:gd name="T104" fmla="*/ 148 w 151"/>
                <a:gd name="T105" fmla="*/ 0 h 130"/>
                <a:gd name="T106" fmla="*/ 144 w 151"/>
                <a:gd name="T107" fmla="*/ 0 h 130"/>
                <a:gd name="T108" fmla="*/ 137 w 151"/>
                <a:gd name="T109" fmla="*/ 3 h 130"/>
                <a:gd name="T110" fmla="*/ 130 w 151"/>
                <a:gd name="T111" fmla="*/ 7 h 130"/>
                <a:gd name="T112" fmla="*/ 127 w 151"/>
                <a:gd name="T113" fmla="*/ 10 h 130"/>
                <a:gd name="T114" fmla="*/ 120 w 151"/>
                <a:gd name="T115" fmla="*/ 21 h 130"/>
                <a:gd name="T116" fmla="*/ 120 w 151"/>
                <a:gd name="T117" fmla="*/ 31 h 130"/>
                <a:gd name="T118" fmla="*/ 120 w 151"/>
                <a:gd name="T119" fmla="*/ 38 h 130"/>
                <a:gd name="T120" fmla="*/ 116 w 151"/>
                <a:gd name="T121" fmla="*/ 45 h 130"/>
                <a:gd name="T122" fmla="*/ 116 w 151"/>
                <a:gd name="T123" fmla="*/ 49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1" h="130">
                  <a:moveTo>
                    <a:pt x="116" y="49"/>
                  </a:moveTo>
                  <a:lnTo>
                    <a:pt x="113" y="52"/>
                  </a:lnTo>
                  <a:lnTo>
                    <a:pt x="109" y="59"/>
                  </a:lnTo>
                  <a:lnTo>
                    <a:pt x="106" y="63"/>
                  </a:lnTo>
                  <a:lnTo>
                    <a:pt x="99" y="70"/>
                  </a:lnTo>
                  <a:lnTo>
                    <a:pt x="92" y="77"/>
                  </a:lnTo>
                  <a:lnTo>
                    <a:pt x="84" y="84"/>
                  </a:lnTo>
                  <a:lnTo>
                    <a:pt x="77" y="88"/>
                  </a:lnTo>
                  <a:lnTo>
                    <a:pt x="74" y="91"/>
                  </a:lnTo>
                  <a:lnTo>
                    <a:pt x="67" y="95"/>
                  </a:lnTo>
                  <a:lnTo>
                    <a:pt x="67" y="95"/>
                  </a:lnTo>
                  <a:lnTo>
                    <a:pt x="42" y="95"/>
                  </a:lnTo>
                  <a:lnTo>
                    <a:pt x="21" y="102"/>
                  </a:lnTo>
                  <a:lnTo>
                    <a:pt x="3" y="112"/>
                  </a:lnTo>
                  <a:lnTo>
                    <a:pt x="0" y="119"/>
                  </a:lnTo>
                  <a:lnTo>
                    <a:pt x="14" y="126"/>
                  </a:lnTo>
                  <a:lnTo>
                    <a:pt x="21" y="119"/>
                  </a:lnTo>
                  <a:lnTo>
                    <a:pt x="39" y="116"/>
                  </a:lnTo>
                  <a:lnTo>
                    <a:pt x="60" y="112"/>
                  </a:lnTo>
                  <a:lnTo>
                    <a:pt x="63" y="126"/>
                  </a:lnTo>
                  <a:lnTo>
                    <a:pt x="63" y="126"/>
                  </a:lnTo>
                  <a:lnTo>
                    <a:pt x="67" y="126"/>
                  </a:lnTo>
                  <a:lnTo>
                    <a:pt x="70" y="130"/>
                  </a:lnTo>
                  <a:lnTo>
                    <a:pt x="77" y="126"/>
                  </a:lnTo>
                  <a:lnTo>
                    <a:pt x="81" y="123"/>
                  </a:lnTo>
                  <a:lnTo>
                    <a:pt x="84" y="119"/>
                  </a:lnTo>
                  <a:lnTo>
                    <a:pt x="88" y="116"/>
                  </a:lnTo>
                  <a:lnTo>
                    <a:pt x="88" y="116"/>
                  </a:lnTo>
                  <a:lnTo>
                    <a:pt x="106" y="112"/>
                  </a:lnTo>
                  <a:lnTo>
                    <a:pt x="106" y="112"/>
                  </a:lnTo>
                  <a:lnTo>
                    <a:pt x="109" y="109"/>
                  </a:lnTo>
                  <a:lnTo>
                    <a:pt x="116" y="105"/>
                  </a:lnTo>
                  <a:lnTo>
                    <a:pt x="123" y="98"/>
                  </a:lnTo>
                  <a:lnTo>
                    <a:pt x="127" y="95"/>
                  </a:lnTo>
                  <a:lnTo>
                    <a:pt x="130" y="91"/>
                  </a:lnTo>
                  <a:lnTo>
                    <a:pt x="134" y="88"/>
                  </a:lnTo>
                  <a:lnTo>
                    <a:pt x="137" y="84"/>
                  </a:lnTo>
                  <a:lnTo>
                    <a:pt x="141" y="77"/>
                  </a:lnTo>
                  <a:lnTo>
                    <a:pt x="144" y="70"/>
                  </a:lnTo>
                  <a:lnTo>
                    <a:pt x="144" y="63"/>
                  </a:lnTo>
                  <a:lnTo>
                    <a:pt x="144" y="59"/>
                  </a:lnTo>
                  <a:lnTo>
                    <a:pt x="144" y="52"/>
                  </a:lnTo>
                  <a:lnTo>
                    <a:pt x="144" y="49"/>
                  </a:lnTo>
                  <a:lnTo>
                    <a:pt x="144" y="45"/>
                  </a:lnTo>
                  <a:lnTo>
                    <a:pt x="144" y="45"/>
                  </a:lnTo>
                  <a:lnTo>
                    <a:pt x="148" y="42"/>
                  </a:lnTo>
                  <a:lnTo>
                    <a:pt x="148" y="38"/>
                  </a:lnTo>
                  <a:lnTo>
                    <a:pt x="151" y="31"/>
                  </a:lnTo>
                  <a:lnTo>
                    <a:pt x="151" y="24"/>
                  </a:lnTo>
                  <a:lnTo>
                    <a:pt x="151" y="17"/>
                  </a:lnTo>
                  <a:lnTo>
                    <a:pt x="148" y="10"/>
                  </a:lnTo>
                  <a:lnTo>
                    <a:pt x="148" y="3"/>
                  </a:lnTo>
                  <a:lnTo>
                    <a:pt x="148" y="0"/>
                  </a:lnTo>
                  <a:lnTo>
                    <a:pt x="144" y="0"/>
                  </a:lnTo>
                  <a:lnTo>
                    <a:pt x="137" y="3"/>
                  </a:lnTo>
                  <a:lnTo>
                    <a:pt x="130" y="7"/>
                  </a:lnTo>
                  <a:lnTo>
                    <a:pt x="127" y="10"/>
                  </a:lnTo>
                  <a:lnTo>
                    <a:pt x="120" y="21"/>
                  </a:lnTo>
                  <a:lnTo>
                    <a:pt x="120" y="31"/>
                  </a:lnTo>
                  <a:lnTo>
                    <a:pt x="120" y="38"/>
                  </a:lnTo>
                  <a:lnTo>
                    <a:pt x="116" y="45"/>
                  </a:lnTo>
                  <a:lnTo>
                    <a:pt x="116" y="4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10" name="Freeform 306"/>
            <p:cNvSpPr>
              <a:spLocks/>
            </p:cNvSpPr>
            <p:nvPr userDrawn="1"/>
          </p:nvSpPr>
          <p:spPr bwMode="gray">
            <a:xfrm>
              <a:off x="2434" y="1751"/>
              <a:ext cx="28" cy="18"/>
            </a:xfrm>
            <a:custGeom>
              <a:avLst/>
              <a:gdLst>
                <a:gd name="T0" fmla="*/ 28 w 28"/>
                <a:gd name="T1" fmla="*/ 3 h 17"/>
                <a:gd name="T2" fmla="*/ 10 w 28"/>
                <a:gd name="T3" fmla="*/ 0 h 17"/>
                <a:gd name="T4" fmla="*/ 0 w 28"/>
                <a:gd name="T5" fmla="*/ 10 h 17"/>
                <a:gd name="T6" fmla="*/ 10 w 28"/>
                <a:gd name="T7" fmla="*/ 17 h 17"/>
                <a:gd name="T8" fmla="*/ 21 w 28"/>
                <a:gd name="T9" fmla="*/ 10 h 17"/>
                <a:gd name="T10" fmla="*/ 28 w 28"/>
                <a:gd name="T11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17">
                  <a:moveTo>
                    <a:pt x="28" y="3"/>
                  </a:moveTo>
                  <a:lnTo>
                    <a:pt x="10" y="0"/>
                  </a:lnTo>
                  <a:lnTo>
                    <a:pt x="0" y="10"/>
                  </a:lnTo>
                  <a:lnTo>
                    <a:pt x="10" y="17"/>
                  </a:lnTo>
                  <a:lnTo>
                    <a:pt x="21" y="10"/>
                  </a:lnTo>
                  <a:lnTo>
                    <a:pt x="2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11" name="Freeform 307"/>
            <p:cNvSpPr>
              <a:spLocks/>
            </p:cNvSpPr>
            <p:nvPr userDrawn="1"/>
          </p:nvSpPr>
          <p:spPr bwMode="gray">
            <a:xfrm>
              <a:off x="2542" y="1534"/>
              <a:ext cx="83" cy="68"/>
            </a:xfrm>
            <a:custGeom>
              <a:avLst/>
              <a:gdLst>
                <a:gd name="T0" fmla="*/ 4 w 81"/>
                <a:gd name="T1" fmla="*/ 53 h 63"/>
                <a:gd name="T2" fmla="*/ 0 w 81"/>
                <a:gd name="T3" fmla="*/ 56 h 63"/>
                <a:gd name="T4" fmla="*/ 0 w 81"/>
                <a:gd name="T5" fmla="*/ 56 h 63"/>
                <a:gd name="T6" fmla="*/ 0 w 81"/>
                <a:gd name="T7" fmla="*/ 60 h 63"/>
                <a:gd name="T8" fmla="*/ 4 w 81"/>
                <a:gd name="T9" fmla="*/ 60 h 63"/>
                <a:gd name="T10" fmla="*/ 11 w 81"/>
                <a:gd name="T11" fmla="*/ 60 h 63"/>
                <a:gd name="T12" fmla="*/ 18 w 81"/>
                <a:gd name="T13" fmla="*/ 60 h 63"/>
                <a:gd name="T14" fmla="*/ 25 w 81"/>
                <a:gd name="T15" fmla="*/ 60 h 63"/>
                <a:gd name="T16" fmla="*/ 32 w 81"/>
                <a:gd name="T17" fmla="*/ 60 h 63"/>
                <a:gd name="T18" fmla="*/ 35 w 81"/>
                <a:gd name="T19" fmla="*/ 60 h 63"/>
                <a:gd name="T20" fmla="*/ 42 w 81"/>
                <a:gd name="T21" fmla="*/ 63 h 63"/>
                <a:gd name="T22" fmla="*/ 50 w 81"/>
                <a:gd name="T23" fmla="*/ 63 h 63"/>
                <a:gd name="T24" fmla="*/ 53 w 81"/>
                <a:gd name="T25" fmla="*/ 60 h 63"/>
                <a:gd name="T26" fmla="*/ 53 w 81"/>
                <a:gd name="T27" fmla="*/ 56 h 63"/>
                <a:gd name="T28" fmla="*/ 57 w 81"/>
                <a:gd name="T29" fmla="*/ 53 h 63"/>
                <a:gd name="T30" fmla="*/ 64 w 81"/>
                <a:gd name="T31" fmla="*/ 46 h 63"/>
                <a:gd name="T32" fmla="*/ 64 w 81"/>
                <a:gd name="T33" fmla="*/ 46 h 63"/>
                <a:gd name="T34" fmla="*/ 67 w 81"/>
                <a:gd name="T35" fmla="*/ 46 h 63"/>
                <a:gd name="T36" fmla="*/ 74 w 81"/>
                <a:gd name="T37" fmla="*/ 42 h 63"/>
                <a:gd name="T38" fmla="*/ 78 w 81"/>
                <a:gd name="T39" fmla="*/ 39 h 63"/>
                <a:gd name="T40" fmla="*/ 81 w 81"/>
                <a:gd name="T41" fmla="*/ 35 h 63"/>
                <a:gd name="T42" fmla="*/ 81 w 81"/>
                <a:gd name="T43" fmla="*/ 35 h 63"/>
                <a:gd name="T44" fmla="*/ 81 w 81"/>
                <a:gd name="T45" fmla="*/ 32 h 63"/>
                <a:gd name="T46" fmla="*/ 81 w 81"/>
                <a:gd name="T47" fmla="*/ 32 h 63"/>
                <a:gd name="T48" fmla="*/ 81 w 81"/>
                <a:gd name="T49" fmla="*/ 25 h 63"/>
                <a:gd name="T50" fmla="*/ 81 w 81"/>
                <a:gd name="T51" fmla="*/ 25 h 63"/>
                <a:gd name="T52" fmla="*/ 81 w 81"/>
                <a:gd name="T53" fmla="*/ 21 h 63"/>
                <a:gd name="T54" fmla="*/ 74 w 81"/>
                <a:gd name="T55" fmla="*/ 25 h 63"/>
                <a:gd name="T56" fmla="*/ 71 w 81"/>
                <a:gd name="T57" fmla="*/ 28 h 63"/>
                <a:gd name="T58" fmla="*/ 67 w 81"/>
                <a:gd name="T59" fmla="*/ 28 h 63"/>
                <a:gd name="T60" fmla="*/ 64 w 81"/>
                <a:gd name="T61" fmla="*/ 28 h 63"/>
                <a:gd name="T62" fmla="*/ 60 w 81"/>
                <a:gd name="T63" fmla="*/ 25 h 63"/>
                <a:gd name="T64" fmla="*/ 53 w 81"/>
                <a:gd name="T65" fmla="*/ 21 h 63"/>
                <a:gd name="T66" fmla="*/ 46 w 81"/>
                <a:gd name="T67" fmla="*/ 18 h 63"/>
                <a:gd name="T68" fmla="*/ 42 w 81"/>
                <a:gd name="T69" fmla="*/ 14 h 63"/>
                <a:gd name="T70" fmla="*/ 39 w 81"/>
                <a:gd name="T71" fmla="*/ 7 h 63"/>
                <a:gd name="T72" fmla="*/ 39 w 81"/>
                <a:gd name="T73" fmla="*/ 7 h 63"/>
                <a:gd name="T74" fmla="*/ 35 w 81"/>
                <a:gd name="T75" fmla="*/ 4 h 63"/>
                <a:gd name="T76" fmla="*/ 32 w 81"/>
                <a:gd name="T77" fmla="*/ 0 h 63"/>
                <a:gd name="T78" fmla="*/ 28 w 81"/>
                <a:gd name="T79" fmla="*/ 0 h 63"/>
                <a:gd name="T80" fmla="*/ 25 w 81"/>
                <a:gd name="T81" fmla="*/ 4 h 63"/>
                <a:gd name="T82" fmla="*/ 25 w 81"/>
                <a:gd name="T83" fmla="*/ 14 h 63"/>
                <a:gd name="T84" fmla="*/ 21 w 81"/>
                <a:gd name="T85" fmla="*/ 21 h 63"/>
                <a:gd name="T86" fmla="*/ 21 w 81"/>
                <a:gd name="T87" fmla="*/ 28 h 63"/>
                <a:gd name="T88" fmla="*/ 18 w 81"/>
                <a:gd name="T89" fmla="*/ 32 h 63"/>
                <a:gd name="T90" fmla="*/ 14 w 81"/>
                <a:gd name="T91" fmla="*/ 39 h 63"/>
                <a:gd name="T92" fmla="*/ 11 w 81"/>
                <a:gd name="T93" fmla="*/ 46 h 63"/>
                <a:gd name="T94" fmla="*/ 7 w 81"/>
                <a:gd name="T95" fmla="*/ 49 h 63"/>
                <a:gd name="T96" fmla="*/ 4 w 81"/>
                <a:gd name="T97" fmla="*/ 5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1" h="63">
                  <a:moveTo>
                    <a:pt x="4" y="53"/>
                  </a:moveTo>
                  <a:lnTo>
                    <a:pt x="0" y="56"/>
                  </a:lnTo>
                  <a:lnTo>
                    <a:pt x="0" y="56"/>
                  </a:lnTo>
                  <a:lnTo>
                    <a:pt x="0" y="60"/>
                  </a:lnTo>
                  <a:lnTo>
                    <a:pt x="4" y="60"/>
                  </a:lnTo>
                  <a:lnTo>
                    <a:pt x="11" y="60"/>
                  </a:lnTo>
                  <a:lnTo>
                    <a:pt x="18" y="60"/>
                  </a:lnTo>
                  <a:lnTo>
                    <a:pt x="25" y="60"/>
                  </a:lnTo>
                  <a:lnTo>
                    <a:pt x="32" y="60"/>
                  </a:lnTo>
                  <a:lnTo>
                    <a:pt x="35" y="60"/>
                  </a:lnTo>
                  <a:lnTo>
                    <a:pt x="42" y="63"/>
                  </a:lnTo>
                  <a:lnTo>
                    <a:pt x="50" y="63"/>
                  </a:lnTo>
                  <a:lnTo>
                    <a:pt x="53" y="60"/>
                  </a:lnTo>
                  <a:lnTo>
                    <a:pt x="53" y="56"/>
                  </a:lnTo>
                  <a:lnTo>
                    <a:pt x="57" y="53"/>
                  </a:lnTo>
                  <a:lnTo>
                    <a:pt x="64" y="46"/>
                  </a:lnTo>
                  <a:lnTo>
                    <a:pt x="64" y="46"/>
                  </a:lnTo>
                  <a:lnTo>
                    <a:pt x="67" y="46"/>
                  </a:lnTo>
                  <a:lnTo>
                    <a:pt x="74" y="42"/>
                  </a:lnTo>
                  <a:lnTo>
                    <a:pt x="78" y="39"/>
                  </a:lnTo>
                  <a:lnTo>
                    <a:pt x="81" y="35"/>
                  </a:lnTo>
                  <a:lnTo>
                    <a:pt x="81" y="35"/>
                  </a:lnTo>
                  <a:lnTo>
                    <a:pt x="81" y="32"/>
                  </a:lnTo>
                  <a:lnTo>
                    <a:pt x="81" y="32"/>
                  </a:lnTo>
                  <a:lnTo>
                    <a:pt x="81" y="25"/>
                  </a:lnTo>
                  <a:lnTo>
                    <a:pt x="81" y="25"/>
                  </a:lnTo>
                  <a:lnTo>
                    <a:pt x="81" y="21"/>
                  </a:lnTo>
                  <a:lnTo>
                    <a:pt x="74" y="25"/>
                  </a:lnTo>
                  <a:lnTo>
                    <a:pt x="71" y="28"/>
                  </a:lnTo>
                  <a:lnTo>
                    <a:pt x="67" y="28"/>
                  </a:lnTo>
                  <a:lnTo>
                    <a:pt x="64" y="28"/>
                  </a:lnTo>
                  <a:lnTo>
                    <a:pt x="60" y="25"/>
                  </a:lnTo>
                  <a:lnTo>
                    <a:pt x="53" y="21"/>
                  </a:lnTo>
                  <a:lnTo>
                    <a:pt x="46" y="18"/>
                  </a:lnTo>
                  <a:lnTo>
                    <a:pt x="42" y="14"/>
                  </a:lnTo>
                  <a:lnTo>
                    <a:pt x="39" y="7"/>
                  </a:lnTo>
                  <a:lnTo>
                    <a:pt x="39" y="7"/>
                  </a:lnTo>
                  <a:lnTo>
                    <a:pt x="35" y="4"/>
                  </a:lnTo>
                  <a:lnTo>
                    <a:pt x="32" y="0"/>
                  </a:lnTo>
                  <a:lnTo>
                    <a:pt x="28" y="0"/>
                  </a:lnTo>
                  <a:lnTo>
                    <a:pt x="25" y="4"/>
                  </a:lnTo>
                  <a:lnTo>
                    <a:pt x="25" y="14"/>
                  </a:lnTo>
                  <a:lnTo>
                    <a:pt x="21" y="21"/>
                  </a:lnTo>
                  <a:lnTo>
                    <a:pt x="21" y="28"/>
                  </a:lnTo>
                  <a:lnTo>
                    <a:pt x="18" y="32"/>
                  </a:lnTo>
                  <a:lnTo>
                    <a:pt x="14" y="39"/>
                  </a:lnTo>
                  <a:lnTo>
                    <a:pt x="11" y="46"/>
                  </a:lnTo>
                  <a:lnTo>
                    <a:pt x="7" y="49"/>
                  </a:lnTo>
                  <a:lnTo>
                    <a:pt x="4" y="5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12" name="Freeform 308"/>
            <p:cNvSpPr>
              <a:spLocks/>
            </p:cNvSpPr>
            <p:nvPr userDrawn="1"/>
          </p:nvSpPr>
          <p:spPr bwMode="gray">
            <a:xfrm>
              <a:off x="661" y="1644"/>
              <a:ext cx="15" cy="12"/>
            </a:xfrm>
            <a:custGeom>
              <a:avLst/>
              <a:gdLst>
                <a:gd name="T0" fmla="*/ 14 w 14"/>
                <a:gd name="T1" fmla="*/ 7 h 11"/>
                <a:gd name="T2" fmla="*/ 10 w 14"/>
                <a:gd name="T3" fmla="*/ 4 h 11"/>
                <a:gd name="T4" fmla="*/ 10 w 14"/>
                <a:gd name="T5" fmla="*/ 4 h 11"/>
                <a:gd name="T6" fmla="*/ 7 w 14"/>
                <a:gd name="T7" fmla="*/ 0 h 11"/>
                <a:gd name="T8" fmla="*/ 3 w 14"/>
                <a:gd name="T9" fmla="*/ 4 h 11"/>
                <a:gd name="T10" fmla="*/ 3 w 14"/>
                <a:gd name="T11" fmla="*/ 4 h 11"/>
                <a:gd name="T12" fmla="*/ 3 w 14"/>
                <a:gd name="T13" fmla="*/ 4 h 11"/>
                <a:gd name="T14" fmla="*/ 0 w 14"/>
                <a:gd name="T15" fmla="*/ 7 h 11"/>
                <a:gd name="T16" fmla="*/ 3 w 14"/>
                <a:gd name="T17" fmla="*/ 11 h 11"/>
                <a:gd name="T18" fmla="*/ 3 w 14"/>
                <a:gd name="T19" fmla="*/ 11 h 11"/>
                <a:gd name="T20" fmla="*/ 7 w 14"/>
                <a:gd name="T21" fmla="*/ 11 h 11"/>
                <a:gd name="T22" fmla="*/ 10 w 14"/>
                <a:gd name="T23" fmla="*/ 11 h 11"/>
                <a:gd name="T24" fmla="*/ 14 w 14"/>
                <a:gd name="T25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11">
                  <a:moveTo>
                    <a:pt x="14" y="7"/>
                  </a:moveTo>
                  <a:lnTo>
                    <a:pt x="10" y="4"/>
                  </a:lnTo>
                  <a:lnTo>
                    <a:pt x="10" y="4"/>
                  </a:lnTo>
                  <a:lnTo>
                    <a:pt x="7" y="0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7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7" y="11"/>
                  </a:lnTo>
                  <a:lnTo>
                    <a:pt x="10" y="11"/>
                  </a:lnTo>
                  <a:lnTo>
                    <a:pt x="1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13" name="Freeform 309"/>
            <p:cNvSpPr>
              <a:spLocks/>
            </p:cNvSpPr>
            <p:nvPr userDrawn="1"/>
          </p:nvSpPr>
          <p:spPr bwMode="gray">
            <a:xfrm>
              <a:off x="799" y="1674"/>
              <a:ext cx="43" cy="27"/>
            </a:xfrm>
            <a:custGeom>
              <a:avLst/>
              <a:gdLst>
                <a:gd name="T0" fmla="*/ 38 w 42"/>
                <a:gd name="T1" fmla="*/ 0 h 25"/>
                <a:gd name="T2" fmla="*/ 38 w 42"/>
                <a:gd name="T3" fmla="*/ 0 h 25"/>
                <a:gd name="T4" fmla="*/ 35 w 42"/>
                <a:gd name="T5" fmla="*/ 0 h 25"/>
                <a:gd name="T6" fmla="*/ 31 w 42"/>
                <a:gd name="T7" fmla="*/ 4 h 25"/>
                <a:gd name="T8" fmla="*/ 28 w 42"/>
                <a:gd name="T9" fmla="*/ 4 h 25"/>
                <a:gd name="T10" fmla="*/ 21 w 42"/>
                <a:gd name="T11" fmla="*/ 4 h 25"/>
                <a:gd name="T12" fmla="*/ 14 w 42"/>
                <a:gd name="T13" fmla="*/ 4 h 25"/>
                <a:gd name="T14" fmla="*/ 10 w 42"/>
                <a:gd name="T15" fmla="*/ 4 h 25"/>
                <a:gd name="T16" fmla="*/ 7 w 42"/>
                <a:gd name="T17" fmla="*/ 4 h 25"/>
                <a:gd name="T18" fmla="*/ 0 w 42"/>
                <a:gd name="T19" fmla="*/ 4 h 25"/>
                <a:gd name="T20" fmla="*/ 0 w 42"/>
                <a:gd name="T21" fmla="*/ 4 h 25"/>
                <a:gd name="T22" fmla="*/ 0 w 42"/>
                <a:gd name="T23" fmla="*/ 7 h 25"/>
                <a:gd name="T24" fmla="*/ 0 w 42"/>
                <a:gd name="T25" fmla="*/ 11 h 25"/>
                <a:gd name="T26" fmla="*/ 21 w 42"/>
                <a:gd name="T27" fmla="*/ 14 h 25"/>
                <a:gd name="T28" fmla="*/ 21 w 42"/>
                <a:gd name="T29" fmla="*/ 18 h 25"/>
                <a:gd name="T30" fmla="*/ 24 w 42"/>
                <a:gd name="T31" fmla="*/ 18 h 25"/>
                <a:gd name="T32" fmla="*/ 24 w 42"/>
                <a:gd name="T33" fmla="*/ 22 h 25"/>
                <a:gd name="T34" fmla="*/ 28 w 42"/>
                <a:gd name="T35" fmla="*/ 25 h 25"/>
                <a:gd name="T36" fmla="*/ 31 w 42"/>
                <a:gd name="T37" fmla="*/ 22 h 25"/>
                <a:gd name="T38" fmla="*/ 38 w 42"/>
                <a:gd name="T39" fmla="*/ 22 h 25"/>
                <a:gd name="T40" fmla="*/ 38 w 42"/>
                <a:gd name="T41" fmla="*/ 18 h 25"/>
                <a:gd name="T42" fmla="*/ 38 w 42"/>
                <a:gd name="T43" fmla="*/ 14 h 25"/>
                <a:gd name="T44" fmla="*/ 38 w 42"/>
                <a:gd name="T45" fmla="*/ 11 h 25"/>
                <a:gd name="T46" fmla="*/ 38 w 42"/>
                <a:gd name="T47" fmla="*/ 11 h 25"/>
                <a:gd name="T48" fmla="*/ 42 w 42"/>
                <a:gd name="T49" fmla="*/ 4 h 25"/>
                <a:gd name="T50" fmla="*/ 42 w 42"/>
                <a:gd name="T51" fmla="*/ 4 h 25"/>
                <a:gd name="T52" fmla="*/ 42 w 42"/>
                <a:gd name="T53" fmla="*/ 0 h 25"/>
                <a:gd name="T54" fmla="*/ 42 w 42"/>
                <a:gd name="T55" fmla="*/ 0 h 25"/>
                <a:gd name="T56" fmla="*/ 38 w 42"/>
                <a:gd name="T5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2" h="25">
                  <a:moveTo>
                    <a:pt x="38" y="0"/>
                  </a:moveTo>
                  <a:lnTo>
                    <a:pt x="38" y="0"/>
                  </a:lnTo>
                  <a:lnTo>
                    <a:pt x="35" y="0"/>
                  </a:lnTo>
                  <a:lnTo>
                    <a:pt x="31" y="4"/>
                  </a:lnTo>
                  <a:lnTo>
                    <a:pt x="28" y="4"/>
                  </a:lnTo>
                  <a:lnTo>
                    <a:pt x="21" y="4"/>
                  </a:lnTo>
                  <a:lnTo>
                    <a:pt x="14" y="4"/>
                  </a:lnTo>
                  <a:lnTo>
                    <a:pt x="10" y="4"/>
                  </a:lnTo>
                  <a:lnTo>
                    <a:pt x="7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21" y="14"/>
                  </a:lnTo>
                  <a:lnTo>
                    <a:pt x="21" y="18"/>
                  </a:lnTo>
                  <a:lnTo>
                    <a:pt x="24" y="18"/>
                  </a:lnTo>
                  <a:lnTo>
                    <a:pt x="24" y="22"/>
                  </a:lnTo>
                  <a:lnTo>
                    <a:pt x="28" y="25"/>
                  </a:lnTo>
                  <a:lnTo>
                    <a:pt x="31" y="22"/>
                  </a:lnTo>
                  <a:lnTo>
                    <a:pt x="38" y="22"/>
                  </a:lnTo>
                  <a:lnTo>
                    <a:pt x="38" y="18"/>
                  </a:lnTo>
                  <a:lnTo>
                    <a:pt x="38" y="14"/>
                  </a:lnTo>
                  <a:lnTo>
                    <a:pt x="38" y="11"/>
                  </a:lnTo>
                  <a:lnTo>
                    <a:pt x="38" y="11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14" name="Freeform 310"/>
            <p:cNvSpPr>
              <a:spLocks/>
            </p:cNvSpPr>
            <p:nvPr userDrawn="1"/>
          </p:nvSpPr>
          <p:spPr bwMode="gray">
            <a:xfrm>
              <a:off x="745" y="1614"/>
              <a:ext cx="21" cy="45"/>
            </a:xfrm>
            <a:custGeom>
              <a:avLst/>
              <a:gdLst>
                <a:gd name="T0" fmla="*/ 0 w 21"/>
                <a:gd name="T1" fmla="*/ 42 h 42"/>
                <a:gd name="T2" fmla="*/ 0 w 21"/>
                <a:gd name="T3" fmla="*/ 42 h 42"/>
                <a:gd name="T4" fmla="*/ 7 w 21"/>
                <a:gd name="T5" fmla="*/ 42 h 42"/>
                <a:gd name="T6" fmla="*/ 14 w 21"/>
                <a:gd name="T7" fmla="*/ 42 h 42"/>
                <a:gd name="T8" fmla="*/ 14 w 21"/>
                <a:gd name="T9" fmla="*/ 39 h 42"/>
                <a:gd name="T10" fmla="*/ 14 w 21"/>
                <a:gd name="T11" fmla="*/ 39 h 42"/>
                <a:gd name="T12" fmla="*/ 17 w 21"/>
                <a:gd name="T13" fmla="*/ 35 h 42"/>
                <a:gd name="T14" fmla="*/ 21 w 21"/>
                <a:gd name="T15" fmla="*/ 35 h 42"/>
                <a:gd name="T16" fmla="*/ 21 w 21"/>
                <a:gd name="T17" fmla="*/ 21 h 42"/>
                <a:gd name="T18" fmla="*/ 17 w 21"/>
                <a:gd name="T19" fmla="*/ 21 h 42"/>
                <a:gd name="T20" fmla="*/ 21 w 21"/>
                <a:gd name="T21" fmla="*/ 18 h 42"/>
                <a:gd name="T22" fmla="*/ 21 w 21"/>
                <a:gd name="T23" fmla="*/ 18 h 42"/>
                <a:gd name="T24" fmla="*/ 21 w 21"/>
                <a:gd name="T25" fmla="*/ 14 h 42"/>
                <a:gd name="T26" fmla="*/ 21 w 21"/>
                <a:gd name="T27" fmla="*/ 11 h 42"/>
                <a:gd name="T28" fmla="*/ 17 w 21"/>
                <a:gd name="T29" fmla="*/ 4 h 42"/>
                <a:gd name="T30" fmla="*/ 14 w 21"/>
                <a:gd name="T31" fmla="*/ 0 h 42"/>
                <a:gd name="T32" fmla="*/ 14 w 21"/>
                <a:gd name="T33" fmla="*/ 4 h 42"/>
                <a:gd name="T34" fmla="*/ 10 w 21"/>
                <a:gd name="T35" fmla="*/ 4 h 42"/>
                <a:gd name="T36" fmla="*/ 7 w 21"/>
                <a:gd name="T37" fmla="*/ 7 h 42"/>
                <a:gd name="T38" fmla="*/ 3 w 21"/>
                <a:gd name="T39" fmla="*/ 7 h 42"/>
                <a:gd name="T40" fmla="*/ 3 w 21"/>
                <a:gd name="T41" fmla="*/ 7 h 42"/>
                <a:gd name="T42" fmla="*/ 0 w 21"/>
                <a:gd name="T43" fmla="*/ 4 h 42"/>
                <a:gd name="T44" fmla="*/ 0 w 21"/>
                <a:gd name="T45" fmla="*/ 7 h 42"/>
                <a:gd name="T46" fmla="*/ 0 w 21"/>
                <a:gd name="T47" fmla="*/ 11 h 42"/>
                <a:gd name="T48" fmla="*/ 0 w 21"/>
                <a:gd name="T49" fmla="*/ 14 h 42"/>
                <a:gd name="T50" fmla="*/ 0 w 21"/>
                <a:gd name="T51" fmla="*/ 21 h 42"/>
                <a:gd name="T52" fmla="*/ 0 w 21"/>
                <a:gd name="T5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" h="42">
                  <a:moveTo>
                    <a:pt x="0" y="42"/>
                  </a:moveTo>
                  <a:lnTo>
                    <a:pt x="0" y="42"/>
                  </a:lnTo>
                  <a:lnTo>
                    <a:pt x="7" y="42"/>
                  </a:lnTo>
                  <a:lnTo>
                    <a:pt x="14" y="42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17" y="35"/>
                  </a:lnTo>
                  <a:lnTo>
                    <a:pt x="21" y="35"/>
                  </a:lnTo>
                  <a:lnTo>
                    <a:pt x="21" y="21"/>
                  </a:lnTo>
                  <a:lnTo>
                    <a:pt x="17" y="21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4"/>
                  </a:lnTo>
                  <a:lnTo>
                    <a:pt x="21" y="11"/>
                  </a:lnTo>
                  <a:lnTo>
                    <a:pt x="17" y="4"/>
                  </a:lnTo>
                  <a:lnTo>
                    <a:pt x="14" y="0"/>
                  </a:lnTo>
                  <a:lnTo>
                    <a:pt x="14" y="4"/>
                  </a:lnTo>
                  <a:lnTo>
                    <a:pt x="10" y="4"/>
                  </a:lnTo>
                  <a:lnTo>
                    <a:pt x="7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0" y="21"/>
                  </a:lnTo>
                  <a:lnTo>
                    <a:pt x="0" y="4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15" name="Freeform 311"/>
            <p:cNvSpPr>
              <a:spLocks/>
            </p:cNvSpPr>
            <p:nvPr userDrawn="1"/>
          </p:nvSpPr>
          <p:spPr bwMode="gray">
            <a:xfrm>
              <a:off x="748" y="1576"/>
              <a:ext cx="18" cy="35"/>
            </a:xfrm>
            <a:custGeom>
              <a:avLst/>
              <a:gdLst>
                <a:gd name="T0" fmla="*/ 7 w 18"/>
                <a:gd name="T1" fmla="*/ 24 h 32"/>
                <a:gd name="T2" fmla="*/ 14 w 18"/>
                <a:gd name="T3" fmla="*/ 32 h 32"/>
                <a:gd name="T4" fmla="*/ 14 w 18"/>
                <a:gd name="T5" fmla="*/ 28 h 32"/>
                <a:gd name="T6" fmla="*/ 14 w 18"/>
                <a:gd name="T7" fmla="*/ 24 h 32"/>
                <a:gd name="T8" fmla="*/ 18 w 18"/>
                <a:gd name="T9" fmla="*/ 21 h 32"/>
                <a:gd name="T10" fmla="*/ 18 w 18"/>
                <a:gd name="T11" fmla="*/ 21 h 32"/>
                <a:gd name="T12" fmla="*/ 18 w 18"/>
                <a:gd name="T13" fmla="*/ 17 h 32"/>
                <a:gd name="T14" fmla="*/ 18 w 18"/>
                <a:gd name="T15" fmla="*/ 14 h 32"/>
                <a:gd name="T16" fmla="*/ 18 w 18"/>
                <a:gd name="T17" fmla="*/ 10 h 32"/>
                <a:gd name="T18" fmla="*/ 14 w 18"/>
                <a:gd name="T19" fmla="*/ 7 h 32"/>
                <a:gd name="T20" fmla="*/ 11 w 18"/>
                <a:gd name="T21" fmla="*/ 0 h 32"/>
                <a:gd name="T22" fmla="*/ 7 w 18"/>
                <a:gd name="T23" fmla="*/ 3 h 32"/>
                <a:gd name="T24" fmla="*/ 7 w 18"/>
                <a:gd name="T25" fmla="*/ 3 h 32"/>
                <a:gd name="T26" fmla="*/ 4 w 18"/>
                <a:gd name="T27" fmla="*/ 3 h 32"/>
                <a:gd name="T28" fmla="*/ 4 w 18"/>
                <a:gd name="T29" fmla="*/ 7 h 32"/>
                <a:gd name="T30" fmla="*/ 0 w 18"/>
                <a:gd name="T31" fmla="*/ 10 h 32"/>
                <a:gd name="T32" fmla="*/ 0 w 18"/>
                <a:gd name="T33" fmla="*/ 10 h 32"/>
                <a:gd name="T34" fmla="*/ 4 w 18"/>
                <a:gd name="T35" fmla="*/ 17 h 32"/>
                <a:gd name="T36" fmla="*/ 4 w 18"/>
                <a:gd name="T37" fmla="*/ 21 h 32"/>
                <a:gd name="T38" fmla="*/ 7 w 18"/>
                <a:gd name="T39" fmla="*/ 2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" h="32">
                  <a:moveTo>
                    <a:pt x="7" y="24"/>
                  </a:moveTo>
                  <a:lnTo>
                    <a:pt x="14" y="32"/>
                  </a:lnTo>
                  <a:lnTo>
                    <a:pt x="14" y="28"/>
                  </a:lnTo>
                  <a:lnTo>
                    <a:pt x="14" y="24"/>
                  </a:lnTo>
                  <a:lnTo>
                    <a:pt x="18" y="21"/>
                  </a:lnTo>
                  <a:lnTo>
                    <a:pt x="18" y="21"/>
                  </a:lnTo>
                  <a:lnTo>
                    <a:pt x="18" y="17"/>
                  </a:lnTo>
                  <a:lnTo>
                    <a:pt x="18" y="14"/>
                  </a:lnTo>
                  <a:lnTo>
                    <a:pt x="18" y="10"/>
                  </a:lnTo>
                  <a:lnTo>
                    <a:pt x="14" y="7"/>
                  </a:lnTo>
                  <a:lnTo>
                    <a:pt x="11" y="0"/>
                  </a:lnTo>
                  <a:lnTo>
                    <a:pt x="7" y="3"/>
                  </a:lnTo>
                  <a:lnTo>
                    <a:pt x="7" y="3"/>
                  </a:lnTo>
                  <a:lnTo>
                    <a:pt x="4" y="3"/>
                  </a:lnTo>
                  <a:lnTo>
                    <a:pt x="4" y="7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4" y="17"/>
                  </a:lnTo>
                  <a:lnTo>
                    <a:pt x="4" y="21"/>
                  </a:lnTo>
                  <a:lnTo>
                    <a:pt x="7" y="2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16" name="Freeform 312"/>
            <p:cNvSpPr>
              <a:spLocks noEditPoints="1"/>
            </p:cNvSpPr>
            <p:nvPr userDrawn="1"/>
          </p:nvSpPr>
          <p:spPr bwMode="gray">
            <a:xfrm>
              <a:off x="480" y="1295"/>
              <a:ext cx="79" cy="99"/>
            </a:xfrm>
            <a:custGeom>
              <a:avLst/>
              <a:gdLst>
                <a:gd name="T0" fmla="*/ 14 w 77"/>
                <a:gd name="T1" fmla="*/ 60 h 92"/>
                <a:gd name="T2" fmla="*/ 14 w 77"/>
                <a:gd name="T3" fmla="*/ 71 h 92"/>
                <a:gd name="T4" fmla="*/ 14 w 77"/>
                <a:gd name="T5" fmla="*/ 78 h 92"/>
                <a:gd name="T6" fmla="*/ 14 w 77"/>
                <a:gd name="T7" fmla="*/ 85 h 92"/>
                <a:gd name="T8" fmla="*/ 14 w 77"/>
                <a:gd name="T9" fmla="*/ 88 h 92"/>
                <a:gd name="T10" fmla="*/ 28 w 77"/>
                <a:gd name="T11" fmla="*/ 92 h 92"/>
                <a:gd name="T12" fmla="*/ 35 w 77"/>
                <a:gd name="T13" fmla="*/ 88 h 92"/>
                <a:gd name="T14" fmla="*/ 53 w 77"/>
                <a:gd name="T15" fmla="*/ 81 h 92"/>
                <a:gd name="T16" fmla="*/ 67 w 77"/>
                <a:gd name="T17" fmla="*/ 74 h 92"/>
                <a:gd name="T18" fmla="*/ 74 w 77"/>
                <a:gd name="T19" fmla="*/ 60 h 92"/>
                <a:gd name="T20" fmla="*/ 70 w 77"/>
                <a:gd name="T21" fmla="*/ 53 h 92"/>
                <a:gd name="T22" fmla="*/ 67 w 77"/>
                <a:gd name="T23" fmla="*/ 42 h 92"/>
                <a:gd name="T24" fmla="*/ 63 w 77"/>
                <a:gd name="T25" fmla="*/ 35 h 92"/>
                <a:gd name="T26" fmla="*/ 60 w 77"/>
                <a:gd name="T27" fmla="*/ 35 h 92"/>
                <a:gd name="T28" fmla="*/ 67 w 77"/>
                <a:gd name="T29" fmla="*/ 35 h 92"/>
                <a:gd name="T30" fmla="*/ 74 w 77"/>
                <a:gd name="T31" fmla="*/ 32 h 92"/>
                <a:gd name="T32" fmla="*/ 77 w 77"/>
                <a:gd name="T33" fmla="*/ 25 h 92"/>
                <a:gd name="T34" fmla="*/ 77 w 77"/>
                <a:gd name="T35" fmla="*/ 14 h 92"/>
                <a:gd name="T36" fmla="*/ 74 w 77"/>
                <a:gd name="T37" fmla="*/ 7 h 92"/>
                <a:gd name="T38" fmla="*/ 67 w 77"/>
                <a:gd name="T39" fmla="*/ 4 h 92"/>
                <a:gd name="T40" fmla="*/ 56 w 77"/>
                <a:gd name="T41" fmla="*/ 4 h 92"/>
                <a:gd name="T42" fmla="*/ 53 w 77"/>
                <a:gd name="T43" fmla="*/ 4 h 92"/>
                <a:gd name="T44" fmla="*/ 31 w 77"/>
                <a:gd name="T45" fmla="*/ 11 h 92"/>
                <a:gd name="T46" fmla="*/ 31 w 77"/>
                <a:gd name="T47" fmla="*/ 18 h 92"/>
                <a:gd name="T48" fmla="*/ 28 w 77"/>
                <a:gd name="T49" fmla="*/ 25 h 92"/>
                <a:gd name="T50" fmla="*/ 21 w 77"/>
                <a:gd name="T51" fmla="*/ 32 h 92"/>
                <a:gd name="T52" fmla="*/ 0 w 77"/>
                <a:gd name="T53" fmla="*/ 28 h 92"/>
                <a:gd name="T54" fmla="*/ 0 w 77"/>
                <a:gd name="T55" fmla="*/ 32 h 92"/>
                <a:gd name="T56" fmla="*/ 0 w 77"/>
                <a:gd name="T57" fmla="*/ 39 h 92"/>
                <a:gd name="T58" fmla="*/ 7 w 77"/>
                <a:gd name="T59" fmla="*/ 39 h 92"/>
                <a:gd name="T60" fmla="*/ 14 w 77"/>
                <a:gd name="T61" fmla="*/ 49 h 92"/>
                <a:gd name="T62" fmla="*/ 56 w 77"/>
                <a:gd name="T63" fmla="*/ 32 h 92"/>
                <a:gd name="T64" fmla="*/ 56 w 77"/>
                <a:gd name="T65" fmla="*/ 32 h 92"/>
                <a:gd name="T66" fmla="*/ 56 w 77"/>
                <a:gd name="T67" fmla="*/ 32 h 92"/>
                <a:gd name="T68" fmla="*/ 60 w 77"/>
                <a:gd name="T69" fmla="*/ 32 h 92"/>
                <a:gd name="T70" fmla="*/ 60 w 77"/>
                <a:gd name="T71" fmla="*/ 3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7" h="92">
                  <a:moveTo>
                    <a:pt x="14" y="60"/>
                  </a:moveTo>
                  <a:lnTo>
                    <a:pt x="14" y="60"/>
                  </a:lnTo>
                  <a:lnTo>
                    <a:pt x="14" y="67"/>
                  </a:lnTo>
                  <a:lnTo>
                    <a:pt x="14" y="71"/>
                  </a:lnTo>
                  <a:lnTo>
                    <a:pt x="14" y="78"/>
                  </a:lnTo>
                  <a:lnTo>
                    <a:pt x="14" y="78"/>
                  </a:lnTo>
                  <a:lnTo>
                    <a:pt x="14" y="81"/>
                  </a:lnTo>
                  <a:lnTo>
                    <a:pt x="14" y="85"/>
                  </a:lnTo>
                  <a:lnTo>
                    <a:pt x="14" y="85"/>
                  </a:lnTo>
                  <a:lnTo>
                    <a:pt x="14" y="88"/>
                  </a:lnTo>
                  <a:lnTo>
                    <a:pt x="17" y="92"/>
                  </a:lnTo>
                  <a:lnTo>
                    <a:pt x="28" y="92"/>
                  </a:lnTo>
                  <a:lnTo>
                    <a:pt x="28" y="92"/>
                  </a:lnTo>
                  <a:lnTo>
                    <a:pt x="35" y="88"/>
                  </a:lnTo>
                  <a:lnTo>
                    <a:pt x="42" y="85"/>
                  </a:lnTo>
                  <a:lnTo>
                    <a:pt x="53" y="81"/>
                  </a:lnTo>
                  <a:lnTo>
                    <a:pt x="60" y="78"/>
                  </a:lnTo>
                  <a:lnTo>
                    <a:pt x="67" y="74"/>
                  </a:lnTo>
                  <a:lnTo>
                    <a:pt x="70" y="67"/>
                  </a:lnTo>
                  <a:lnTo>
                    <a:pt x="74" y="60"/>
                  </a:lnTo>
                  <a:lnTo>
                    <a:pt x="74" y="56"/>
                  </a:lnTo>
                  <a:lnTo>
                    <a:pt x="70" y="53"/>
                  </a:lnTo>
                  <a:lnTo>
                    <a:pt x="70" y="46"/>
                  </a:lnTo>
                  <a:lnTo>
                    <a:pt x="67" y="42"/>
                  </a:lnTo>
                  <a:lnTo>
                    <a:pt x="67" y="35"/>
                  </a:lnTo>
                  <a:lnTo>
                    <a:pt x="63" y="35"/>
                  </a:lnTo>
                  <a:lnTo>
                    <a:pt x="63" y="35"/>
                  </a:lnTo>
                  <a:lnTo>
                    <a:pt x="60" y="35"/>
                  </a:lnTo>
                  <a:lnTo>
                    <a:pt x="67" y="35"/>
                  </a:lnTo>
                  <a:lnTo>
                    <a:pt x="67" y="35"/>
                  </a:lnTo>
                  <a:lnTo>
                    <a:pt x="70" y="35"/>
                  </a:lnTo>
                  <a:lnTo>
                    <a:pt x="74" y="32"/>
                  </a:lnTo>
                  <a:lnTo>
                    <a:pt x="74" y="32"/>
                  </a:lnTo>
                  <a:lnTo>
                    <a:pt x="77" y="25"/>
                  </a:lnTo>
                  <a:lnTo>
                    <a:pt x="77" y="18"/>
                  </a:lnTo>
                  <a:lnTo>
                    <a:pt x="77" y="14"/>
                  </a:lnTo>
                  <a:lnTo>
                    <a:pt x="74" y="11"/>
                  </a:lnTo>
                  <a:lnTo>
                    <a:pt x="74" y="7"/>
                  </a:lnTo>
                  <a:lnTo>
                    <a:pt x="70" y="4"/>
                  </a:lnTo>
                  <a:lnTo>
                    <a:pt x="67" y="4"/>
                  </a:lnTo>
                  <a:lnTo>
                    <a:pt x="60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3" y="4"/>
                  </a:lnTo>
                  <a:lnTo>
                    <a:pt x="38" y="0"/>
                  </a:lnTo>
                  <a:lnTo>
                    <a:pt x="31" y="11"/>
                  </a:lnTo>
                  <a:lnTo>
                    <a:pt x="31" y="18"/>
                  </a:lnTo>
                  <a:lnTo>
                    <a:pt x="31" y="18"/>
                  </a:lnTo>
                  <a:lnTo>
                    <a:pt x="31" y="21"/>
                  </a:lnTo>
                  <a:lnTo>
                    <a:pt x="28" y="25"/>
                  </a:lnTo>
                  <a:lnTo>
                    <a:pt x="24" y="28"/>
                  </a:lnTo>
                  <a:lnTo>
                    <a:pt x="21" y="32"/>
                  </a:lnTo>
                  <a:lnTo>
                    <a:pt x="7" y="25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32"/>
                  </a:lnTo>
                  <a:lnTo>
                    <a:pt x="0" y="35"/>
                  </a:lnTo>
                  <a:lnTo>
                    <a:pt x="0" y="39"/>
                  </a:lnTo>
                  <a:lnTo>
                    <a:pt x="3" y="39"/>
                  </a:lnTo>
                  <a:lnTo>
                    <a:pt x="7" y="39"/>
                  </a:lnTo>
                  <a:lnTo>
                    <a:pt x="10" y="42"/>
                  </a:lnTo>
                  <a:lnTo>
                    <a:pt x="14" y="49"/>
                  </a:lnTo>
                  <a:lnTo>
                    <a:pt x="14" y="60"/>
                  </a:lnTo>
                  <a:close/>
                  <a:moveTo>
                    <a:pt x="56" y="32"/>
                  </a:moveTo>
                  <a:lnTo>
                    <a:pt x="56" y="32"/>
                  </a:lnTo>
                  <a:lnTo>
                    <a:pt x="56" y="32"/>
                  </a:lnTo>
                  <a:lnTo>
                    <a:pt x="56" y="32"/>
                  </a:lnTo>
                  <a:lnTo>
                    <a:pt x="56" y="32"/>
                  </a:lnTo>
                  <a:close/>
                  <a:moveTo>
                    <a:pt x="60" y="32"/>
                  </a:moveTo>
                  <a:lnTo>
                    <a:pt x="60" y="32"/>
                  </a:lnTo>
                  <a:lnTo>
                    <a:pt x="60" y="32"/>
                  </a:lnTo>
                  <a:lnTo>
                    <a:pt x="60" y="32"/>
                  </a:lnTo>
                  <a:lnTo>
                    <a:pt x="60" y="3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17" name="Freeform 313"/>
            <p:cNvSpPr>
              <a:spLocks/>
            </p:cNvSpPr>
            <p:nvPr userDrawn="1"/>
          </p:nvSpPr>
          <p:spPr bwMode="gray">
            <a:xfrm>
              <a:off x="545" y="1204"/>
              <a:ext cx="116" cy="228"/>
            </a:xfrm>
            <a:custGeom>
              <a:avLst/>
              <a:gdLst>
                <a:gd name="T0" fmla="*/ 14 w 113"/>
                <a:gd name="T1" fmla="*/ 59 h 211"/>
                <a:gd name="T2" fmla="*/ 11 w 113"/>
                <a:gd name="T3" fmla="*/ 66 h 211"/>
                <a:gd name="T4" fmla="*/ 14 w 113"/>
                <a:gd name="T5" fmla="*/ 74 h 211"/>
                <a:gd name="T6" fmla="*/ 25 w 113"/>
                <a:gd name="T7" fmla="*/ 81 h 211"/>
                <a:gd name="T8" fmla="*/ 25 w 113"/>
                <a:gd name="T9" fmla="*/ 88 h 211"/>
                <a:gd name="T10" fmla="*/ 21 w 113"/>
                <a:gd name="T11" fmla="*/ 95 h 211"/>
                <a:gd name="T12" fmla="*/ 18 w 113"/>
                <a:gd name="T13" fmla="*/ 102 h 211"/>
                <a:gd name="T14" fmla="*/ 35 w 113"/>
                <a:gd name="T15" fmla="*/ 98 h 211"/>
                <a:gd name="T16" fmla="*/ 35 w 113"/>
                <a:gd name="T17" fmla="*/ 109 h 211"/>
                <a:gd name="T18" fmla="*/ 42 w 113"/>
                <a:gd name="T19" fmla="*/ 119 h 211"/>
                <a:gd name="T20" fmla="*/ 21 w 113"/>
                <a:gd name="T21" fmla="*/ 133 h 211"/>
                <a:gd name="T22" fmla="*/ 28 w 113"/>
                <a:gd name="T23" fmla="*/ 148 h 211"/>
                <a:gd name="T24" fmla="*/ 21 w 113"/>
                <a:gd name="T25" fmla="*/ 162 h 211"/>
                <a:gd name="T26" fmla="*/ 18 w 113"/>
                <a:gd name="T27" fmla="*/ 169 h 211"/>
                <a:gd name="T28" fmla="*/ 39 w 113"/>
                <a:gd name="T29" fmla="*/ 172 h 211"/>
                <a:gd name="T30" fmla="*/ 53 w 113"/>
                <a:gd name="T31" fmla="*/ 169 h 211"/>
                <a:gd name="T32" fmla="*/ 53 w 113"/>
                <a:gd name="T33" fmla="*/ 172 h 211"/>
                <a:gd name="T34" fmla="*/ 21 w 113"/>
                <a:gd name="T35" fmla="*/ 186 h 211"/>
                <a:gd name="T36" fmla="*/ 11 w 113"/>
                <a:gd name="T37" fmla="*/ 211 h 211"/>
                <a:gd name="T38" fmla="*/ 39 w 113"/>
                <a:gd name="T39" fmla="*/ 200 h 211"/>
                <a:gd name="T40" fmla="*/ 88 w 113"/>
                <a:gd name="T41" fmla="*/ 190 h 211"/>
                <a:gd name="T42" fmla="*/ 102 w 113"/>
                <a:gd name="T43" fmla="*/ 176 h 211"/>
                <a:gd name="T44" fmla="*/ 106 w 113"/>
                <a:gd name="T45" fmla="*/ 169 h 211"/>
                <a:gd name="T46" fmla="*/ 106 w 113"/>
                <a:gd name="T47" fmla="*/ 158 h 211"/>
                <a:gd name="T48" fmla="*/ 102 w 113"/>
                <a:gd name="T49" fmla="*/ 155 h 211"/>
                <a:gd name="T50" fmla="*/ 95 w 113"/>
                <a:gd name="T51" fmla="*/ 144 h 211"/>
                <a:gd name="T52" fmla="*/ 92 w 113"/>
                <a:gd name="T53" fmla="*/ 140 h 211"/>
                <a:gd name="T54" fmla="*/ 88 w 113"/>
                <a:gd name="T55" fmla="*/ 126 h 211"/>
                <a:gd name="T56" fmla="*/ 78 w 113"/>
                <a:gd name="T57" fmla="*/ 112 h 211"/>
                <a:gd name="T58" fmla="*/ 71 w 113"/>
                <a:gd name="T59" fmla="*/ 102 h 211"/>
                <a:gd name="T60" fmla="*/ 67 w 113"/>
                <a:gd name="T61" fmla="*/ 88 h 211"/>
                <a:gd name="T62" fmla="*/ 60 w 113"/>
                <a:gd name="T63" fmla="*/ 74 h 211"/>
                <a:gd name="T64" fmla="*/ 49 w 113"/>
                <a:gd name="T65" fmla="*/ 66 h 211"/>
                <a:gd name="T66" fmla="*/ 56 w 113"/>
                <a:gd name="T67" fmla="*/ 45 h 211"/>
                <a:gd name="T68" fmla="*/ 56 w 113"/>
                <a:gd name="T69" fmla="*/ 38 h 211"/>
                <a:gd name="T70" fmla="*/ 49 w 113"/>
                <a:gd name="T71" fmla="*/ 35 h 211"/>
                <a:gd name="T72" fmla="*/ 46 w 113"/>
                <a:gd name="T73" fmla="*/ 31 h 211"/>
                <a:gd name="T74" fmla="*/ 35 w 113"/>
                <a:gd name="T75" fmla="*/ 28 h 211"/>
                <a:gd name="T76" fmla="*/ 35 w 113"/>
                <a:gd name="T77" fmla="*/ 21 h 211"/>
                <a:gd name="T78" fmla="*/ 39 w 113"/>
                <a:gd name="T79" fmla="*/ 14 h 211"/>
                <a:gd name="T80" fmla="*/ 42 w 113"/>
                <a:gd name="T81" fmla="*/ 7 h 211"/>
                <a:gd name="T82" fmla="*/ 42 w 113"/>
                <a:gd name="T83" fmla="*/ 3 h 211"/>
                <a:gd name="T84" fmla="*/ 35 w 113"/>
                <a:gd name="T85" fmla="*/ 0 h 211"/>
                <a:gd name="T86" fmla="*/ 25 w 113"/>
                <a:gd name="T87" fmla="*/ 3 h 211"/>
                <a:gd name="T88" fmla="*/ 14 w 113"/>
                <a:gd name="T89" fmla="*/ 17 h 211"/>
                <a:gd name="T90" fmla="*/ 18 w 113"/>
                <a:gd name="T91" fmla="*/ 28 h 211"/>
                <a:gd name="T92" fmla="*/ 14 w 113"/>
                <a:gd name="T93" fmla="*/ 35 h 211"/>
                <a:gd name="T94" fmla="*/ 7 w 113"/>
                <a:gd name="T95" fmla="*/ 42 h 211"/>
                <a:gd name="T96" fmla="*/ 4 w 113"/>
                <a:gd name="T97" fmla="*/ 52 h 211"/>
                <a:gd name="T98" fmla="*/ 14 w 113"/>
                <a:gd name="T99" fmla="*/ 59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3" h="211">
                  <a:moveTo>
                    <a:pt x="14" y="59"/>
                  </a:moveTo>
                  <a:lnTo>
                    <a:pt x="14" y="59"/>
                  </a:lnTo>
                  <a:lnTo>
                    <a:pt x="11" y="63"/>
                  </a:lnTo>
                  <a:lnTo>
                    <a:pt x="11" y="66"/>
                  </a:lnTo>
                  <a:lnTo>
                    <a:pt x="11" y="70"/>
                  </a:lnTo>
                  <a:lnTo>
                    <a:pt x="14" y="74"/>
                  </a:lnTo>
                  <a:lnTo>
                    <a:pt x="18" y="74"/>
                  </a:lnTo>
                  <a:lnTo>
                    <a:pt x="25" y="81"/>
                  </a:lnTo>
                  <a:lnTo>
                    <a:pt x="25" y="84"/>
                  </a:lnTo>
                  <a:lnTo>
                    <a:pt x="25" y="88"/>
                  </a:lnTo>
                  <a:lnTo>
                    <a:pt x="21" y="91"/>
                  </a:lnTo>
                  <a:lnTo>
                    <a:pt x="21" y="95"/>
                  </a:lnTo>
                  <a:lnTo>
                    <a:pt x="18" y="98"/>
                  </a:lnTo>
                  <a:lnTo>
                    <a:pt x="18" y="102"/>
                  </a:lnTo>
                  <a:lnTo>
                    <a:pt x="21" y="105"/>
                  </a:lnTo>
                  <a:lnTo>
                    <a:pt x="35" y="98"/>
                  </a:lnTo>
                  <a:lnTo>
                    <a:pt x="46" y="98"/>
                  </a:lnTo>
                  <a:lnTo>
                    <a:pt x="35" y="109"/>
                  </a:lnTo>
                  <a:lnTo>
                    <a:pt x="35" y="119"/>
                  </a:lnTo>
                  <a:lnTo>
                    <a:pt x="42" y="119"/>
                  </a:lnTo>
                  <a:lnTo>
                    <a:pt x="42" y="133"/>
                  </a:lnTo>
                  <a:lnTo>
                    <a:pt x="21" y="133"/>
                  </a:lnTo>
                  <a:lnTo>
                    <a:pt x="21" y="148"/>
                  </a:lnTo>
                  <a:lnTo>
                    <a:pt x="28" y="148"/>
                  </a:lnTo>
                  <a:lnTo>
                    <a:pt x="21" y="162"/>
                  </a:lnTo>
                  <a:lnTo>
                    <a:pt x="21" y="162"/>
                  </a:lnTo>
                  <a:lnTo>
                    <a:pt x="18" y="165"/>
                  </a:lnTo>
                  <a:lnTo>
                    <a:pt x="18" y="169"/>
                  </a:lnTo>
                  <a:lnTo>
                    <a:pt x="21" y="169"/>
                  </a:lnTo>
                  <a:lnTo>
                    <a:pt x="39" y="172"/>
                  </a:lnTo>
                  <a:lnTo>
                    <a:pt x="49" y="169"/>
                  </a:lnTo>
                  <a:lnTo>
                    <a:pt x="53" y="169"/>
                  </a:lnTo>
                  <a:lnTo>
                    <a:pt x="53" y="169"/>
                  </a:lnTo>
                  <a:lnTo>
                    <a:pt x="53" y="172"/>
                  </a:lnTo>
                  <a:lnTo>
                    <a:pt x="46" y="176"/>
                  </a:lnTo>
                  <a:lnTo>
                    <a:pt x="21" y="186"/>
                  </a:lnTo>
                  <a:lnTo>
                    <a:pt x="0" y="207"/>
                  </a:lnTo>
                  <a:lnTo>
                    <a:pt x="11" y="211"/>
                  </a:lnTo>
                  <a:lnTo>
                    <a:pt x="28" y="200"/>
                  </a:lnTo>
                  <a:lnTo>
                    <a:pt x="39" y="200"/>
                  </a:lnTo>
                  <a:lnTo>
                    <a:pt x="60" y="200"/>
                  </a:lnTo>
                  <a:lnTo>
                    <a:pt x="88" y="190"/>
                  </a:lnTo>
                  <a:lnTo>
                    <a:pt x="113" y="183"/>
                  </a:lnTo>
                  <a:lnTo>
                    <a:pt x="102" y="176"/>
                  </a:lnTo>
                  <a:lnTo>
                    <a:pt x="102" y="172"/>
                  </a:lnTo>
                  <a:lnTo>
                    <a:pt x="106" y="169"/>
                  </a:lnTo>
                  <a:lnTo>
                    <a:pt x="106" y="165"/>
                  </a:lnTo>
                  <a:lnTo>
                    <a:pt x="106" y="158"/>
                  </a:lnTo>
                  <a:lnTo>
                    <a:pt x="106" y="158"/>
                  </a:lnTo>
                  <a:lnTo>
                    <a:pt x="102" y="155"/>
                  </a:lnTo>
                  <a:lnTo>
                    <a:pt x="99" y="148"/>
                  </a:lnTo>
                  <a:lnTo>
                    <a:pt x="95" y="144"/>
                  </a:lnTo>
                  <a:lnTo>
                    <a:pt x="92" y="144"/>
                  </a:lnTo>
                  <a:lnTo>
                    <a:pt x="92" y="140"/>
                  </a:lnTo>
                  <a:lnTo>
                    <a:pt x="88" y="137"/>
                  </a:lnTo>
                  <a:lnTo>
                    <a:pt x="88" y="126"/>
                  </a:lnTo>
                  <a:lnTo>
                    <a:pt x="85" y="119"/>
                  </a:lnTo>
                  <a:lnTo>
                    <a:pt x="78" y="112"/>
                  </a:lnTo>
                  <a:lnTo>
                    <a:pt x="71" y="105"/>
                  </a:lnTo>
                  <a:lnTo>
                    <a:pt x="71" y="102"/>
                  </a:lnTo>
                  <a:lnTo>
                    <a:pt x="67" y="95"/>
                  </a:lnTo>
                  <a:lnTo>
                    <a:pt x="67" y="88"/>
                  </a:lnTo>
                  <a:lnTo>
                    <a:pt x="63" y="81"/>
                  </a:lnTo>
                  <a:lnTo>
                    <a:pt x="60" y="74"/>
                  </a:lnTo>
                  <a:lnTo>
                    <a:pt x="60" y="70"/>
                  </a:lnTo>
                  <a:lnTo>
                    <a:pt x="49" y="66"/>
                  </a:lnTo>
                  <a:lnTo>
                    <a:pt x="60" y="45"/>
                  </a:lnTo>
                  <a:lnTo>
                    <a:pt x="56" y="45"/>
                  </a:lnTo>
                  <a:lnTo>
                    <a:pt x="56" y="42"/>
                  </a:lnTo>
                  <a:lnTo>
                    <a:pt x="56" y="38"/>
                  </a:lnTo>
                  <a:lnTo>
                    <a:pt x="53" y="35"/>
                  </a:lnTo>
                  <a:lnTo>
                    <a:pt x="49" y="35"/>
                  </a:lnTo>
                  <a:lnTo>
                    <a:pt x="46" y="35"/>
                  </a:lnTo>
                  <a:lnTo>
                    <a:pt x="46" y="31"/>
                  </a:lnTo>
                  <a:lnTo>
                    <a:pt x="35" y="31"/>
                  </a:lnTo>
                  <a:lnTo>
                    <a:pt x="35" y="28"/>
                  </a:lnTo>
                  <a:lnTo>
                    <a:pt x="35" y="24"/>
                  </a:lnTo>
                  <a:lnTo>
                    <a:pt x="35" y="21"/>
                  </a:lnTo>
                  <a:lnTo>
                    <a:pt x="35" y="17"/>
                  </a:lnTo>
                  <a:lnTo>
                    <a:pt x="39" y="14"/>
                  </a:lnTo>
                  <a:lnTo>
                    <a:pt x="42" y="10"/>
                  </a:lnTo>
                  <a:lnTo>
                    <a:pt x="42" y="7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39" y="3"/>
                  </a:lnTo>
                  <a:lnTo>
                    <a:pt x="35" y="0"/>
                  </a:lnTo>
                  <a:lnTo>
                    <a:pt x="28" y="0"/>
                  </a:lnTo>
                  <a:lnTo>
                    <a:pt x="25" y="3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8" y="21"/>
                  </a:lnTo>
                  <a:lnTo>
                    <a:pt x="18" y="28"/>
                  </a:lnTo>
                  <a:lnTo>
                    <a:pt x="14" y="35"/>
                  </a:lnTo>
                  <a:lnTo>
                    <a:pt x="14" y="35"/>
                  </a:lnTo>
                  <a:lnTo>
                    <a:pt x="11" y="38"/>
                  </a:lnTo>
                  <a:lnTo>
                    <a:pt x="7" y="42"/>
                  </a:lnTo>
                  <a:lnTo>
                    <a:pt x="4" y="49"/>
                  </a:lnTo>
                  <a:lnTo>
                    <a:pt x="4" y="52"/>
                  </a:lnTo>
                  <a:lnTo>
                    <a:pt x="7" y="59"/>
                  </a:lnTo>
                  <a:lnTo>
                    <a:pt x="14" y="5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18" name="Freeform 314"/>
            <p:cNvSpPr>
              <a:spLocks/>
            </p:cNvSpPr>
            <p:nvPr userDrawn="1"/>
          </p:nvSpPr>
          <p:spPr bwMode="gray">
            <a:xfrm>
              <a:off x="1059" y="1769"/>
              <a:ext cx="52" cy="92"/>
            </a:xfrm>
            <a:custGeom>
              <a:avLst/>
              <a:gdLst>
                <a:gd name="T0" fmla="*/ 50 w 50"/>
                <a:gd name="T1" fmla="*/ 36 h 85"/>
                <a:gd name="T2" fmla="*/ 50 w 50"/>
                <a:gd name="T3" fmla="*/ 36 h 85"/>
                <a:gd name="T4" fmla="*/ 50 w 50"/>
                <a:gd name="T5" fmla="*/ 29 h 85"/>
                <a:gd name="T6" fmla="*/ 50 w 50"/>
                <a:gd name="T7" fmla="*/ 18 h 85"/>
                <a:gd name="T8" fmla="*/ 50 w 50"/>
                <a:gd name="T9" fmla="*/ 11 h 85"/>
                <a:gd name="T10" fmla="*/ 50 w 50"/>
                <a:gd name="T11" fmla="*/ 0 h 85"/>
                <a:gd name="T12" fmla="*/ 43 w 50"/>
                <a:gd name="T13" fmla="*/ 4 h 85"/>
                <a:gd name="T14" fmla="*/ 43 w 50"/>
                <a:gd name="T15" fmla="*/ 4 h 85"/>
                <a:gd name="T16" fmla="*/ 43 w 50"/>
                <a:gd name="T17" fmla="*/ 11 h 85"/>
                <a:gd name="T18" fmla="*/ 43 w 50"/>
                <a:gd name="T19" fmla="*/ 15 h 85"/>
                <a:gd name="T20" fmla="*/ 39 w 50"/>
                <a:gd name="T21" fmla="*/ 18 h 85"/>
                <a:gd name="T22" fmla="*/ 39 w 50"/>
                <a:gd name="T23" fmla="*/ 18 h 85"/>
                <a:gd name="T24" fmla="*/ 39 w 50"/>
                <a:gd name="T25" fmla="*/ 22 h 85"/>
                <a:gd name="T26" fmla="*/ 36 w 50"/>
                <a:gd name="T27" fmla="*/ 25 h 85"/>
                <a:gd name="T28" fmla="*/ 25 w 50"/>
                <a:gd name="T29" fmla="*/ 32 h 85"/>
                <a:gd name="T30" fmla="*/ 25 w 50"/>
                <a:gd name="T31" fmla="*/ 32 h 85"/>
                <a:gd name="T32" fmla="*/ 18 w 50"/>
                <a:gd name="T33" fmla="*/ 36 h 85"/>
                <a:gd name="T34" fmla="*/ 11 w 50"/>
                <a:gd name="T35" fmla="*/ 36 h 85"/>
                <a:gd name="T36" fmla="*/ 7 w 50"/>
                <a:gd name="T37" fmla="*/ 36 h 85"/>
                <a:gd name="T38" fmla="*/ 0 w 50"/>
                <a:gd name="T39" fmla="*/ 36 h 85"/>
                <a:gd name="T40" fmla="*/ 0 w 50"/>
                <a:gd name="T41" fmla="*/ 43 h 85"/>
                <a:gd name="T42" fmla="*/ 4 w 50"/>
                <a:gd name="T43" fmla="*/ 46 h 85"/>
                <a:gd name="T44" fmla="*/ 4 w 50"/>
                <a:gd name="T45" fmla="*/ 50 h 85"/>
                <a:gd name="T46" fmla="*/ 7 w 50"/>
                <a:gd name="T47" fmla="*/ 57 h 85"/>
                <a:gd name="T48" fmla="*/ 11 w 50"/>
                <a:gd name="T49" fmla="*/ 60 h 85"/>
                <a:gd name="T50" fmla="*/ 11 w 50"/>
                <a:gd name="T51" fmla="*/ 64 h 85"/>
                <a:gd name="T52" fmla="*/ 18 w 50"/>
                <a:gd name="T53" fmla="*/ 71 h 85"/>
                <a:gd name="T54" fmla="*/ 18 w 50"/>
                <a:gd name="T55" fmla="*/ 74 h 85"/>
                <a:gd name="T56" fmla="*/ 25 w 50"/>
                <a:gd name="T57" fmla="*/ 78 h 85"/>
                <a:gd name="T58" fmla="*/ 29 w 50"/>
                <a:gd name="T59" fmla="*/ 82 h 85"/>
                <a:gd name="T60" fmla="*/ 32 w 50"/>
                <a:gd name="T61" fmla="*/ 85 h 85"/>
                <a:gd name="T62" fmla="*/ 36 w 50"/>
                <a:gd name="T63" fmla="*/ 85 h 85"/>
                <a:gd name="T64" fmla="*/ 36 w 50"/>
                <a:gd name="T65" fmla="*/ 85 h 85"/>
                <a:gd name="T66" fmla="*/ 39 w 50"/>
                <a:gd name="T67" fmla="*/ 85 h 85"/>
                <a:gd name="T68" fmla="*/ 39 w 50"/>
                <a:gd name="T69" fmla="*/ 85 h 85"/>
                <a:gd name="T70" fmla="*/ 43 w 50"/>
                <a:gd name="T71" fmla="*/ 82 h 85"/>
                <a:gd name="T72" fmla="*/ 43 w 50"/>
                <a:gd name="T73" fmla="*/ 67 h 85"/>
                <a:gd name="T74" fmla="*/ 43 w 50"/>
                <a:gd name="T75" fmla="*/ 67 h 85"/>
                <a:gd name="T76" fmla="*/ 43 w 50"/>
                <a:gd name="T77" fmla="*/ 64 h 85"/>
                <a:gd name="T78" fmla="*/ 39 w 50"/>
                <a:gd name="T79" fmla="*/ 57 h 85"/>
                <a:gd name="T80" fmla="*/ 36 w 50"/>
                <a:gd name="T81" fmla="*/ 50 h 85"/>
                <a:gd name="T82" fmla="*/ 32 w 50"/>
                <a:gd name="T83" fmla="*/ 46 h 85"/>
                <a:gd name="T84" fmla="*/ 29 w 50"/>
                <a:gd name="T85" fmla="*/ 39 h 85"/>
                <a:gd name="T86" fmla="*/ 29 w 50"/>
                <a:gd name="T87" fmla="*/ 43 h 85"/>
                <a:gd name="T88" fmla="*/ 32 w 50"/>
                <a:gd name="T89" fmla="*/ 50 h 85"/>
                <a:gd name="T90" fmla="*/ 39 w 50"/>
                <a:gd name="T91" fmla="*/ 57 h 85"/>
                <a:gd name="T92" fmla="*/ 43 w 50"/>
                <a:gd name="T93" fmla="*/ 67 h 85"/>
                <a:gd name="T94" fmla="*/ 43 w 50"/>
                <a:gd name="T95" fmla="*/ 64 h 85"/>
                <a:gd name="T96" fmla="*/ 43 w 50"/>
                <a:gd name="T97" fmla="*/ 60 h 85"/>
                <a:gd name="T98" fmla="*/ 46 w 50"/>
                <a:gd name="T99" fmla="*/ 53 h 85"/>
                <a:gd name="T100" fmla="*/ 46 w 50"/>
                <a:gd name="T101" fmla="*/ 46 h 85"/>
                <a:gd name="T102" fmla="*/ 46 w 50"/>
                <a:gd name="T103" fmla="*/ 39 h 85"/>
                <a:gd name="T104" fmla="*/ 50 w 50"/>
                <a:gd name="T105" fmla="*/ 3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0" h="85">
                  <a:moveTo>
                    <a:pt x="50" y="36"/>
                  </a:moveTo>
                  <a:lnTo>
                    <a:pt x="50" y="36"/>
                  </a:lnTo>
                  <a:lnTo>
                    <a:pt x="50" y="29"/>
                  </a:lnTo>
                  <a:lnTo>
                    <a:pt x="50" y="18"/>
                  </a:lnTo>
                  <a:lnTo>
                    <a:pt x="50" y="11"/>
                  </a:lnTo>
                  <a:lnTo>
                    <a:pt x="50" y="0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3" y="11"/>
                  </a:lnTo>
                  <a:lnTo>
                    <a:pt x="43" y="15"/>
                  </a:lnTo>
                  <a:lnTo>
                    <a:pt x="39" y="18"/>
                  </a:lnTo>
                  <a:lnTo>
                    <a:pt x="39" y="18"/>
                  </a:lnTo>
                  <a:lnTo>
                    <a:pt x="39" y="22"/>
                  </a:lnTo>
                  <a:lnTo>
                    <a:pt x="36" y="25"/>
                  </a:lnTo>
                  <a:lnTo>
                    <a:pt x="25" y="32"/>
                  </a:lnTo>
                  <a:lnTo>
                    <a:pt x="25" y="32"/>
                  </a:lnTo>
                  <a:lnTo>
                    <a:pt x="18" y="36"/>
                  </a:lnTo>
                  <a:lnTo>
                    <a:pt x="11" y="36"/>
                  </a:lnTo>
                  <a:lnTo>
                    <a:pt x="7" y="36"/>
                  </a:lnTo>
                  <a:lnTo>
                    <a:pt x="0" y="36"/>
                  </a:lnTo>
                  <a:lnTo>
                    <a:pt x="0" y="43"/>
                  </a:lnTo>
                  <a:lnTo>
                    <a:pt x="4" y="46"/>
                  </a:lnTo>
                  <a:lnTo>
                    <a:pt x="4" y="50"/>
                  </a:lnTo>
                  <a:lnTo>
                    <a:pt x="7" y="57"/>
                  </a:lnTo>
                  <a:lnTo>
                    <a:pt x="11" y="60"/>
                  </a:lnTo>
                  <a:lnTo>
                    <a:pt x="11" y="64"/>
                  </a:lnTo>
                  <a:lnTo>
                    <a:pt x="18" y="71"/>
                  </a:lnTo>
                  <a:lnTo>
                    <a:pt x="18" y="74"/>
                  </a:lnTo>
                  <a:lnTo>
                    <a:pt x="25" y="78"/>
                  </a:lnTo>
                  <a:lnTo>
                    <a:pt x="29" y="82"/>
                  </a:lnTo>
                  <a:lnTo>
                    <a:pt x="32" y="85"/>
                  </a:lnTo>
                  <a:lnTo>
                    <a:pt x="36" y="85"/>
                  </a:lnTo>
                  <a:lnTo>
                    <a:pt x="36" y="85"/>
                  </a:lnTo>
                  <a:lnTo>
                    <a:pt x="39" y="85"/>
                  </a:lnTo>
                  <a:lnTo>
                    <a:pt x="39" y="85"/>
                  </a:lnTo>
                  <a:lnTo>
                    <a:pt x="43" y="82"/>
                  </a:lnTo>
                  <a:lnTo>
                    <a:pt x="43" y="67"/>
                  </a:lnTo>
                  <a:lnTo>
                    <a:pt x="43" y="67"/>
                  </a:lnTo>
                  <a:lnTo>
                    <a:pt x="43" y="64"/>
                  </a:lnTo>
                  <a:lnTo>
                    <a:pt x="39" y="57"/>
                  </a:lnTo>
                  <a:lnTo>
                    <a:pt x="36" y="50"/>
                  </a:lnTo>
                  <a:lnTo>
                    <a:pt x="32" y="46"/>
                  </a:lnTo>
                  <a:lnTo>
                    <a:pt x="29" y="39"/>
                  </a:lnTo>
                  <a:lnTo>
                    <a:pt x="29" y="43"/>
                  </a:lnTo>
                  <a:lnTo>
                    <a:pt x="32" y="50"/>
                  </a:lnTo>
                  <a:lnTo>
                    <a:pt x="39" y="57"/>
                  </a:lnTo>
                  <a:lnTo>
                    <a:pt x="43" y="67"/>
                  </a:lnTo>
                  <a:lnTo>
                    <a:pt x="43" y="64"/>
                  </a:lnTo>
                  <a:lnTo>
                    <a:pt x="43" y="60"/>
                  </a:lnTo>
                  <a:lnTo>
                    <a:pt x="46" y="53"/>
                  </a:lnTo>
                  <a:lnTo>
                    <a:pt x="46" y="46"/>
                  </a:lnTo>
                  <a:lnTo>
                    <a:pt x="46" y="39"/>
                  </a:lnTo>
                  <a:lnTo>
                    <a:pt x="50" y="36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19" name="Freeform 315"/>
            <p:cNvSpPr>
              <a:spLocks/>
            </p:cNvSpPr>
            <p:nvPr userDrawn="1"/>
          </p:nvSpPr>
          <p:spPr bwMode="gray">
            <a:xfrm>
              <a:off x="1212" y="2461"/>
              <a:ext cx="94" cy="205"/>
            </a:xfrm>
            <a:custGeom>
              <a:avLst/>
              <a:gdLst>
                <a:gd name="T0" fmla="*/ 81 w 92"/>
                <a:gd name="T1" fmla="*/ 0 h 190"/>
                <a:gd name="T2" fmla="*/ 74 w 92"/>
                <a:gd name="T3" fmla="*/ 3 h 190"/>
                <a:gd name="T4" fmla="*/ 64 w 92"/>
                <a:gd name="T5" fmla="*/ 21 h 190"/>
                <a:gd name="T6" fmla="*/ 60 w 92"/>
                <a:gd name="T7" fmla="*/ 24 h 190"/>
                <a:gd name="T8" fmla="*/ 50 w 92"/>
                <a:gd name="T9" fmla="*/ 35 h 190"/>
                <a:gd name="T10" fmla="*/ 39 w 92"/>
                <a:gd name="T11" fmla="*/ 49 h 190"/>
                <a:gd name="T12" fmla="*/ 28 w 92"/>
                <a:gd name="T13" fmla="*/ 56 h 190"/>
                <a:gd name="T14" fmla="*/ 25 w 92"/>
                <a:gd name="T15" fmla="*/ 56 h 190"/>
                <a:gd name="T16" fmla="*/ 18 w 92"/>
                <a:gd name="T17" fmla="*/ 56 h 190"/>
                <a:gd name="T18" fmla="*/ 11 w 92"/>
                <a:gd name="T19" fmla="*/ 63 h 190"/>
                <a:gd name="T20" fmla="*/ 7 w 92"/>
                <a:gd name="T21" fmla="*/ 77 h 190"/>
                <a:gd name="T22" fmla="*/ 4 w 92"/>
                <a:gd name="T23" fmla="*/ 91 h 190"/>
                <a:gd name="T24" fmla="*/ 7 w 92"/>
                <a:gd name="T25" fmla="*/ 95 h 190"/>
                <a:gd name="T26" fmla="*/ 7 w 92"/>
                <a:gd name="T27" fmla="*/ 95 h 190"/>
                <a:gd name="T28" fmla="*/ 14 w 92"/>
                <a:gd name="T29" fmla="*/ 105 h 190"/>
                <a:gd name="T30" fmla="*/ 11 w 92"/>
                <a:gd name="T31" fmla="*/ 112 h 190"/>
                <a:gd name="T32" fmla="*/ 7 w 92"/>
                <a:gd name="T33" fmla="*/ 119 h 190"/>
                <a:gd name="T34" fmla="*/ 0 w 92"/>
                <a:gd name="T35" fmla="*/ 155 h 190"/>
                <a:gd name="T36" fmla="*/ 7 w 92"/>
                <a:gd name="T37" fmla="*/ 179 h 190"/>
                <a:gd name="T38" fmla="*/ 18 w 92"/>
                <a:gd name="T39" fmla="*/ 179 h 190"/>
                <a:gd name="T40" fmla="*/ 21 w 92"/>
                <a:gd name="T41" fmla="*/ 179 h 190"/>
                <a:gd name="T42" fmla="*/ 21 w 92"/>
                <a:gd name="T43" fmla="*/ 183 h 190"/>
                <a:gd name="T44" fmla="*/ 28 w 92"/>
                <a:gd name="T45" fmla="*/ 190 h 190"/>
                <a:gd name="T46" fmla="*/ 39 w 92"/>
                <a:gd name="T47" fmla="*/ 190 h 190"/>
                <a:gd name="T48" fmla="*/ 50 w 92"/>
                <a:gd name="T49" fmla="*/ 183 h 190"/>
                <a:gd name="T50" fmla="*/ 60 w 92"/>
                <a:gd name="T51" fmla="*/ 158 h 190"/>
                <a:gd name="T52" fmla="*/ 64 w 92"/>
                <a:gd name="T53" fmla="*/ 137 h 190"/>
                <a:gd name="T54" fmla="*/ 64 w 92"/>
                <a:gd name="T55" fmla="*/ 130 h 190"/>
                <a:gd name="T56" fmla="*/ 64 w 92"/>
                <a:gd name="T57" fmla="*/ 119 h 190"/>
                <a:gd name="T58" fmla="*/ 74 w 92"/>
                <a:gd name="T59" fmla="*/ 98 h 190"/>
                <a:gd name="T60" fmla="*/ 81 w 92"/>
                <a:gd name="T61" fmla="*/ 56 h 190"/>
                <a:gd name="T62" fmla="*/ 85 w 92"/>
                <a:gd name="T63" fmla="*/ 49 h 190"/>
                <a:gd name="T64" fmla="*/ 88 w 92"/>
                <a:gd name="T65" fmla="*/ 35 h 190"/>
                <a:gd name="T66" fmla="*/ 88 w 92"/>
                <a:gd name="T67" fmla="*/ 21 h 190"/>
                <a:gd name="T68" fmla="*/ 92 w 92"/>
                <a:gd name="T69" fmla="*/ 10 h 190"/>
                <a:gd name="T70" fmla="*/ 88 w 92"/>
                <a:gd name="T71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2" h="190">
                  <a:moveTo>
                    <a:pt x="85" y="0"/>
                  </a:moveTo>
                  <a:lnTo>
                    <a:pt x="81" y="0"/>
                  </a:lnTo>
                  <a:lnTo>
                    <a:pt x="78" y="0"/>
                  </a:lnTo>
                  <a:lnTo>
                    <a:pt x="74" y="3"/>
                  </a:lnTo>
                  <a:lnTo>
                    <a:pt x="67" y="10"/>
                  </a:lnTo>
                  <a:lnTo>
                    <a:pt x="64" y="21"/>
                  </a:lnTo>
                  <a:lnTo>
                    <a:pt x="64" y="21"/>
                  </a:lnTo>
                  <a:lnTo>
                    <a:pt x="60" y="24"/>
                  </a:lnTo>
                  <a:lnTo>
                    <a:pt x="53" y="28"/>
                  </a:lnTo>
                  <a:lnTo>
                    <a:pt x="50" y="35"/>
                  </a:lnTo>
                  <a:lnTo>
                    <a:pt x="43" y="42"/>
                  </a:lnTo>
                  <a:lnTo>
                    <a:pt x="39" y="49"/>
                  </a:lnTo>
                  <a:lnTo>
                    <a:pt x="32" y="53"/>
                  </a:lnTo>
                  <a:lnTo>
                    <a:pt x="28" y="56"/>
                  </a:lnTo>
                  <a:lnTo>
                    <a:pt x="25" y="56"/>
                  </a:lnTo>
                  <a:lnTo>
                    <a:pt x="25" y="56"/>
                  </a:lnTo>
                  <a:lnTo>
                    <a:pt x="21" y="56"/>
                  </a:lnTo>
                  <a:lnTo>
                    <a:pt x="18" y="56"/>
                  </a:lnTo>
                  <a:lnTo>
                    <a:pt x="14" y="60"/>
                  </a:lnTo>
                  <a:lnTo>
                    <a:pt x="11" y="63"/>
                  </a:lnTo>
                  <a:lnTo>
                    <a:pt x="7" y="70"/>
                  </a:lnTo>
                  <a:lnTo>
                    <a:pt x="7" y="77"/>
                  </a:lnTo>
                  <a:lnTo>
                    <a:pt x="4" y="88"/>
                  </a:lnTo>
                  <a:lnTo>
                    <a:pt x="4" y="91"/>
                  </a:lnTo>
                  <a:lnTo>
                    <a:pt x="4" y="95"/>
                  </a:lnTo>
                  <a:lnTo>
                    <a:pt x="7" y="95"/>
                  </a:lnTo>
                  <a:lnTo>
                    <a:pt x="7" y="95"/>
                  </a:lnTo>
                  <a:lnTo>
                    <a:pt x="7" y="95"/>
                  </a:lnTo>
                  <a:lnTo>
                    <a:pt x="11" y="98"/>
                  </a:lnTo>
                  <a:lnTo>
                    <a:pt x="14" y="105"/>
                  </a:lnTo>
                  <a:lnTo>
                    <a:pt x="14" y="109"/>
                  </a:lnTo>
                  <a:lnTo>
                    <a:pt x="11" y="112"/>
                  </a:lnTo>
                  <a:lnTo>
                    <a:pt x="7" y="116"/>
                  </a:lnTo>
                  <a:lnTo>
                    <a:pt x="7" y="119"/>
                  </a:lnTo>
                  <a:lnTo>
                    <a:pt x="0" y="134"/>
                  </a:lnTo>
                  <a:lnTo>
                    <a:pt x="0" y="155"/>
                  </a:lnTo>
                  <a:lnTo>
                    <a:pt x="7" y="179"/>
                  </a:lnTo>
                  <a:lnTo>
                    <a:pt x="7" y="179"/>
                  </a:lnTo>
                  <a:lnTo>
                    <a:pt x="11" y="179"/>
                  </a:lnTo>
                  <a:lnTo>
                    <a:pt x="18" y="179"/>
                  </a:lnTo>
                  <a:lnTo>
                    <a:pt x="21" y="179"/>
                  </a:lnTo>
                  <a:lnTo>
                    <a:pt x="21" y="179"/>
                  </a:lnTo>
                  <a:lnTo>
                    <a:pt x="21" y="183"/>
                  </a:lnTo>
                  <a:lnTo>
                    <a:pt x="21" y="183"/>
                  </a:lnTo>
                  <a:lnTo>
                    <a:pt x="25" y="186"/>
                  </a:lnTo>
                  <a:lnTo>
                    <a:pt x="28" y="190"/>
                  </a:lnTo>
                  <a:lnTo>
                    <a:pt x="32" y="190"/>
                  </a:lnTo>
                  <a:lnTo>
                    <a:pt x="39" y="190"/>
                  </a:lnTo>
                  <a:lnTo>
                    <a:pt x="43" y="190"/>
                  </a:lnTo>
                  <a:lnTo>
                    <a:pt x="50" y="183"/>
                  </a:lnTo>
                  <a:lnTo>
                    <a:pt x="53" y="172"/>
                  </a:lnTo>
                  <a:lnTo>
                    <a:pt x="60" y="158"/>
                  </a:lnTo>
                  <a:lnTo>
                    <a:pt x="60" y="144"/>
                  </a:lnTo>
                  <a:lnTo>
                    <a:pt x="64" y="137"/>
                  </a:lnTo>
                  <a:lnTo>
                    <a:pt x="64" y="134"/>
                  </a:lnTo>
                  <a:lnTo>
                    <a:pt x="64" y="130"/>
                  </a:lnTo>
                  <a:lnTo>
                    <a:pt x="64" y="126"/>
                  </a:lnTo>
                  <a:lnTo>
                    <a:pt x="64" y="119"/>
                  </a:lnTo>
                  <a:lnTo>
                    <a:pt x="67" y="112"/>
                  </a:lnTo>
                  <a:lnTo>
                    <a:pt x="74" y="98"/>
                  </a:lnTo>
                  <a:lnTo>
                    <a:pt x="78" y="74"/>
                  </a:lnTo>
                  <a:lnTo>
                    <a:pt x="81" y="56"/>
                  </a:lnTo>
                  <a:lnTo>
                    <a:pt x="81" y="53"/>
                  </a:lnTo>
                  <a:lnTo>
                    <a:pt x="85" y="49"/>
                  </a:lnTo>
                  <a:lnTo>
                    <a:pt x="85" y="42"/>
                  </a:lnTo>
                  <a:lnTo>
                    <a:pt x="88" y="35"/>
                  </a:lnTo>
                  <a:lnTo>
                    <a:pt x="88" y="28"/>
                  </a:lnTo>
                  <a:lnTo>
                    <a:pt x="88" y="21"/>
                  </a:lnTo>
                  <a:lnTo>
                    <a:pt x="88" y="17"/>
                  </a:lnTo>
                  <a:lnTo>
                    <a:pt x="92" y="10"/>
                  </a:lnTo>
                  <a:lnTo>
                    <a:pt x="92" y="7"/>
                  </a:lnTo>
                  <a:lnTo>
                    <a:pt x="88" y="0"/>
                  </a:lnTo>
                  <a:lnTo>
                    <a:pt x="85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20" name="Freeform 316"/>
            <p:cNvSpPr>
              <a:spLocks/>
            </p:cNvSpPr>
            <p:nvPr userDrawn="1"/>
          </p:nvSpPr>
          <p:spPr bwMode="gray">
            <a:xfrm>
              <a:off x="2607" y="2981"/>
              <a:ext cx="62" cy="65"/>
            </a:xfrm>
            <a:custGeom>
              <a:avLst/>
              <a:gdLst>
                <a:gd name="T0" fmla="*/ 42 w 60"/>
                <a:gd name="T1" fmla="*/ 4 h 60"/>
                <a:gd name="T2" fmla="*/ 38 w 60"/>
                <a:gd name="T3" fmla="*/ 4 h 60"/>
                <a:gd name="T4" fmla="*/ 38 w 60"/>
                <a:gd name="T5" fmla="*/ 11 h 60"/>
                <a:gd name="T6" fmla="*/ 35 w 60"/>
                <a:gd name="T7" fmla="*/ 11 h 60"/>
                <a:gd name="T8" fmla="*/ 35 w 60"/>
                <a:gd name="T9" fmla="*/ 14 h 60"/>
                <a:gd name="T10" fmla="*/ 17 w 60"/>
                <a:gd name="T11" fmla="*/ 4 h 60"/>
                <a:gd name="T12" fmla="*/ 10 w 60"/>
                <a:gd name="T13" fmla="*/ 4 h 60"/>
                <a:gd name="T14" fmla="*/ 10 w 60"/>
                <a:gd name="T15" fmla="*/ 4 h 60"/>
                <a:gd name="T16" fmla="*/ 7 w 60"/>
                <a:gd name="T17" fmla="*/ 4 h 60"/>
                <a:gd name="T18" fmla="*/ 3 w 60"/>
                <a:gd name="T19" fmla="*/ 7 h 60"/>
                <a:gd name="T20" fmla="*/ 0 w 60"/>
                <a:gd name="T21" fmla="*/ 11 h 60"/>
                <a:gd name="T22" fmla="*/ 0 w 60"/>
                <a:gd name="T23" fmla="*/ 18 h 60"/>
                <a:gd name="T24" fmla="*/ 7 w 60"/>
                <a:gd name="T25" fmla="*/ 36 h 60"/>
                <a:gd name="T26" fmla="*/ 7 w 60"/>
                <a:gd name="T27" fmla="*/ 36 h 60"/>
                <a:gd name="T28" fmla="*/ 10 w 60"/>
                <a:gd name="T29" fmla="*/ 39 h 60"/>
                <a:gd name="T30" fmla="*/ 14 w 60"/>
                <a:gd name="T31" fmla="*/ 43 h 60"/>
                <a:gd name="T32" fmla="*/ 17 w 60"/>
                <a:gd name="T33" fmla="*/ 50 h 60"/>
                <a:gd name="T34" fmla="*/ 17 w 60"/>
                <a:gd name="T35" fmla="*/ 53 h 60"/>
                <a:gd name="T36" fmla="*/ 24 w 60"/>
                <a:gd name="T37" fmla="*/ 57 h 60"/>
                <a:gd name="T38" fmla="*/ 31 w 60"/>
                <a:gd name="T39" fmla="*/ 60 h 60"/>
                <a:gd name="T40" fmla="*/ 38 w 60"/>
                <a:gd name="T41" fmla="*/ 60 h 60"/>
                <a:gd name="T42" fmla="*/ 42 w 60"/>
                <a:gd name="T43" fmla="*/ 60 h 60"/>
                <a:gd name="T44" fmla="*/ 45 w 60"/>
                <a:gd name="T45" fmla="*/ 57 h 60"/>
                <a:gd name="T46" fmla="*/ 52 w 60"/>
                <a:gd name="T47" fmla="*/ 53 h 60"/>
                <a:gd name="T48" fmla="*/ 56 w 60"/>
                <a:gd name="T49" fmla="*/ 46 h 60"/>
                <a:gd name="T50" fmla="*/ 60 w 60"/>
                <a:gd name="T51" fmla="*/ 39 h 60"/>
                <a:gd name="T52" fmla="*/ 60 w 60"/>
                <a:gd name="T53" fmla="*/ 36 h 60"/>
                <a:gd name="T54" fmla="*/ 60 w 60"/>
                <a:gd name="T55" fmla="*/ 25 h 60"/>
                <a:gd name="T56" fmla="*/ 60 w 60"/>
                <a:gd name="T57" fmla="*/ 18 h 60"/>
                <a:gd name="T58" fmla="*/ 60 w 60"/>
                <a:gd name="T59" fmla="*/ 11 h 60"/>
                <a:gd name="T60" fmla="*/ 60 w 60"/>
                <a:gd name="T61" fmla="*/ 7 h 60"/>
                <a:gd name="T62" fmla="*/ 56 w 60"/>
                <a:gd name="T63" fmla="*/ 7 h 60"/>
                <a:gd name="T64" fmla="*/ 52 w 60"/>
                <a:gd name="T65" fmla="*/ 7 h 60"/>
                <a:gd name="T66" fmla="*/ 49 w 60"/>
                <a:gd name="T67" fmla="*/ 4 h 60"/>
                <a:gd name="T68" fmla="*/ 45 w 60"/>
                <a:gd name="T69" fmla="*/ 0 h 60"/>
                <a:gd name="T70" fmla="*/ 42 w 60"/>
                <a:gd name="T71" fmla="*/ 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0" h="60">
                  <a:moveTo>
                    <a:pt x="42" y="4"/>
                  </a:moveTo>
                  <a:lnTo>
                    <a:pt x="38" y="4"/>
                  </a:lnTo>
                  <a:lnTo>
                    <a:pt x="38" y="11"/>
                  </a:lnTo>
                  <a:lnTo>
                    <a:pt x="35" y="11"/>
                  </a:lnTo>
                  <a:lnTo>
                    <a:pt x="35" y="14"/>
                  </a:lnTo>
                  <a:lnTo>
                    <a:pt x="17" y="4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7" y="4"/>
                  </a:lnTo>
                  <a:lnTo>
                    <a:pt x="3" y="7"/>
                  </a:lnTo>
                  <a:lnTo>
                    <a:pt x="0" y="11"/>
                  </a:lnTo>
                  <a:lnTo>
                    <a:pt x="0" y="18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10" y="39"/>
                  </a:lnTo>
                  <a:lnTo>
                    <a:pt x="14" y="43"/>
                  </a:lnTo>
                  <a:lnTo>
                    <a:pt x="17" y="50"/>
                  </a:lnTo>
                  <a:lnTo>
                    <a:pt x="17" y="53"/>
                  </a:lnTo>
                  <a:lnTo>
                    <a:pt x="24" y="57"/>
                  </a:lnTo>
                  <a:lnTo>
                    <a:pt x="31" y="60"/>
                  </a:lnTo>
                  <a:lnTo>
                    <a:pt x="38" y="60"/>
                  </a:lnTo>
                  <a:lnTo>
                    <a:pt x="42" y="60"/>
                  </a:lnTo>
                  <a:lnTo>
                    <a:pt x="45" y="57"/>
                  </a:lnTo>
                  <a:lnTo>
                    <a:pt x="52" y="53"/>
                  </a:lnTo>
                  <a:lnTo>
                    <a:pt x="56" y="46"/>
                  </a:lnTo>
                  <a:lnTo>
                    <a:pt x="60" y="39"/>
                  </a:lnTo>
                  <a:lnTo>
                    <a:pt x="60" y="36"/>
                  </a:lnTo>
                  <a:lnTo>
                    <a:pt x="60" y="25"/>
                  </a:lnTo>
                  <a:lnTo>
                    <a:pt x="60" y="18"/>
                  </a:lnTo>
                  <a:lnTo>
                    <a:pt x="60" y="11"/>
                  </a:lnTo>
                  <a:lnTo>
                    <a:pt x="60" y="7"/>
                  </a:lnTo>
                  <a:lnTo>
                    <a:pt x="56" y="7"/>
                  </a:lnTo>
                  <a:lnTo>
                    <a:pt x="52" y="7"/>
                  </a:lnTo>
                  <a:lnTo>
                    <a:pt x="49" y="4"/>
                  </a:lnTo>
                  <a:lnTo>
                    <a:pt x="45" y="0"/>
                  </a:lnTo>
                  <a:lnTo>
                    <a:pt x="42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21" name="Freeform 317"/>
            <p:cNvSpPr>
              <a:spLocks/>
            </p:cNvSpPr>
            <p:nvPr userDrawn="1"/>
          </p:nvSpPr>
          <p:spPr bwMode="gray">
            <a:xfrm>
              <a:off x="2306" y="2138"/>
              <a:ext cx="11" cy="19"/>
            </a:xfrm>
            <a:custGeom>
              <a:avLst/>
              <a:gdLst>
                <a:gd name="T0" fmla="*/ 7 w 11"/>
                <a:gd name="T1" fmla="*/ 0 h 18"/>
                <a:gd name="T2" fmla="*/ 0 w 11"/>
                <a:gd name="T3" fmla="*/ 4 h 18"/>
                <a:gd name="T4" fmla="*/ 0 w 11"/>
                <a:gd name="T5" fmla="*/ 11 h 18"/>
                <a:gd name="T6" fmla="*/ 0 w 11"/>
                <a:gd name="T7" fmla="*/ 14 h 18"/>
                <a:gd name="T8" fmla="*/ 7 w 11"/>
                <a:gd name="T9" fmla="*/ 18 h 18"/>
                <a:gd name="T10" fmla="*/ 11 w 11"/>
                <a:gd name="T11" fmla="*/ 14 h 18"/>
                <a:gd name="T12" fmla="*/ 11 w 11"/>
                <a:gd name="T13" fmla="*/ 11 h 18"/>
                <a:gd name="T14" fmla="*/ 11 w 11"/>
                <a:gd name="T15" fmla="*/ 4 h 18"/>
                <a:gd name="T16" fmla="*/ 7 w 11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8">
                  <a:moveTo>
                    <a:pt x="7" y="0"/>
                  </a:moveTo>
                  <a:lnTo>
                    <a:pt x="0" y="4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7" y="18"/>
                  </a:lnTo>
                  <a:lnTo>
                    <a:pt x="11" y="14"/>
                  </a:lnTo>
                  <a:lnTo>
                    <a:pt x="11" y="11"/>
                  </a:lnTo>
                  <a:lnTo>
                    <a:pt x="11" y="4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22" name="Freeform 318"/>
            <p:cNvSpPr>
              <a:spLocks/>
            </p:cNvSpPr>
            <p:nvPr userDrawn="1"/>
          </p:nvSpPr>
          <p:spPr bwMode="gray">
            <a:xfrm>
              <a:off x="2266" y="2005"/>
              <a:ext cx="40" cy="110"/>
            </a:xfrm>
            <a:custGeom>
              <a:avLst/>
              <a:gdLst>
                <a:gd name="T0" fmla="*/ 22 w 39"/>
                <a:gd name="T1" fmla="*/ 0 h 102"/>
                <a:gd name="T2" fmla="*/ 22 w 39"/>
                <a:gd name="T3" fmla="*/ 0 h 102"/>
                <a:gd name="T4" fmla="*/ 15 w 39"/>
                <a:gd name="T5" fmla="*/ 0 h 102"/>
                <a:gd name="T6" fmla="*/ 11 w 39"/>
                <a:gd name="T7" fmla="*/ 3 h 102"/>
                <a:gd name="T8" fmla="*/ 8 w 39"/>
                <a:gd name="T9" fmla="*/ 3 h 102"/>
                <a:gd name="T10" fmla="*/ 4 w 39"/>
                <a:gd name="T11" fmla="*/ 10 h 102"/>
                <a:gd name="T12" fmla="*/ 4 w 39"/>
                <a:gd name="T13" fmla="*/ 10 h 102"/>
                <a:gd name="T14" fmla="*/ 0 w 39"/>
                <a:gd name="T15" fmla="*/ 18 h 102"/>
                <a:gd name="T16" fmla="*/ 0 w 39"/>
                <a:gd name="T17" fmla="*/ 28 h 102"/>
                <a:gd name="T18" fmla="*/ 0 w 39"/>
                <a:gd name="T19" fmla="*/ 39 h 102"/>
                <a:gd name="T20" fmla="*/ 0 w 39"/>
                <a:gd name="T21" fmla="*/ 46 h 102"/>
                <a:gd name="T22" fmla="*/ 0 w 39"/>
                <a:gd name="T23" fmla="*/ 53 h 102"/>
                <a:gd name="T24" fmla="*/ 4 w 39"/>
                <a:gd name="T25" fmla="*/ 56 h 102"/>
                <a:gd name="T26" fmla="*/ 4 w 39"/>
                <a:gd name="T27" fmla="*/ 56 h 102"/>
                <a:gd name="T28" fmla="*/ 4 w 39"/>
                <a:gd name="T29" fmla="*/ 60 h 102"/>
                <a:gd name="T30" fmla="*/ 4 w 39"/>
                <a:gd name="T31" fmla="*/ 60 h 102"/>
                <a:gd name="T32" fmla="*/ 4 w 39"/>
                <a:gd name="T33" fmla="*/ 63 h 102"/>
                <a:gd name="T34" fmla="*/ 0 w 39"/>
                <a:gd name="T35" fmla="*/ 67 h 102"/>
                <a:gd name="T36" fmla="*/ 0 w 39"/>
                <a:gd name="T37" fmla="*/ 70 h 102"/>
                <a:gd name="T38" fmla="*/ 4 w 39"/>
                <a:gd name="T39" fmla="*/ 77 h 102"/>
                <a:gd name="T40" fmla="*/ 4 w 39"/>
                <a:gd name="T41" fmla="*/ 84 h 102"/>
                <a:gd name="T42" fmla="*/ 8 w 39"/>
                <a:gd name="T43" fmla="*/ 91 h 102"/>
                <a:gd name="T44" fmla="*/ 15 w 39"/>
                <a:gd name="T45" fmla="*/ 99 h 102"/>
                <a:gd name="T46" fmla="*/ 15 w 39"/>
                <a:gd name="T47" fmla="*/ 102 h 102"/>
                <a:gd name="T48" fmla="*/ 18 w 39"/>
                <a:gd name="T49" fmla="*/ 102 h 102"/>
                <a:gd name="T50" fmla="*/ 22 w 39"/>
                <a:gd name="T51" fmla="*/ 99 h 102"/>
                <a:gd name="T52" fmla="*/ 25 w 39"/>
                <a:gd name="T53" fmla="*/ 91 h 102"/>
                <a:gd name="T54" fmla="*/ 25 w 39"/>
                <a:gd name="T55" fmla="*/ 88 h 102"/>
                <a:gd name="T56" fmla="*/ 25 w 39"/>
                <a:gd name="T57" fmla="*/ 77 h 102"/>
                <a:gd name="T58" fmla="*/ 25 w 39"/>
                <a:gd name="T59" fmla="*/ 70 h 102"/>
                <a:gd name="T60" fmla="*/ 25 w 39"/>
                <a:gd name="T61" fmla="*/ 63 h 102"/>
                <a:gd name="T62" fmla="*/ 25 w 39"/>
                <a:gd name="T63" fmla="*/ 60 h 102"/>
                <a:gd name="T64" fmla="*/ 32 w 39"/>
                <a:gd name="T65" fmla="*/ 46 h 102"/>
                <a:gd name="T66" fmla="*/ 32 w 39"/>
                <a:gd name="T67" fmla="*/ 42 h 102"/>
                <a:gd name="T68" fmla="*/ 32 w 39"/>
                <a:gd name="T69" fmla="*/ 39 h 102"/>
                <a:gd name="T70" fmla="*/ 32 w 39"/>
                <a:gd name="T71" fmla="*/ 32 h 102"/>
                <a:gd name="T72" fmla="*/ 32 w 39"/>
                <a:gd name="T73" fmla="*/ 28 h 102"/>
                <a:gd name="T74" fmla="*/ 36 w 39"/>
                <a:gd name="T75" fmla="*/ 25 h 102"/>
                <a:gd name="T76" fmla="*/ 36 w 39"/>
                <a:gd name="T77" fmla="*/ 25 h 102"/>
                <a:gd name="T78" fmla="*/ 36 w 39"/>
                <a:gd name="T79" fmla="*/ 18 h 102"/>
                <a:gd name="T80" fmla="*/ 36 w 39"/>
                <a:gd name="T81" fmla="*/ 10 h 102"/>
                <a:gd name="T82" fmla="*/ 36 w 39"/>
                <a:gd name="T83" fmla="*/ 3 h 102"/>
                <a:gd name="T84" fmla="*/ 39 w 39"/>
                <a:gd name="T85" fmla="*/ 0 h 102"/>
                <a:gd name="T86" fmla="*/ 36 w 39"/>
                <a:gd name="T87" fmla="*/ 0 h 102"/>
                <a:gd name="T88" fmla="*/ 32 w 39"/>
                <a:gd name="T89" fmla="*/ 3 h 102"/>
                <a:gd name="T90" fmla="*/ 25 w 39"/>
                <a:gd name="T91" fmla="*/ 3 h 102"/>
                <a:gd name="T92" fmla="*/ 22 w 39"/>
                <a:gd name="T9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9" h="102">
                  <a:moveTo>
                    <a:pt x="22" y="0"/>
                  </a:moveTo>
                  <a:lnTo>
                    <a:pt x="22" y="0"/>
                  </a:lnTo>
                  <a:lnTo>
                    <a:pt x="15" y="0"/>
                  </a:lnTo>
                  <a:lnTo>
                    <a:pt x="11" y="3"/>
                  </a:lnTo>
                  <a:lnTo>
                    <a:pt x="8" y="3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0" y="18"/>
                  </a:lnTo>
                  <a:lnTo>
                    <a:pt x="0" y="28"/>
                  </a:lnTo>
                  <a:lnTo>
                    <a:pt x="0" y="39"/>
                  </a:lnTo>
                  <a:lnTo>
                    <a:pt x="0" y="46"/>
                  </a:lnTo>
                  <a:lnTo>
                    <a:pt x="0" y="53"/>
                  </a:lnTo>
                  <a:lnTo>
                    <a:pt x="4" y="56"/>
                  </a:lnTo>
                  <a:lnTo>
                    <a:pt x="4" y="56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4" y="63"/>
                  </a:lnTo>
                  <a:lnTo>
                    <a:pt x="0" y="67"/>
                  </a:lnTo>
                  <a:lnTo>
                    <a:pt x="0" y="70"/>
                  </a:lnTo>
                  <a:lnTo>
                    <a:pt x="4" y="77"/>
                  </a:lnTo>
                  <a:lnTo>
                    <a:pt x="4" y="84"/>
                  </a:lnTo>
                  <a:lnTo>
                    <a:pt x="8" y="91"/>
                  </a:lnTo>
                  <a:lnTo>
                    <a:pt x="15" y="99"/>
                  </a:lnTo>
                  <a:lnTo>
                    <a:pt x="15" y="102"/>
                  </a:lnTo>
                  <a:lnTo>
                    <a:pt x="18" y="102"/>
                  </a:lnTo>
                  <a:lnTo>
                    <a:pt x="22" y="99"/>
                  </a:lnTo>
                  <a:lnTo>
                    <a:pt x="25" y="91"/>
                  </a:lnTo>
                  <a:lnTo>
                    <a:pt x="25" y="88"/>
                  </a:lnTo>
                  <a:lnTo>
                    <a:pt x="25" y="77"/>
                  </a:lnTo>
                  <a:lnTo>
                    <a:pt x="25" y="70"/>
                  </a:lnTo>
                  <a:lnTo>
                    <a:pt x="25" y="63"/>
                  </a:lnTo>
                  <a:lnTo>
                    <a:pt x="25" y="60"/>
                  </a:lnTo>
                  <a:lnTo>
                    <a:pt x="32" y="46"/>
                  </a:lnTo>
                  <a:lnTo>
                    <a:pt x="32" y="42"/>
                  </a:lnTo>
                  <a:lnTo>
                    <a:pt x="32" y="39"/>
                  </a:lnTo>
                  <a:lnTo>
                    <a:pt x="32" y="32"/>
                  </a:lnTo>
                  <a:lnTo>
                    <a:pt x="32" y="28"/>
                  </a:lnTo>
                  <a:lnTo>
                    <a:pt x="36" y="25"/>
                  </a:lnTo>
                  <a:lnTo>
                    <a:pt x="36" y="25"/>
                  </a:lnTo>
                  <a:lnTo>
                    <a:pt x="36" y="18"/>
                  </a:lnTo>
                  <a:lnTo>
                    <a:pt x="36" y="10"/>
                  </a:lnTo>
                  <a:lnTo>
                    <a:pt x="36" y="3"/>
                  </a:lnTo>
                  <a:lnTo>
                    <a:pt x="39" y="0"/>
                  </a:lnTo>
                  <a:lnTo>
                    <a:pt x="36" y="0"/>
                  </a:lnTo>
                  <a:lnTo>
                    <a:pt x="32" y="3"/>
                  </a:lnTo>
                  <a:lnTo>
                    <a:pt x="25" y="3"/>
                  </a:lnTo>
                  <a:lnTo>
                    <a:pt x="22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23" name="Freeform 319"/>
            <p:cNvSpPr>
              <a:spLocks/>
            </p:cNvSpPr>
            <p:nvPr userDrawn="1"/>
          </p:nvSpPr>
          <p:spPr bwMode="gray">
            <a:xfrm>
              <a:off x="2234" y="2120"/>
              <a:ext cx="32" cy="37"/>
            </a:xfrm>
            <a:custGeom>
              <a:avLst/>
              <a:gdLst>
                <a:gd name="T0" fmla="*/ 24 w 31"/>
                <a:gd name="T1" fmla="*/ 0 h 35"/>
                <a:gd name="T2" fmla="*/ 21 w 31"/>
                <a:gd name="T3" fmla="*/ 3 h 35"/>
                <a:gd name="T4" fmla="*/ 17 w 31"/>
                <a:gd name="T5" fmla="*/ 7 h 35"/>
                <a:gd name="T6" fmla="*/ 10 w 31"/>
                <a:gd name="T7" fmla="*/ 14 h 35"/>
                <a:gd name="T8" fmla="*/ 7 w 31"/>
                <a:gd name="T9" fmla="*/ 17 h 35"/>
                <a:gd name="T10" fmla="*/ 3 w 31"/>
                <a:gd name="T11" fmla="*/ 24 h 35"/>
                <a:gd name="T12" fmla="*/ 0 w 31"/>
                <a:gd name="T13" fmla="*/ 28 h 35"/>
                <a:gd name="T14" fmla="*/ 0 w 31"/>
                <a:gd name="T15" fmla="*/ 28 h 35"/>
                <a:gd name="T16" fmla="*/ 0 w 31"/>
                <a:gd name="T17" fmla="*/ 31 h 35"/>
                <a:gd name="T18" fmla="*/ 0 w 31"/>
                <a:gd name="T19" fmla="*/ 31 h 35"/>
                <a:gd name="T20" fmla="*/ 0 w 31"/>
                <a:gd name="T21" fmla="*/ 35 h 35"/>
                <a:gd name="T22" fmla="*/ 0 w 31"/>
                <a:gd name="T23" fmla="*/ 35 h 35"/>
                <a:gd name="T24" fmla="*/ 3 w 31"/>
                <a:gd name="T25" fmla="*/ 35 h 35"/>
                <a:gd name="T26" fmla="*/ 10 w 31"/>
                <a:gd name="T27" fmla="*/ 31 h 35"/>
                <a:gd name="T28" fmla="*/ 14 w 31"/>
                <a:gd name="T29" fmla="*/ 28 h 35"/>
                <a:gd name="T30" fmla="*/ 21 w 31"/>
                <a:gd name="T31" fmla="*/ 24 h 35"/>
                <a:gd name="T32" fmla="*/ 21 w 31"/>
                <a:gd name="T33" fmla="*/ 24 h 35"/>
                <a:gd name="T34" fmla="*/ 21 w 31"/>
                <a:gd name="T35" fmla="*/ 21 h 35"/>
                <a:gd name="T36" fmla="*/ 24 w 31"/>
                <a:gd name="T37" fmla="*/ 17 h 35"/>
                <a:gd name="T38" fmla="*/ 28 w 31"/>
                <a:gd name="T39" fmla="*/ 14 h 35"/>
                <a:gd name="T40" fmla="*/ 31 w 31"/>
                <a:gd name="T41" fmla="*/ 10 h 35"/>
                <a:gd name="T42" fmla="*/ 31 w 31"/>
                <a:gd name="T43" fmla="*/ 7 h 35"/>
                <a:gd name="T44" fmla="*/ 31 w 31"/>
                <a:gd name="T45" fmla="*/ 3 h 35"/>
                <a:gd name="T46" fmla="*/ 31 w 31"/>
                <a:gd name="T47" fmla="*/ 3 h 35"/>
                <a:gd name="T48" fmla="*/ 28 w 31"/>
                <a:gd name="T49" fmla="*/ 0 h 35"/>
                <a:gd name="T50" fmla="*/ 24 w 31"/>
                <a:gd name="T51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5">
                  <a:moveTo>
                    <a:pt x="24" y="0"/>
                  </a:moveTo>
                  <a:lnTo>
                    <a:pt x="21" y="3"/>
                  </a:lnTo>
                  <a:lnTo>
                    <a:pt x="17" y="7"/>
                  </a:lnTo>
                  <a:lnTo>
                    <a:pt x="10" y="14"/>
                  </a:lnTo>
                  <a:lnTo>
                    <a:pt x="7" y="17"/>
                  </a:lnTo>
                  <a:lnTo>
                    <a:pt x="3" y="24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3" y="35"/>
                  </a:lnTo>
                  <a:lnTo>
                    <a:pt x="10" y="31"/>
                  </a:lnTo>
                  <a:lnTo>
                    <a:pt x="14" y="28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1"/>
                  </a:lnTo>
                  <a:lnTo>
                    <a:pt x="24" y="17"/>
                  </a:lnTo>
                  <a:lnTo>
                    <a:pt x="28" y="14"/>
                  </a:lnTo>
                  <a:lnTo>
                    <a:pt x="31" y="10"/>
                  </a:lnTo>
                  <a:lnTo>
                    <a:pt x="31" y="7"/>
                  </a:lnTo>
                  <a:lnTo>
                    <a:pt x="31" y="3"/>
                  </a:lnTo>
                  <a:lnTo>
                    <a:pt x="31" y="3"/>
                  </a:lnTo>
                  <a:lnTo>
                    <a:pt x="28" y="0"/>
                  </a:lnTo>
                  <a:lnTo>
                    <a:pt x="2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24" name="Freeform 320"/>
            <p:cNvSpPr>
              <a:spLocks/>
            </p:cNvSpPr>
            <p:nvPr userDrawn="1"/>
          </p:nvSpPr>
          <p:spPr bwMode="gray">
            <a:xfrm>
              <a:off x="2292" y="2112"/>
              <a:ext cx="18" cy="30"/>
            </a:xfrm>
            <a:custGeom>
              <a:avLst/>
              <a:gdLst>
                <a:gd name="T0" fmla="*/ 11 w 18"/>
                <a:gd name="T1" fmla="*/ 0 h 28"/>
                <a:gd name="T2" fmla="*/ 7 w 18"/>
                <a:gd name="T3" fmla="*/ 0 h 28"/>
                <a:gd name="T4" fmla="*/ 4 w 18"/>
                <a:gd name="T5" fmla="*/ 3 h 28"/>
                <a:gd name="T6" fmla="*/ 0 w 18"/>
                <a:gd name="T7" fmla="*/ 3 h 28"/>
                <a:gd name="T8" fmla="*/ 0 w 18"/>
                <a:gd name="T9" fmla="*/ 7 h 28"/>
                <a:gd name="T10" fmla="*/ 0 w 18"/>
                <a:gd name="T11" fmla="*/ 14 h 28"/>
                <a:gd name="T12" fmla="*/ 0 w 18"/>
                <a:gd name="T13" fmla="*/ 17 h 28"/>
                <a:gd name="T14" fmla="*/ 0 w 18"/>
                <a:gd name="T15" fmla="*/ 24 h 28"/>
                <a:gd name="T16" fmla="*/ 4 w 18"/>
                <a:gd name="T17" fmla="*/ 28 h 28"/>
                <a:gd name="T18" fmla="*/ 11 w 18"/>
                <a:gd name="T19" fmla="*/ 28 h 28"/>
                <a:gd name="T20" fmla="*/ 14 w 18"/>
                <a:gd name="T21" fmla="*/ 24 h 28"/>
                <a:gd name="T22" fmla="*/ 18 w 18"/>
                <a:gd name="T23" fmla="*/ 21 h 28"/>
                <a:gd name="T24" fmla="*/ 18 w 18"/>
                <a:gd name="T25" fmla="*/ 17 h 28"/>
                <a:gd name="T26" fmla="*/ 18 w 18"/>
                <a:gd name="T27" fmla="*/ 14 h 28"/>
                <a:gd name="T28" fmla="*/ 14 w 18"/>
                <a:gd name="T29" fmla="*/ 10 h 28"/>
                <a:gd name="T30" fmla="*/ 14 w 18"/>
                <a:gd name="T31" fmla="*/ 3 h 28"/>
                <a:gd name="T32" fmla="*/ 11 w 18"/>
                <a:gd name="T3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" h="28">
                  <a:moveTo>
                    <a:pt x="11" y="0"/>
                  </a:moveTo>
                  <a:lnTo>
                    <a:pt x="7" y="0"/>
                  </a:lnTo>
                  <a:lnTo>
                    <a:pt x="4" y="3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0" y="24"/>
                  </a:lnTo>
                  <a:lnTo>
                    <a:pt x="4" y="28"/>
                  </a:lnTo>
                  <a:lnTo>
                    <a:pt x="11" y="28"/>
                  </a:lnTo>
                  <a:lnTo>
                    <a:pt x="14" y="24"/>
                  </a:lnTo>
                  <a:lnTo>
                    <a:pt x="18" y="21"/>
                  </a:lnTo>
                  <a:lnTo>
                    <a:pt x="18" y="17"/>
                  </a:lnTo>
                  <a:lnTo>
                    <a:pt x="18" y="14"/>
                  </a:lnTo>
                  <a:lnTo>
                    <a:pt x="14" y="10"/>
                  </a:lnTo>
                  <a:lnTo>
                    <a:pt x="14" y="3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25" name="Freeform 321"/>
            <p:cNvSpPr>
              <a:spLocks/>
            </p:cNvSpPr>
            <p:nvPr userDrawn="1"/>
          </p:nvSpPr>
          <p:spPr bwMode="gray">
            <a:xfrm>
              <a:off x="2296" y="2150"/>
              <a:ext cx="69" cy="53"/>
            </a:xfrm>
            <a:custGeom>
              <a:avLst/>
              <a:gdLst>
                <a:gd name="T0" fmla="*/ 45 w 67"/>
                <a:gd name="T1" fmla="*/ 0 h 49"/>
                <a:gd name="T2" fmla="*/ 31 w 67"/>
                <a:gd name="T3" fmla="*/ 7 h 49"/>
                <a:gd name="T4" fmla="*/ 21 w 67"/>
                <a:gd name="T5" fmla="*/ 7 h 49"/>
                <a:gd name="T6" fmla="*/ 7 w 67"/>
                <a:gd name="T7" fmla="*/ 14 h 49"/>
                <a:gd name="T8" fmla="*/ 7 w 67"/>
                <a:gd name="T9" fmla="*/ 17 h 49"/>
                <a:gd name="T10" fmla="*/ 3 w 67"/>
                <a:gd name="T11" fmla="*/ 21 h 49"/>
                <a:gd name="T12" fmla="*/ 3 w 67"/>
                <a:gd name="T13" fmla="*/ 24 h 49"/>
                <a:gd name="T14" fmla="*/ 0 w 67"/>
                <a:gd name="T15" fmla="*/ 31 h 49"/>
                <a:gd name="T16" fmla="*/ 0 w 67"/>
                <a:gd name="T17" fmla="*/ 35 h 49"/>
                <a:gd name="T18" fmla="*/ 3 w 67"/>
                <a:gd name="T19" fmla="*/ 35 h 49"/>
                <a:gd name="T20" fmla="*/ 10 w 67"/>
                <a:gd name="T21" fmla="*/ 35 h 49"/>
                <a:gd name="T22" fmla="*/ 17 w 67"/>
                <a:gd name="T23" fmla="*/ 31 h 49"/>
                <a:gd name="T24" fmla="*/ 21 w 67"/>
                <a:gd name="T25" fmla="*/ 31 h 49"/>
                <a:gd name="T26" fmla="*/ 21 w 67"/>
                <a:gd name="T27" fmla="*/ 31 h 49"/>
                <a:gd name="T28" fmla="*/ 21 w 67"/>
                <a:gd name="T29" fmla="*/ 31 h 49"/>
                <a:gd name="T30" fmla="*/ 24 w 67"/>
                <a:gd name="T31" fmla="*/ 39 h 49"/>
                <a:gd name="T32" fmla="*/ 24 w 67"/>
                <a:gd name="T33" fmla="*/ 42 h 49"/>
                <a:gd name="T34" fmla="*/ 28 w 67"/>
                <a:gd name="T35" fmla="*/ 46 h 49"/>
                <a:gd name="T36" fmla="*/ 31 w 67"/>
                <a:gd name="T37" fmla="*/ 46 h 49"/>
                <a:gd name="T38" fmla="*/ 38 w 67"/>
                <a:gd name="T39" fmla="*/ 46 h 49"/>
                <a:gd name="T40" fmla="*/ 42 w 67"/>
                <a:gd name="T41" fmla="*/ 49 h 49"/>
                <a:gd name="T42" fmla="*/ 45 w 67"/>
                <a:gd name="T43" fmla="*/ 46 h 49"/>
                <a:gd name="T44" fmla="*/ 49 w 67"/>
                <a:gd name="T45" fmla="*/ 42 h 49"/>
                <a:gd name="T46" fmla="*/ 49 w 67"/>
                <a:gd name="T47" fmla="*/ 35 h 49"/>
                <a:gd name="T48" fmla="*/ 45 w 67"/>
                <a:gd name="T49" fmla="*/ 31 h 49"/>
                <a:gd name="T50" fmla="*/ 45 w 67"/>
                <a:gd name="T51" fmla="*/ 28 h 49"/>
                <a:gd name="T52" fmla="*/ 49 w 67"/>
                <a:gd name="T53" fmla="*/ 28 h 49"/>
                <a:gd name="T54" fmla="*/ 49 w 67"/>
                <a:gd name="T55" fmla="*/ 28 h 49"/>
                <a:gd name="T56" fmla="*/ 53 w 67"/>
                <a:gd name="T57" fmla="*/ 31 h 49"/>
                <a:gd name="T58" fmla="*/ 56 w 67"/>
                <a:gd name="T59" fmla="*/ 35 h 49"/>
                <a:gd name="T60" fmla="*/ 56 w 67"/>
                <a:gd name="T61" fmla="*/ 35 h 49"/>
                <a:gd name="T62" fmla="*/ 60 w 67"/>
                <a:gd name="T63" fmla="*/ 31 h 49"/>
                <a:gd name="T64" fmla="*/ 63 w 67"/>
                <a:gd name="T65" fmla="*/ 28 h 49"/>
                <a:gd name="T66" fmla="*/ 67 w 67"/>
                <a:gd name="T67" fmla="*/ 21 h 49"/>
                <a:gd name="T68" fmla="*/ 67 w 67"/>
                <a:gd name="T69" fmla="*/ 14 h 49"/>
                <a:gd name="T70" fmla="*/ 63 w 67"/>
                <a:gd name="T71" fmla="*/ 10 h 49"/>
                <a:gd name="T72" fmla="*/ 60 w 67"/>
                <a:gd name="T73" fmla="*/ 3 h 49"/>
                <a:gd name="T74" fmla="*/ 53 w 67"/>
                <a:gd name="T75" fmla="*/ 0 h 49"/>
                <a:gd name="T76" fmla="*/ 49 w 67"/>
                <a:gd name="T77" fmla="*/ 0 h 49"/>
                <a:gd name="T78" fmla="*/ 45 w 67"/>
                <a:gd name="T7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7" h="49">
                  <a:moveTo>
                    <a:pt x="45" y="0"/>
                  </a:moveTo>
                  <a:lnTo>
                    <a:pt x="31" y="7"/>
                  </a:lnTo>
                  <a:lnTo>
                    <a:pt x="21" y="7"/>
                  </a:lnTo>
                  <a:lnTo>
                    <a:pt x="7" y="14"/>
                  </a:lnTo>
                  <a:lnTo>
                    <a:pt x="7" y="17"/>
                  </a:lnTo>
                  <a:lnTo>
                    <a:pt x="3" y="21"/>
                  </a:lnTo>
                  <a:lnTo>
                    <a:pt x="3" y="24"/>
                  </a:lnTo>
                  <a:lnTo>
                    <a:pt x="0" y="31"/>
                  </a:lnTo>
                  <a:lnTo>
                    <a:pt x="0" y="35"/>
                  </a:lnTo>
                  <a:lnTo>
                    <a:pt x="3" y="35"/>
                  </a:lnTo>
                  <a:lnTo>
                    <a:pt x="10" y="35"/>
                  </a:lnTo>
                  <a:lnTo>
                    <a:pt x="17" y="31"/>
                  </a:lnTo>
                  <a:lnTo>
                    <a:pt x="21" y="31"/>
                  </a:lnTo>
                  <a:lnTo>
                    <a:pt x="21" y="31"/>
                  </a:lnTo>
                  <a:lnTo>
                    <a:pt x="21" y="31"/>
                  </a:lnTo>
                  <a:lnTo>
                    <a:pt x="24" y="39"/>
                  </a:lnTo>
                  <a:lnTo>
                    <a:pt x="24" y="42"/>
                  </a:lnTo>
                  <a:lnTo>
                    <a:pt x="28" y="46"/>
                  </a:lnTo>
                  <a:lnTo>
                    <a:pt x="31" y="46"/>
                  </a:lnTo>
                  <a:lnTo>
                    <a:pt x="38" y="46"/>
                  </a:lnTo>
                  <a:lnTo>
                    <a:pt x="42" y="49"/>
                  </a:lnTo>
                  <a:lnTo>
                    <a:pt x="45" y="46"/>
                  </a:lnTo>
                  <a:lnTo>
                    <a:pt x="49" y="42"/>
                  </a:lnTo>
                  <a:lnTo>
                    <a:pt x="49" y="35"/>
                  </a:lnTo>
                  <a:lnTo>
                    <a:pt x="45" y="31"/>
                  </a:lnTo>
                  <a:lnTo>
                    <a:pt x="45" y="28"/>
                  </a:lnTo>
                  <a:lnTo>
                    <a:pt x="49" y="28"/>
                  </a:lnTo>
                  <a:lnTo>
                    <a:pt x="49" y="28"/>
                  </a:lnTo>
                  <a:lnTo>
                    <a:pt x="53" y="31"/>
                  </a:lnTo>
                  <a:lnTo>
                    <a:pt x="56" y="35"/>
                  </a:lnTo>
                  <a:lnTo>
                    <a:pt x="56" y="35"/>
                  </a:lnTo>
                  <a:lnTo>
                    <a:pt x="60" y="31"/>
                  </a:lnTo>
                  <a:lnTo>
                    <a:pt x="63" y="28"/>
                  </a:lnTo>
                  <a:lnTo>
                    <a:pt x="67" y="21"/>
                  </a:lnTo>
                  <a:lnTo>
                    <a:pt x="67" y="14"/>
                  </a:lnTo>
                  <a:lnTo>
                    <a:pt x="63" y="10"/>
                  </a:lnTo>
                  <a:lnTo>
                    <a:pt x="60" y="3"/>
                  </a:lnTo>
                  <a:lnTo>
                    <a:pt x="53" y="0"/>
                  </a:lnTo>
                  <a:lnTo>
                    <a:pt x="49" y="0"/>
                  </a:lnTo>
                  <a:lnTo>
                    <a:pt x="45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26" name="Freeform 322"/>
            <p:cNvSpPr>
              <a:spLocks noEditPoints="1"/>
            </p:cNvSpPr>
            <p:nvPr userDrawn="1"/>
          </p:nvSpPr>
          <p:spPr bwMode="gray">
            <a:xfrm>
              <a:off x="2122" y="2180"/>
              <a:ext cx="137" cy="170"/>
            </a:xfrm>
            <a:custGeom>
              <a:avLst/>
              <a:gdLst>
                <a:gd name="T0" fmla="*/ 14 w 133"/>
                <a:gd name="T1" fmla="*/ 134 h 158"/>
                <a:gd name="T2" fmla="*/ 24 w 133"/>
                <a:gd name="T3" fmla="*/ 141 h 158"/>
                <a:gd name="T4" fmla="*/ 42 w 133"/>
                <a:gd name="T5" fmla="*/ 144 h 158"/>
                <a:gd name="T6" fmla="*/ 52 w 133"/>
                <a:gd name="T7" fmla="*/ 148 h 158"/>
                <a:gd name="T8" fmla="*/ 66 w 133"/>
                <a:gd name="T9" fmla="*/ 158 h 158"/>
                <a:gd name="T10" fmla="*/ 77 w 133"/>
                <a:gd name="T11" fmla="*/ 155 h 158"/>
                <a:gd name="T12" fmla="*/ 84 w 133"/>
                <a:gd name="T13" fmla="*/ 141 h 158"/>
                <a:gd name="T14" fmla="*/ 88 w 133"/>
                <a:gd name="T15" fmla="*/ 127 h 158"/>
                <a:gd name="T16" fmla="*/ 98 w 133"/>
                <a:gd name="T17" fmla="*/ 120 h 158"/>
                <a:gd name="T18" fmla="*/ 105 w 133"/>
                <a:gd name="T19" fmla="*/ 102 h 158"/>
                <a:gd name="T20" fmla="*/ 119 w 133"/>
                <a:gd name="T21" fmla="*/ 95 h 158"/>
                <a:gd name="T22" fmla="*/ 123 w 133"/>
                <a:gd name="T23" fmla="*/ 88 h 158"/>
                <a:gd name="T24" fmla="*/ 112 w 133"/>
                <a:gd name="T25" fmla="*/ 81 h 158"/>
                <a:gd name="T26" fmla="*/ 105 w 133"/>
                <a:gd name="T27" fmla="*/ 77 h 158"/>
                <a:gd name="T28" fmla="*/ 116 w 133"/>
                <a:gd name="T29" fmla="*/ 56 h 158"/>
                <a:gd name="T30" fmla="*/ 126 w 133"/>
                <a:gd name="T31" fmla="*/ 46 h 158"/>
                <a:gd name="T32" fmla="*/ 112 w 133"/>
                <a:gd name="T33" fmla="*/ 39 h 158"/>
                <a:gd name="T34" fmla="*/ 133 w 133"/>
                <a:gd name="T35" fmla="*/ 28 h 158"/>
                <a:gd name="T36" fmla="*/ 126 w 133"/>
                <a:gd name="T37" fmla="*/ 18 h 158"/>
                <a:gd name="T38" fmla="*/ 116 w 133"/>
                <a:gd name="T39" fmla="*/ 7 h 158"/>
                <a:gd name="T40" fmla="*/ 112 w 133"/>
                <a:gd name="T41" fmla="*/ 0 h 158"/>
                <a:gd name="T42" fmla="*/ 98 w 133"/>
                <a:gd name="T43" fmla="*/ 3 h 158"/>
                <a:gd name="T44" fmla="*/ 88 w 133"/>
                <a:gd name="T45" fmla="*/ 11 h 158"/>
                <a:gd name="T46" fmla="*/ 70 w 133"/>
                <a:gd name="T47" fmla="*/ 39 h 158"/>
                <a:gd name="T48" fmla="*/ 59 w 133"/>
                <a:gd name="T49" fmla="*/ 46 h 158"/>
                <a:gd name="T50" fmla="*/ 45 w 133"/>
                <a:gd name="T51" fmla="*/ 56 h 158"/>
                <a:gd name="T52" fmla="*/ 38 w 133"/>
                <a:gd name="T53" fmla="*/ 67 h 158"/>
                <a:gd name="T54" fmla="*/ 7 w 133"/>
                <a:gd name="T55" fmla="*/ 88 h 158"/>
                <a:gd name="T56" fmla="*/ 0 w 133"/>
                <a:gd name="T57" fmla="*/ 99 h 158"/>
                <a:gd name="T58" fmla="*/ 3 w 133"/>
                <a:gd name="T59" fmla="*/ 120 h 158"/>
                <a:gd name="T60" fmla="*/ 0 w 133"/>
                <a:gd name="T61" fmla="*/ 127 h 158"/>
                <a:gd name="T62" fmla="*/ 38 w 133"/>
                <a:gd name="T63" fmla="*/ 99 h 158"/>
                <a:gd name="T64" fmla="*/ 38 w 133"/>
                <a:gd name="T65" fmla="*/ 99 h 158"/>
                <a:gd name="T66" fmla="*/ 63 w 133"/>
                <a:gd name="T67" fmla="*/ 81 h 158"/>
                <a:gd name="T68" fmla="*/ 95 w 133"/>
                <a:gd name="T69" fmla="*/ 49 h 158"/>
                <a:gd name="T70" fmla="*/ 74 w 133"/>
                <a:gd name="T71" fmla="*/ 74 h 158"/>
                <a:gd name="T72" fmla="*/ 74 w 133"/>
                <a:gd name="T73" fmla="*/ 74 h 158"/>
                <a:gd name="T74" fmla="*/ 59 w 133"/>
                <a:gd name="T75" fmla="*/ 81 h 158"/>
                <a:gd name="T76" fmla="*/ 52 w 133"/>
                <a:gd name="T77" fmla="*/ 85 h 158"/>
                <a:gd name="T78" fmla="*/ 45 w 133"/>
                <a:gd name="T79" fmla="*/ 92 h 158"/>
                <a:gd name="T80" fmla="*/ 49 w 133"/>
                <a:gd name="T81" fmla="*/ 88 h 158"/>
                <a:gd name="T82" fmla="*/ 28 w 133"/>
                <a:gd name="T83" fmla="*/ 99 h 158"/>
                <a:gd name="T84" fmla="*/ 21 w 133"/>
                <a:gd name="T85" fmla="*/ 92 h 158"/>
                <a:gd name="T86" fmla="*/ 28 w 133"/>
                <a:gd name="T87" fmla="*/ 99 h 158"/>
                <a:gd name="T88" fmla="*/ 28 w 133"/>
                <a:gd name="T89" fmla="*/ 9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3" h="158">
                  <a:moveTo>
                    <a:pt x="0" y="130"/>
                  </a:moveTo>
                  <a:lnTo>
                    <a:pt x="7" y="130"/>
                  </a:lnTo>
                  <a:lnTo>
                    <a:pt x="14" y="134"/>
                  </a:lnTo>
                  <a:lnTo>
                    <a:pt x="21" y="137"/>
                  </a:lnTo>
                  <a:lnTo>
                    <a:pt x="21" y="141"/>
                  </a:lnTo>
                  <a:lnTo>
                    <a:pt x="24" y="141"/>
                  </a:lnTo>
                  <a:lnTo>
                    <a:pt x="31" y="144"/>
                  </a:lnTo>
                  <a:lnTo>
                    <a:pt x="38" y="144"/>
                  </a:lnTo>
                  <a:lnTo>
                    <a:pt x="42" y="144"/>
                  </a:lnTo>
                  <a:lnTo>
                    <a:pt x="45" y="144"/>
                  </a:lnTo>
                  <a:lnTo>
                    <a:pt x="49" y="144"/>
                  </a:lnTo>
                  <a:lnTo>
                    <a:pt x="52" y="148"/>
                  </a:lnTo>
                  <a:lnTo>
                    <a:pt x="52" y="151"/>
                  </a:lnTo>
                  <a:lnTo>
                    <a:pt x="63" y="151"/>
                  </a:lnTo>
                  <a:lnTo>
                    <a:pt x="66" y="158"/>
                  </a:lnTo>
                  <a:lnTo>
                    <a:pt x="70" y="158"/>
                  </a:lnTo>
                  <a:lnTo>
                    <a:pt x="74" y="155"/>
                  </a:lnTo>
                  <a:lnTo>
                    <a:pt x="77" y="155"/>
                  </a:lnTo>
                  <a:lnTo>
                    <a:pt x="81" y="151"/>
                  </a:lnTo>
                  <a:lnTo>
                    <a:pt x="84" y="148"/>
                  </a:lnTo>
                  <a:lnTo>
                    <a:pt x="84" y="141"/>
                  </a:lnTo>
                  <a:lnTo>
                    <a:pt x="88" y="134"/>
                  </a:lnTo>
                  <a:lnTo>
                    <a:pt x="88" y="130"/>
                  </a:lnTo>
                  <a:lnTo>
                    <a:pt x="88" y="127"/>
                  </a:lnTo>
                  <a:lnTo>
                    <a:pt x="91" y="127"/>
                  </a:lnTo>
                  <a:lnTo>
                    <a:pt x="91" y="123"/>
                  </a:lnTo>
                  <a:lnTo>
                    <a:pt x="98" y="120"/>
                  </a:lnTo>
                  <a:lnTo>
                    <a:pt x="102" y="116"/>
                  </a:lnTo>
                  <a:lnTo>
                    <a:pt x="105" y="102"/>
                  </a:lnTo>
                  <a:lnTo>
                    <a:pt x="105" y="102"/>
                  </a:lnTo>
                  <a:lnTo>
                    <a:pt x="109" y="99"/>
                  </a:lnTo>
                  <a:lnTo>
                    <a:pt x="112" y="95"/>
                  </a:lnTo>
                  <a:lnTo>
                    <a:pt x="119" y="95"/>
                  </a:lnTo>
                  <a:lnTo>
                    <a:pt x="119" y="95"/>
                  </a:lnTo>
                  <a:lnTo>
                    <a:pt x="123" y="92"/>
                  </a:lnTo>
                  <a:lnTo>
                    <a:pt x="123" y="88"/>
                  </a:lnTo>
                  <a:lnTo>
                    <a:pt x="123" y="85"/>
                  </a:lnTo>
                  <a:lnTo>
                    <a:pt x="116" y="81"/>
                  </a:lnTo>
                  <a:lnTo>
                    <a:pt x="112" y="81"/>
                  </a:lnTo>
                  <a:lnTo>
                    <a:pt x="109" y="81"/>
                  </a:lnTo>
                  <a:lnTo>
                    <a:pt x="105" y="77"/>
                  </a:lnTo>
                  <a:lnTo>
                    <a:pt x="105" y="77"/>
                  </a:lnTo>
                  <a:lnTo>
                    <a:pt x="109" y="74"/>
                  </a:lnTo>
                  <a:lnTo>
                    <a:pt x="109" y="60"/>
                  </a:lnTo>
                  <a:lnTo>
                    <a:pt x="116" y="56"/>
                  </a:lnTo>
                  <a:lnTo>
                    <a:pt x="119" y="49"/>
                  </a:lnTo>
                  <a:lnTo>
                    <a:pt x="123" y="46"/>
                  </a:lnTo>
                  <a:lnTo>
                    <a:pt x="126" y="46"/>
                  </a:lnTo>
                  <a:lnTo>
                    <a:pt x="126" y="46"/>
                  </a:lnTo>
                  <a:lnTo>
                    <a:pt x="126" y="46"/>
                  </a:lnTo>
                  <a:lnTo>
                    <a:pt x="112" y="39"/>
                  </a:lnTo>
                  <a:lnTo>
                    <a:pt x="133" y="32"/>
                  </a:lnTo>
                  <a:lnTo>
                    <a:pt x="133" y="32"/>
                  </a:lnTo>
                  <a:lnTo>
                    <a:pt x="133" y="28"/>
                  </a:lnTo>
                  <a:lnTo>
                    <a:pt x="130" y="25"/>
                  </a:lnTo>
                  <a:lnTo>
                    <a:pt x="130" y="21"/>
                  </a:lnTo>
                  <a:lnTo>
                    <a:pt x="126" y="18"/>
                  </a:lnTo>
                  <a:lnTo>
                    <a:pt x="123" y="14"/>
                  </a:lnTo>
                  <a:lnTo>
                    <a:pt x="119" y="11"/>
                  </a:lnTo>
                  <a:lnTo>
                    <a:pt x="116" y="7"/>
                  </a:lnTo>
                  <a:lnTo>
                    <a:pt x="112" y="7"/>
                  </a:lnTo>
                  <a:lnTo>
                    <a:pt x="112" y="3"/>
                  </a:lnTo>
                  <a:lnTo>
                    <a:pt x="112" y="0"/>
                  </a:lnTo>
                  <a:lnTo>
                    <a:pt x="109" y="0"/>
                  </a:lnTo>
                  <a:lnTo>
                    <a:pt x="105" y="0"/>
                  </a:lnTo>
                  <a:lnTo>
                    <a:pt x="98" y="3"/>
                  </a:lnTo>
                  <a:lnTo>
                    <a:pt x="95" y="3"/>
                  </a:lnTo>
                  <a:lnTo>
                    <a:pt x="91" y="7"/>
                  </a:lnTo>
                  <a:lnTo>
                    <a:pt x="88" y="11"/>
                  </a:lnTo>
                  <a:lnTo>
                    <a:pt x="81" y="14"/>
                  </a:lnTo>
                  <a:lnTo>
                    <a:pt x="70" y="39"/>
                  </a:lnTo>
                  <a:lnTo>
                    <a:pt x="70" y="39"/>
                  </a:lnTo>
                  <a:lnTo>
                    <a:pt x="66" y="42"/>
                  </a:lnTo>
                  <a:lnTo>
                    <a:pt x="63" y="46"/>
                  </a:lnTo>
                  <a:lnTo>
                    <a:pt x="59" y="46"/>
                  </a:lnTo>
                  <a:lnTo>
                    <a:pt x="52" y="49"/>
                  </a:lnTo>
                  <a:lnTo>
                    <a:pt x="49" y="53"/>
                  </a:lnTo>
                  <a:lnTo>
                    <a:pt x="45" y="56"/>
                  </a:lnTo>
                  <a:lnTo>
                    <a:pt x="42" y="60"/>
                  </a:lnTo>
                  <a:lnTo>
                    <a:pt x="38" y="63"/>
                  </a:lnTo>
                  <a:lnTo>
                    <a:pt x="38" y="67"/>
                  </a:lnTo>
                  <a:lnTo>
                    <a:pt x="28" y="88"/>
                  </a:lnTo>
                  <a:lnTo>
                    <a:pt x="28" y="88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92"/>
                  </a:lnTo>
                  <a:lnTo>
                    <a:pt x="0" y="99"/>
                  </a:lnTo>
                  <a:lnTo>
                    <a:pt x="0" y="102"/>
                  </a:lnTo>
                  <a:lnTo>
                    <a:pt x="0" y="109"/>
                  </a:lnTo>
                  <a:lnTo>
                    <a:pt x="3" y="120"/>
                  </a:lnTo>
                  <a:lnTo>
                    <a:pt x="3" y="120"/>
                  </a:lnTo>
                  <a:lnTo>
                    <a:pt x="0" y="123"/>
                  </a:lnTo>
                  <a:lnTo>
                    <a:pt x="0" y="127"/>
                  </a:lnTo>
                  <a:lnTo>
                    <a:pt x="0" y="130"/>
                  </a:lnTo>
                  <a:close/>
                  <a:moveTo>
                    <a:pt x="38" y="99"/>
                  </a:moveTo>
                  <a:lnTo>
                    <a:pt x="38" y="99"/>
                  </a:lnTo>
                  <a:lnTo>
                    <a:pt x="38" y="99"/>
                  </a:lnTo>
                  <a:lnTo>
                    <a:pt x="38" y="99"/>
                  </a:lnTo>
                  <a:lnTo>
                    <a:pt x="38" y="99"/>
                  </a:lnTo>
                  <a:close/>
                  <a:moveTo>
                    <a:pt x="63" y="81"/>
                  </a:moveTo>
                  <a:lnTo>
                    <a:pt x="66" y="77"/>
                  </a:lnTo>
                  <a:lnTo>
                    <a:pt x="63" y="81"/>
                  </a:lnTo>
                  <a:lnTo>
                    <a:pt x="63" y="81"/>
                  </a:lnTo>
                  <a:close/>
                  <a:moveTo>
                    <a:pt x="95" y="49"/>
                  </a:moveTo>
                  <a:lnTo>
                    <a:pt x="95" y="49"/>
                  </a:lnTo>
                  <a:lnTo>
                    <a:pt x="91" y="49"/>
                  </a:lnTo>
                  <a:lnTo>
                    <a:pt x="95" y="49"/>
                  </a:lnTo>
                  <a:close/>
                  <a:moveTo>
                    <a:pt x="74" y="74"/>
                  </a:moveTo>
                  <a:lnTo>
                    <a:pt x="77" y="74"/>
                  </a:lnTo>
                  <a:lnTo>
                    <a:pt x="77" y="74"/>
                  </a:lnTo>
                  <a:lnTo>
                    <a:pt x="74" y="74"/>
                  </a:lnTo>
                  <a:close/>
                  <a:moveTo>
                    <a:pt x="49" y="88"/>
                  </a:moveTo>
                  <a:lnTo>
                    <a:pt x="52" y="85"/>
                  </a:lnTo>
                  <a:lnTo>
                    <a:pt x="59" y="81"/>
                  </a:lnTo>
                  <a:lnTo>
                    <a:pt x="59" y="85"/>
                  </a:lnTo>
                  <a:lnTo>
                    <a:pt x="56" y="85"/>
                  </a:lnTo>
                  <a:lnTo>
                    <a:pt x="52" y="85"/>
                  </a:lnTo>
                  <a:lnTo>
                    <a:pt x="49" y="88"/>
                  </a:lnTo>
                  <a:lnTo>
                    <a:pt x="45" y="92"/>
                  </a:lnTo>
                  <a:lnTo>
                    <a:pt x="45" y="92"/>
                  </a:lnTo>
                  <a:lnTo>
                    <a:pt x="45" y="88"/>
                  </a:lnTo>
                  <a:lnTo>
                    <a:pt x="49" y="88"/>
                  </a:lnTo>
                  <a:lnTo>
                    <a:pt x="49" y="88"/>
                  </a:lnTo>
                  <a:close/>
                  <a:moveTo>
                    <a:pt x="21" y="92"/>
                  </a:moveTo>
                  <a:lnTo>
                    <a:pt x="21" y="95"/>
                  </a:lnTo>
                  <a:lnTo>
                    <a:pt x="28" y="99"/>
                  </a:lnTo>
                  <a:lnTo>
                    <a:pt x="24" y="95"/>
                  </a:lnTo>
                  <a:lnTo>
                    <a:pt x="21" y="92"/>
                  </a:lnTo>
                  <a:lnTo>
                    <a:pt x="21" y="92"/>
                  </a:lnTo>
                  <a:lnTo>
                    <a:pt x="21" y="92"/>
                  </a:lnTo>
                  <a:close/>
                  <a:moveTo>
                    <a:pt x="28" y="99"/>
                  </a:moveTo>
                  <a:lnTo>
                    <a:pt x="28" y="99"/>
                  </a:lnTo>
                  <a:lnTo>
                    <a:pt x="28" y="99"/>
                  </a:lnTo>
                  <a:lnTo>
                    <a:pt x="28" y="99"/>
                  </a:lnTo>
                  <a:lnTo>
                    <a:pt x="28" y="9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27" name="Freeform 323"/>
            <p:cNvSpPr>
              <a:spLocks/>
            </p:cNvSpPr>
            <p:nvPr userDrawn="1"/>
          </p:nvSpPr>
          <p:spPr bwMode="gray">
            <a:xfrm>
              <a:off x="2560" y="2325"/>
              <a:ext cx="141" cy="121"/>
            </a:xfrm>
            <a:custGeom>
              <a:avLst/>
              <a:gdLst>
                <a:gd name="T0" fmla="*/ 95 w 137"/>
                <a:gd name="T1" fmla="*/ 46 h 113"/>
                <a:gd name="T2" fmla="*/ 95 w 137"/>
                <a:gd name="T3" fmla="*/ 46 h 113"/>
                <a:gd name="T4" fmla="*/ 91 w 137"/>
                <a:gd name="T5" fmla="*/ 46 h 113"/>
                <a:gd name="T6" fmla="*/ 88 w 137"/>
                <a:gd name="T7" fmla="*/ 46 h 113"/>
                <a:gd name="T8" fmla="*/ 84 w 137"/>
                <a:gd name="T9" fmla="*/ 42 h 113"/>
                <a:gd name="T10" fmla="*/ 81 w 137"/>
                <a:gd name="T11" fmla="*/ 39 h 113"/>
                <a:gd name="T12" fmla="*/ 81 w 137"/>
                <a:gd name="T13" fmla="*/ 39 h 113"/>
                <a:gd name="T14" fmla="*/ 77 w 137"/>
                <a:gd name="T15" fmla="*/ 35 h 113"/>
                <a:gd name="T16" fmla="*/ 74 w 137"/>
                <a:gd name="T17" fmla="*/ 35 h 113"/>
                <a:gd name="T18" fmla="*/ 70 w 137"/>
                <a:gd name="T19" fmla="*/ 32 h 113"/>
                <a:gd name="T20" fmla="*/ 63 w 137"/>
                <a:gd name="T21" fmla="*/ 28 h 113"/>
                <a:gd name="T22" fmla="*/ 60 w 137"/>
                <a:gd name="T23" fmla="*/ 21 h 113"/>
                <a:gd name="T24" fmla="*/ 53 w 137"/>
                <a:gd name="T25" fmla="*/ 17 h 113"/>
                <a:gd name="T26" fmla="*/ 46 w 137"/>
                <a:gd name="T27" fmla="*/ 14 h 113"/>
                <a:gd name="T28" fmla="*/ 42 w 137"/>
                <a:gd name="T29" fmla="*/ 10 h 113"/>
                <a:gd name="T30" fmla="*/ 42 w 137"/>
                <a:gd name="T31" fmla="*/ 10 h 113"/>
                <a:gd name="T32" fmla="*/ 39 w 137"/>
                <a:gd name="T33" fmla="*/ 10 h 113"/>
                <a:gd name="T34" fmla="*/ 32 w 137"/>
                <a:gd name="T35" fmla="*/ 7 h 113"/>
                <a:gd name="T36" fmla="*/ 21 w 137"/>
                <a:gd name="T37" fmla="*/ 3 h 113"/>
                <a:gd name="T38" fmla="*/ 10 w 137"/>
                <a:gd name="T39" fmla="*/ 3 h 113"/>
                <a:gd name="T40" fmla="*/ 3 w 137"/>
                <a:gd name="T41" fmla="*/ 0 h 113"/>
                <a:gd name="T42" fmla="*/ 0 w 137"/>
                <a:gd name="T43" fmla="*/ 81 h 113"/>
                <a:gd name="T44" fmla="*/ 14 w 137"/>
                <a:gd name="T45" fmla="*/ 88 h 113"/>
                <a:gd name="T46" fmla="*/ 28 w 137"/>
                <a:gd name="T47" fmla="*/ 84 h 113"/>
                <a:gd name="T48" fmla="*/ 28 w 137"/>
                <a:gd name="T49" fmla="*/ 81 h 113"/>
                <a:gd name="T50" fmla="*/ 32 w 137"/>
                <a:gd name="T51" fmla="*/ 77 h 113"/>
                <a:gd name="T52" fmla="*/ 35 w 137"/>
                <a:gd name="T53" fmla="*/ 74 h 113"/>
                <a:gd name="T54" fmla="*/ 39 w 137"/>
                <a:gd name="T55" fmla="*/ 70 h 113"/>
                <a:gd name="T56" fmla="*/ 46 w 137"/>
                <a:gd name="T57" fmla="*/ 70 h 113"/>
                <a:gd name="T58" fmla="*/ 56 w 137"/>
                <a:gd name="T59" fmla="*/ 70 h 113"/>
                <a:gd name="T60" fmla="*/ 81 w 137"/>
                <a:gd name="T61" fmla="*/ 84 h 113"/>
                <a:gd name="T62" fmla="*/ 91 w 137"/>
                <a:gd name="T63" fmla="*/ 98 h 113"/>
                <a:gd name="T64" fmla="*/ 109 w 137"/>
                <a:gd name="T65" fmla="*/ 106 h 113"/>
                <a:gd name="T66" fmla="*/ 134 w 137"/>
                <a:gd name="T67" fmla="*/ 113 h 113"/>
                <a:gd name="T68" fmla="*/ 134 w 137"/>
                <a:gd name="T69" fmla="*/ 113 h 113"/>
                <a:gd name="T70" fmla="*/ 137 w 137"/>
                <a:gd name="T71" fmla="*/ 109 h 113"/>
                <a:gd name="T72" fmla="*/ 137 w 137"/>
                <a:gd name="T73" fmla="*/ 106 h 113"/>
                <a:gd name="T74" fmla="*/ 134 w 137"/>
                <a:gd name="T75" fmla="*/ 102 h 113"/>
                <a:gd name="T76" fmla="*/ 130 w 137"/>
                <a:gd name="T77" fmla="*/ 98 h 113"/>
                <a:gd name="T78" fmla="*/ 123 w 137"/>
                <a:gd name="T79" fmla="*/ 91 h 113"/>
                <a:gd name="T80" fmla="*/ 116 w 137"/>
                <a:gd name="T81" fmla="*/ 88 h 113"/>
                <a:gd name="T82" fmla="*/ 113 w 137"/>
                <a:gd name="T83" fmla="*/ 81 h 113"/>
                <a:gd name="T84" fmla="*/ 106 w 137"/>
                <a:gd name="T85" fmla="*/ 77 h 113"/>
                <a:gd name="T86" fmla="*/ 102 w 137"/>
                <a:gd name="T87" fmla="*/ 74 h 113"/>
                <a:gd name="T88" fmla="*/ 102 w 137"/>
                <a:gd name="T89" fmla="*/ 74 h 113"/>
                <a:gd name="T90" fmla="*/ 84 w 137"/>
                <a:gd name="T91" fmla="*/ 63 h 113"/>
                <a:gd name="T92" fmla="*/ 102 w 137"/>
                <a:gd name="T93" fmla="*/ 56 h 113"/>
                <a:gd name="T94" fmla="*/ 95 w 137"/>
                <a:gd name="T95" fmla="*/ 46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7" h="113">
                  <a:moveTo>
                    <a:pt x="95" y="46"/>
                  </a:moveTo>
                  <a:lnTo>
                    <a:pt x="95" y="46"/>
                  </a:lnTo>
                  <a:lnTo>
                    <a:pt x="91" y="46"/>
                  </a:lnTo>
                  <a:lnTo>
                    <a:pt x="88" y="46"/>
                  </a:lnTo>
                  <a:lnTo>
                    <a:pt x="84" y="42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77" y="35"/>
                  </a:lnTo>
                  <a:lnTo>
                    <a:pt x="74" y="35"/>
                  </a:lnTo>
                  <a:lnTo>
                    <a:pt x="70" y="32"/>
                  </a:lnTo>
                  <a:lnTo>
                    <a:pt x="63" y="28"/>
                  </a:lnTo>
                  <a:lnTo>
                    <a:pt x="60" y="21"/>
                  </a:lnTo>
                  <a:lnTo>
                    <a:pt x="53" y="17"/>
                  </a:lnTo>
                  <a:lnTo>
                    <a:pt x="46" y="14"/>
                  </a:lnTo>
                  <a:lnTo>
                    <a:pt x="42" y="10"/>
                  </a:lnTo>
                  <a:lnTo>
                    <a:pt x="42" y="10"/>
                  </a:lnTo>
                  <a:lnTo>
                    <a:pt x="39" y="10"/>
                  </a:lnTo>
                  <a:lnTo>
                    <a:pt x="32" y="7"/>
                  </a:lnTo>
                  <a:lnTo>
                    <a:pt x="21" y="3"/>
                  </a:lnTo>
                  <a:lnTo>
                    <a:pt x="10" y="3"/>
                  </a:lnTo>
                  <a:lnTo>
                    <a:pt x="3" y="0"/>
                  </a:lnTo>
                  <a:lnTo>
                    <a:pt x="0" y="81"/>
                  </a:lnTo>
                  <a:lnTo>
                    <a:pt x="14" y="88"/>
                  </a:lnTo>
                  <a:lnTo>
                    <a:pt x="28" y="84"/>
                  </a:lnTo>
                  <a:lnTo>
                    <a:pt x="28" y="81"/>
                  </a:lnTo>
                  <a:lnTo>
                    <a:pt x="32" y="77"/>
                  </a:lnTo>
                  <a:lnTo>
                    <a:pt x="35" y="74"/>
                  </a:lnTo>
                  <a:lnTo>
                    <a:pt x="39" y="70"/>
                  </a:lnTo>
                  <a:lnTo>
                    <a:pt x="46" y="70"/>
                  </a:lnTo>
                  <a:lnTo>
                    <a:pt x="56" y="70"/>
                  </a:lnTo>
                  <a:lnTo>
                    <a:pt x="81" y="84"/>
                  </a:lnTo>
                  <a:lnTo>
                    <a:pt x="91" y="98"/>
                  </a:lnTo>
                  <a:lnTo>
                    <a:pt x="109" y="106"/>
                  </a:lnTo>
                  <a:lnTo>
                    <a:pt x="134" y="113"/>
                  </a:lnTo>
                  <a:lnTo>
                    <a:pt x="134" y="113"/>
                  </a:lnTo>
                  <a:lnTo>
                    <a:pt x="137" y="109"/>
                  </a:lnTo>
                  <a:lnTo>
                    <a:pt x="137" y="106"/>
                  </a:lnTo>
                  <a:lnTo>
                    <a:pt x="134" y="102"/>
                  </a:lnTo>
                  <a:lnTo>
                    <a:pt x="130" y="98"/>
                  </a:lnTo>
                  <a:lnTo>
                    <a:pt x="123" y="91"/>
                  </a:lnTo>
                  <a:lnTo>
                    <a:pt x="116" y="88"/>
                  </a:lnTo>
                  <a:lnTo>
                    <a:pt x="113" y="81"/>
                  </a:lnTo>
                  <a:lnTo>
                    <a:pt x="106" y="77"/>
                  </a:lnTo>
                  <a:lnTo>
                    <a:pt x="102" y="74"/>
                  </a:lnTo>
                  <a:lnTo>
                    <a:pt x="102" y="74"/>
                  </a:lnTo>
                  <a:lnTo>
                    <a:pt x="84" y="63"/>
                  </a:lnTo>
                  <a:lnTo>
                    <a:pt x="102" y="56"/>
                  </a:lnTo>
                  <a:lnTo>
                    <a:pt x="95" y="46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28" name="Freeform 324"/>
            <p:cNvSpPr>
              <a:spLocks/>
            </p:cNvSpPr>
            <p:nvPr userDrawn="1"/>
          </p:nvSpPr>
          <p:spPr bwMode="gray">
            <a:xfrm>
              <a:off x="2429" y="2290"/>
              <a:ext cx="134" cy="122"/>
            </a:xfrm>
            <a:custGeom>
              <a:avLst/>
              <a:gdLst>
                <a:gd name="T0" fmla="*/ 0 w 130"/>
                <a:gd name="T1" fmla="*/ 14 h 113"/>
                <a:gd name="T2" fmla="*/ 7 w 130"/>
                <a:gd name="T3" fmla="*/ 21 h 113"/>
                <a:gd name="T4" fmla="*/ 11 w 130"/>
                <a:gd name="T5" fmla="*/ 28 h 113"/>
                <a:gd name="T6" fmla="*/ 14 w 130"/>
                <a:gd name="T7" fmla="*/ 35 h 113"/>
                <a:gd name="T8" fmla="*/ 14 w 130"/>
                <a:gd name="T9" fmla="*/ 42 h 113"/>
                <a:gd name="T10" fmla="*/ 18 w 130"/>
                <a:gd name="T11" fmla="*/ 46 h 113"/>
                <a:gd name="T12" fmla="*/ 18 w 130"/>
                <a:gd name="T13" fmla="*/ 49 h 113"/>
                <a:gd name="T14" fmla="*/ 21 w 130"/>
                <a:gd name="T15" fmla="*/ 53 h 113"/>
                <a:gd name="T16" fmla="*/ 25 w 130"/>
                <a:gd name="T17" fmla="*/ 53 h 113"/>
                <a:gd name="T18" fmla="*/ 32 w 130"/>
                <a:gd name="T19" fmla="*/ 53 h 113"/>
                <a:gd name="T20" fmla="*/ 39 w 130"/>
                <a:gd name="T21" fmla="*/ 53 h 113"/>
                <a:gd name="T22" fmla="*/ 46 w 130"/>
                <a:gd name="T23" fmla="*/ 56 h 113"/>
                <a:gd name="T24" fmla="*/ 49 w 130"/>
                <a:gd name="T25" fmla="*/ 56 h 113"/>
                <a:gd name="T26" fmla="*/ 56 w 130"/>
                <a:gd name="T27" fmla="*/ 60 h 113"/>
                <a:gd name="T28" fmla="*/ 67 w 130"/>
                <a:gd name="T29" fmla="*/ 60 h 113"/>
                <a:gd name="T30" fmla="*/ 74 w 130"/>
                <a:gd name="T31" fmla="*/ 60 h 113"/>
                <a:gd name="T32" fmla="*/ 78 w 130"/>
                <a:gd name="T33" fmla="*/ 64 h 113"/>
                <a:gd name="T34" fmla="*/ 92 w 130"/>
                <a:gd name="T35" fmla="*/ 78 h 113"/>
                <a:gd name="T36" fmla="*/ 102 w 130"/>
                <a:gd name="T37" fmla="*/ 95 h 113"/>
                <a:gd name="T38" fmla="*/ 120 w 130"/>
                <a:gd name="T39" fmla="*/ 113 h 113"/>
                <a:gd name="T40" fmla="*/ 123 w 130"/>
                <a:gd name="T41" fmla="*/ 113 h 113"/>
                <a:gd name="T42" fmla="*/ 130 w 130"/>
                <a:gd name="T43" fmla="*/ 32 h 113"/>
                <a:gd name="T44" fmla="*/ 123 w 130"/>
                <a:gd name="T45" fmla="*/ 28 h 113"/>
                <a:gd name="T46" fmla="*/ 116 w 130"/>
                <a:gd name="T47" fmla="*/ 25 h 113"/>
                <a:gd name="T48" fmla="*/ 106 w 130"/>
                <a:gd name="T49" fmla="*/ 18 h 113"/>
                <a:gd name="T50" fmla="*/ 99 w 130"/>
                <a:gd name="T51" fmla="*/ 18 h 113"/>
                <a:gd name="T52" fmla="*/ 92 w 130"/>
                <a:gd name="T53" fmla="*/ 14 h 113"/>
                <a:gd name="T54" fmla="*/ 81 w 130"/>
                <a:gd name="T55" fmla="*/ 18 h 113"/>
                <a:gd name="T56" fmla="*/ 78 w 130"/>
                <a:gd name="T57" fmla="*/ 21 h 113"/>
                <a:gd name="T58" fmla="*/ 78 w 130"/>
                <a:gd name="T59" fmla="*/ 25 h 113"/>
                <a:gd name="T60" fmla="*/ 74 w 130"/>
                <a:gd name="T61" fmla="*/ 28 h 113"/>
                <a:gd name="T62" fmla="*/ 74 w 130"/>
                <a:gd name="T63" fmla="*/ 35 h 113"/>
                <a:gd name="T64" fmla="*/ 70 w 130"/>
                <a:gd name="T65" fmla="*/ 42 h 113"/>
                <a:gd name="T66" fmla="*/ 67 w 130"/>
                <a:gd name="T67" fmla="*/ 46 h 113"/>
                <a:gd name="T68" fmla="*/ 60 w 130"/>
                <a:gd name="T69" fmla="*/ 46 h 113"/>
                <a:gd name="T70" fmla="*/ 53 w 130"/>
                <a:gd name="T71" fmla="*/ 46 h 113"/>
                <a:gd name="T72" fmla="*/ 46 w 130"/>
                <a:gd name="T73" fmla="*/ 42 h 113"/>
                <a:gd name="T74" fmla="*/ 42 w 130"/>
                <a:gd name="T75" fmla="*/ 35 h 113"/>
                <a:gd name="T76" fmla="*/ 39 w 130"/>
                <a:gd name="T77" fmla="*/ 28 h 113"/>
                <a:gd name="T78" fmla="*/ 35 w 130"/>
                <a:gd name="T79" fmla="*/ 21 h 113"/>
                <a:gd name="T80" fmla="*/ 35 w 130"/>
                <a:gd name="T81" fmla="*/ 18 h 113"/>
                <a:gd name="T82" fmla="*/ 32 w 130"/>
                <a:gd name="T83" fmla="*/ 14 h 113"/>
                <a:gd name="T84" fmla="*/ 32 w 130"/>
                <a:gd name="T85" fmla="*/ 14 h 113"/>
                <a:gd name="T86" fmla="*/ 28 w 130"/>
                <a:gd name="T87" fmla="*/ 11 h 113"/>
                <a:gd name="T88" fmla="*/ 25 w 130"/>
                <a:gd name="T89" fmla="*/ 7 h 113"/>
                <a:gd name="T90" fmla="*/ 21 w 130"/>
                <a:gd name="T91" fmla="*/ 4 h 113"/>
                <a:gd name="T92" fmla="*/ 14 w 130"/>
                <a:gd name="T93" fmla="*/ 0 h 113"/>
                <a:gd name="T94" fmla="*/ 7 w 130"/>
                <a:gd name="T95" fmla="*/ 0 h 113"/>
                <a:gd name="T96" fmla="*/ 4 w 130"/>
                <a:gd name="T97" fmla="*/ 7 h 113"/>
                <a:gd name="T98" fmla="*/ 4 w 130"/>
                <a:gd name="T99" fmla="*/ 7 h 113"/>
                <a:gd name="T100" fmla="*/ 0 w 130"/>
                <a:gd name="T101" fmla="*/ 11 h 113"/>
                <a:gd name="T102" fmla="*/ 0 w 130"/>
                <a:gd name="T103" fmla="*/ 11 h 113"/>
                <a:gd name="T104" fmla="*/ 0 w 130"/>
                <a:gd name="T105" fmla="*/ 14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0" h="113">
                  <a:moveTo>
                    <a:pt x="0" y="14"/>
                  </a:moveTo>
                  <a:lnTo>
                    <a:pt x="7" y="21"/>
                  </a:lnTo>
                  <a:lnTo>
                    <a:pt x="11" y="28"/>
                  </a:lnTo>
                  <a:lnTo>
                    <a:pt x="14" y="35"/>
                  </a:lnTo>
                  <a:lnTo>
                    <a:pt x="14" y="42"/>
                  </a:lnTo>
                  <a:lnTo>
                    <a:pt x="18" y="46"/>
                  </a:lnTo>
                  <a:lnTo>
                    <a:pt x="18" y="49"/>
                  </a:lnTo>
                  <a:lnTo>
                    <a:pt x="21" y="53"/>
                  </a:lnTo>
                  <a:lnTo>
                    <a:pt x="25" y="53"/>
                  </a:lnTo>
                  <a:lnTo>
                    <a:pt x="32" y="53"/>
                  </a:lnTo>
                  <a:lnTo>
                    <a:pt x="39" y="53"/>
                  </a:lnTo>
                  <a:lnTo>
                    <a:pt x="46" y="56"/>
                  </a:lnTo>
                  <a:lnTo>
                    <a:pt x="49" y="56"/>
                  </a:lnTo>
                  <a:lnTo>
                    <a:pt x="56" y="60"/>
                  </a:lnTo>
                  <a:lnTo>
                    <a:pt x="67" y="60"/>
                  </a:lnTo>
                  <a:lnTo>
                    <a:pt x="74" y="60"/>
                  </a:lnTo>
                  <a:lnTo>
                    <a:pt x="78" y="64"/>
                  </a:lnTo>
                  <a:lnTo>
                    <a:pt x="92" y="78"/>
                  </a:lnTo>
                  <a:lnTo>
                    <a:pt x="102" y="95"/>
                  </a:lnTo>
                  <a:lnTo>
                    <a:pt x="120" y="113"/>
                  </a:lnTo>
                  <a:lnTo>
                    <a:pt x="123" y="113"/>
                  </a:lnTo>
                  <a:lnTo>
                    <a:pt x="130" y="32"/>
                  </a:lnTo>
                  <a:lnTo>
                    <a:pt x="123" y="28"/>
                  </a:lnTo>
                  <a:lnTo>
                    <a:pt x="116" y="25"/>
                  </a:lnTo>
                  <a:lnTo>
                    <a:pt x="106" y="18"/>
                  </a:lnTo>
                  <a:lnTo>
                    <a:pt x="99" y="18"/>
                  </a:lnTo>
                  <a:lnTo>
                    <a:pt x="92" y="14"/>
                  </a:lnTo>
                  <a:lnTo>
                    <a:pt x="81" y="18"/>
                  </a:lnTo>
                  <a:lnTo>
                    <a:pt x="78" y="21"/>
                  </a:lnTo>
                  <a:lnTo>
                    <a:pt x="78" y="25"/>
                  </a:lnTo>
                  <a:lnTo>
                    <a:pt x="74" y="28"/>
                  </a:lnTo>
                  <a:lnTo>
                    <a:pt x="74" y="35"/>
                  </a:lnTo>
                  <a:lnTo>
                    <a:pt x="70" y="42"/>
                  </a:lnTo>
                  <a:lnTo>
                    <a:pt x="67" y="46"/>
                  </a:lnTo>
                  <a:lnTo>
                    <a:pt x="60" y="46"/>
                  </a:lnTo>
                  <a:lnTo>
                    <a:pt x="53" y="46"/>
                  </a:lnTo>
                  <a:lnTo>
                    <a:pt x="46" y="42"/>
                  </a:lnTo>
                  <a:lnTo>
                    <a:pt x="42" y="35"/>
                  </a:lnTo>
                  <a:lnTo>
                    <a:pt x="39" y="28"/>
                  </a:lnTo>
                  <a:lnTo>
                    <a:pt x="35" y="21"/>
                  </a:lnTo>
                  <a:lnTo>
                    <a:pt x="35" y="18"/>
                  </a:lnTo>
                  <a:lnTo>
                    <a:pt x="32" y="14"/>
                  </a:lnTo>
                  <a:lnTo>
                    <a:pt x="32" y="14"/>
                  </a:lnTo>
                  <a:lnTo>
                    <a:pt x="28" y="11"/>
                  </a:lnTo>
                  <a:lnTo>
                    <a:pt x="25" y="7"/>
                  </a:lnTo>
                  <a:lnTo>
                    <a:pt x="21" y="4"/>
                  </a:lnTo>
                  <a:lnTo>
                    <a:pt x="14" y="0"/>
                  </a:lnTo>
                  <a:lnTo>
                    <a:pt x="7" y="0"/>
                  </a:lnTo>
                  <a:lnTo>
                    <a:pt x="4" y="7"/>
                  </a:lnTo>
                  <a:lnTo>
                    <a:pt x="4" y="7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29" name="Freeform 325"/>
            <p:cNvSpPr>
              <a:spLocks/>
            </p:cNvSpPr>
            <p:nvPr userDrawn="1"/>
          </p:nvSpPr>
          <p:spPr bwMode="gray">
            <a:xfrm>
              <a:off x="2183" y="2495"/>
              <a:ext cx="551" cy="463"/>
            </a:xfrm>
            <a:custGeom>
              <a:avLst/>
              <a:gdLst>
                <a:gd name="T0" fmla="*/ 458 w 536"/>
                <a:gd name="T1" fmla="*/ 117 h 430"/>
                <a:gd name="T2" fmla="*/ 437 w 536"/>
                <a:gd name="T3" fmla="*/ 95 h 430"/>
                <a:gd name="T4" fmla="*/ 430 w 536"/>
                <a:gd name="T5" fmla="*/ 71 h 430"/>
                <a:gd name="T6" fmla="*/ 416 w 536"/>
                <a:gd name="T7" fmla="*/ 46 h 430"/>
                <a:gd name="T8" fmla="*/ 399 w 536"/>
                <a:gd name="T9" fmla="*/ 43 h 430"/>
                <a:gd name="T10" fmla="*/ 399 w 536"/>
                <a:gd name="T11" fmla="*/ 25 h 430"/>
                <a:gd name="T12" fmla="*/ 391 w 536"/>
                <a:gd name="T13" fmla="*/ 4 h 430"/>
                <a:gd name="T14" fmla="*/ 377 w 536"/>
                <a:gd name="T15" fmla="*/ 7 h 430"/>
                <a:gd name="T16" fmla="*/ 374 w 536"/>
                <a:gd name="T17" fmla="*/ 53 h 430"/>
                <a:gd name="T18" fmla="*/ 356 w 536"/>
                <a:gd name="T19" fmla="*/ 88 h 430"/>
                <a:gd name="T20" fmla="*/ 342 w 536"/>
                <a:gd name="T21" fmla="*/ 81 h 430"/>
                <a:gd name="T22" fmla="*/ 303 w 536"/>
                <a:gd name="T23" fmla="*/ 57 h 430"/>
                <a:gd name="T24" fmla="*/ 310 w 536"/>
                <a:gd name="T25" fmla="*/ 36 h 430"/>
                <a:gd name="T26" fmla="*/ 318 w 536"/>
                <a:gd name="T27" fmla="*/ 22 h 430"/>
                <a:gd name="T28" fmla="*/ 296 w 536"/>
                <a:gd name="T29" fmla="*/ 14 h 430"/>
                <a:gd name="T30" fmla="*/ 272 w 536"/>
                <a:gd name="T31" fmla="*/ 4 h 430"/>
                <a:gd name="T32" fmla="*/ 265 w 536"/>
                <a:gd name="T33" fmla="*/ 11 h 430"/>
                <a:gd name="T34" fmla="*/ 258 w 536"/>
                <a:gd name="T35" fmla="*/ 7 h 430"/>
                <a:gd name="T36" fmla="*/ 247 w 536"/>
                <a:gd name="T37" fmla="*/ 0 h 430"/>
                <a:gd name="T38" fmla="*/ 233 w 536"/>
                <a:gd name="T39" fmla="*/ 11 h 430"/>
                <a:gd name="T40" fmla="*/ 240 w 536"/>
                <a:gd name="T41" fmla="*/ 18 h 430"/>
                <a:gd name="T42" fmla="*/ 212 w 536"/>
                <a:gd name="T43" fmla="*/ 29 h 430"/>
                <a:gd name="T44" fmla="*/ 205 w 536"/>
                <a:gd name="T45" fmla="*/ 46 h 430"/>
                <a:gd name="T46" fmla="*/ 212 w 536"/>
                <a:gd name="T47" fmla="*/ 60 h 430"/>
                <a:gd name="T48" fmla="*/ 198 w 536"/>
                <a:gd name="T49" fmla="*/ 60 h 430"/>
                <a:gd name="T50" fmla="*/ 177 w 536"/>
                <a:gd name="T51" fmla="*/ 50 h 430"/>
                <a:gd name="T52" fmla="*/ 145 w 536"/>
                <a:gd name="T53" fmla="*/ 67 h 430"/>
                <a:gd name="T54" fmla="*/ 134 w 536"/>
                <a:gd name="T55" fmla="*/ 85 h 430"/>
                <a:gd name="T56" fmla="*/ 120 w 536"/>
                <a:gd name="T57" fmla="*/ 95 h 430"/>
                <a:gd name="T58" fmla="*/ 110 w 536"/>
                <a:gd name="T59" fmla="*/ 120 h 430"/>
                <a:gd name="T60" fmla="*/ 64 w 536"/>
                <a:gd name="T61" fmla="*/ 141 h 430"/>
                <a:gd name="T62" fmla="*/ 15 w 536"/>
                <a:gd name="T63" fmla="*/ 159 h 430"/>
                <a:gd name="T64" fmla="*/ 0 w 536"/>
                <a:gd name="T65" fmla="*/ 187 h 430"/>
                <a:gd name="T66" fmla="*/ 7 w 536"/>
                <a:gd name="T67" fmla="*/ 215 h 430"/>
                <a:gd name="T68" fmla="*/ 18 w 536"/>
                <a:gd name="T69" fmla="*/ 282 h 430"/>
                <a:gd name="T70" fmla="*/ 29 w 536"/>
                <a:gd name="T71" fmla="*/ 314 h 430"/>
                <a:gd name="T72" fmla="*/ 18 w 536"/>
                <a:gd name="T73" fmla="*/ 356 h 430"/>
                <a:gd name="T74" fmla="*/ 29 w 536"/>
                <a:gd name="T75" fmla="*/ 360 h 430"/>
                <a:gd name="T76" fmla="*/ 36 w 536"/>
                <a:gd name="T77" fmla="*/ 370 h 430"/>
                <a:gd name="T78" fmla="*/ 67 w 536"/>
                <a:gd name="T79" fmla="*/ 370 h 430"/>
                <a:gd name="T80" fmla="*/ 81 w 536"/>
                <a:gd name="T81" fmla="*/ 356 h 430"/>
                <a:gd name="T82" fmla="*/ 131 w 536"/>
                <a:gd name="T83" fmla="*/ 360 h 430"/>
                <a:gd name="T84" fmla="*/ 148 w 536"/>
                <a:gd name="T85" fmla="*/ 342 h 430"/>
                <a:gd name="T86" fmla="*/ 222 w 536"/>
                <a:gd name="T87" fmla="*/ 310 h 430"/>
                <a:gd name="T88" fmla="*/ 286 w 536"/>
                <a:gd name="T89" fmla="*/ 332 h 430"/>
                <a:gd name="T90" fmla="*/ 349 w 536"/>
                <a:gd name="T91" fmla="*/ 381 h 430"/>
                <a:gd name="T92" fmla="*/ 363 w 536"/>
                <a:gd name="T93" fmla="*/ 413 h 430"/>
                <a:gd name="T94" fmla="*/ 399 w 536"/>
                <a:gd name="T95" fmla="*/ 420 h 430"/>
                <a:gd name="T96" fmla="*/ 420 w 536"/>
                <a:gd name="T97" fmla="*/ 416 h 430"/>
                <a:gd name="T98" fmla="*/ 441 w 536"/>
                <a:gd name="T99" fmla="*/ 430 h 430"/>
                <a:gd name="T100" fmla="*/ 480 w 536"/>
                <a:gd name="T101" fmla="*/ 409 h 430"/>
                <a:gd name="T102" fmla="*/ 487 w 536"/>
                <a:gd name="T103" fmla="*/ 377 h 430"/>
                <a:gd name="T104" fmla="*/ 494 w 536"/>
                <a:gd name="T105" fmla="*/ 353 h 430"/>
                <a:gd name="T106" fmla="*/ 508 w 536"/>
                <a:gd name="T107" fmla="*/ 328 h 430"/>
                <a:gd name="T108" fmla="*/ 536 w 536"/>
                <a:gd name="T109" fmla="*/ 289 h 430"/>
                <a:gd name="T110" fmla="*/ 532 w 536"/>
                <a:gd name="T111" fmla="*/ 222 h 430"/>
                <a:gd name="T112" fmla="*/ 515 w 536"/>
                <a:gd name="T113" fmla="*/ 180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36" h="430">
                  <a:moveTo>
                    <a:pt x="515" y="180"/>
                  </a:moveTo>
                  <a:lnTo>
                    <a:pt x="480" y="152"/>
                  </a:lnTo>
                  <a:lnTo>
                    <a:pt x="480" y="141"/>
                  </a:lnTo>
                  <a:lnTo>
                    <a:pt x="458" y="120"/>
                  </a:lnTo>
                  <a:lnTo>
                    <a:pt x="458" y="117"/>
                  </a:lnTo>
                  <a:lnTo>
                    <a:pt x="455" y="113"/>
                  </a:lnTo>
                  <a:lnTo>
                    <a:pt x="451" y="110"/>
                  </a:lnTo>
                  <a:lnTo>
                    <a:pt x="444" y="106"/>
                  </a:lnTo>
                  <a:lnTo>
                    <a:pt x="441" y="99"/>
                  </a:lnTo>
                  <a:lnTo>
                    <a:pt x="437" y="95"/>
                  </a:lnTo>
                  <a:lnTo>
                    <a:pt x="437" y="92"/>
                  </a:lnTo>
                  <a:lnTo>
                    <a:pt x="434" y="85"/>
                  </a:lnTo>
                  <a:lnTo>
                    <a:pt x="434" y="78"/>
                  </a:lnTo>
                  <a:lnTo>
                    <a:pt x="430" y="74"/>
                  </a:lnTo>
                  <a:lnTo>
                    <a:pt x="430" y="71"/>
                  </a:lnTo>
                  <a:lnTo>
                    <a:pt x="427" y="71"/>
                  </a:lnTo>
                  <a:lnTo>
                    <a:pt x="423" y="67"/>
                  </a:lnTo>
                  <a:lnTo>
                    <a:pt x="420" y="60"/>
                  </a:lnTo>
                  <a:lnTo>
                    <a:pt x="416" y="53"/>
                  </a:lnTo>
                  <a:lnTo>
                    <a:pt x="416" y="46"/>
                  </a:lnTo>
                  <a:lnTo>
                    <a:pt x="413" y="46"/>
                  </a:lnTo>
                  <a:lnTo>
                    <a:pt x="409" y="43"/>
                  </a:lnTo>
                  <a:lnTo>
                    <a:pt x="406" y="43"/>
                  </a:lnTo>
                  <a:lnTo>
                    <a:pt x="402" y="43"/>
                  </a:lnTo>
                  <a:lnTo>
                    <a:pt x="399" y="43"/>
                  </a:lnTo>
                  <a:lnTo>
                    <a:pt x="399" y="39"/>
                  </a:lnTo>
                  <a:lnTo>
                    <a:pt x="395" y="36"/>
                  </a:lnTo>
                  <a:lnTo>
                    <a:pt x="395" y="29"/>
                  </a:lnTo>
                  <a:lnTo>
                    <a:pt x="399" y="25"/>
                  </a:lnTo>
                  <a:lnTo>
                    <a:pt x="399" y="25"/>
                  </a:lnTo>
                  <a:lnTo>
                    <a:pt x="399" y="22"/>
                  </a:lnTo>
                  <a:lnTo>
                    <a:pt x="399" y="18"/>
                  </a:lnTo>
                  <a:lnTo>
                    <a:pt x="399" y="14"/>
                  </a:lnTo>
                  <a:lnTo>
                    <a:pt x="395" y="7"/>
                  </a:lnTo>
                  <a:lnTo>
                    <a:pt x="391" y="4"/>
                  </a:lnTo>
                  <a:lnTo>
                    <a:pt x="388" y="0"/>
                  </a:lnTo>
                  <a:lnTo>
                    <a:pt x="381" y="0"/>
                  </a:lnTo>
                  <a:lnTo>
                    <a:pt x="377" y="0"/>
                  </a:lnTo>
                  <a:lnTo>
                    <a:pt x="377" y="4"/>
                  </a:lnTo>
                  <a:lnTo>
                    <a:pt x="377" y="7"/>
                  </a:lnTo>
                  <a:lnTo>
                    <a:pt x="377" y="11"/>
                  </a:lnTo>
                  <a:lnTo>
                    <a:pt x="377" y="11"/>
                  </a:lnTo>
                  <a:lnTo>
                    <a:pt x="374" y="43"/>
                  </a:lnTo>
                  <a:lnTo>
                    <a:pt x="374" y="46"/>
                  </a:lnTo>
                  <a:lnTo>
                    <a:pt x="374" y="53"/>
                  </a:lnTo>
                  <a:lnTo>
                    <a:pt x="370" y="60"/>
                  </a:lnTo>
                  <a:lnTo>
                    <a:pt x="367" y="67"/>
                  </a:lnTo>
                  <a:lnTo>
                    <a:pt x="367" y="78"/>
                  </a:lnTo>
                  <a:lnTo>
                    <a:pt x="363" y="81"/>
                  </a:lnTo>
                  <a:lnTo>
                    <a:pt x="356" y="88"/>
                  </a:lnTo>
                  <a:lnTo>
                    <a:pt x="353" y="88"/>
                  </a:lnTo>
                  <a:lnTo>
                    <a:pt x="349" y="88"/>
                  </a:lnTo>
                  <a:lnTo>
                    <a:pt x="346" y="88"/>
                  </a:lnTo>
                  <a:lnTo>
                    <a:pt x="346" y="85"/>
                  </a:lnTo>
                  <a:lnTo>
                    <a:pt x="342" y="81"/>
                  </a:lnTo>
                  <a:lnTo>
                    <a:pt x="332" y="78"/>
                  </a:lnTo>
                  <a:lnTo>
                    <a:pt x="325" y="74"/>
                  </a:lnTo>
                  <a:lnTo>
                    <a:pt x="318" y="67"/>
                  </a:lnTo>
                  <a:lnTo>
                    <a:pt x="310" y="64"/>
                  </a:lnTo>
                  <a:lnTo>
                    <a:pt x="303" y="57"/>
                  </a:lnTo>
                  <a:lnTo>
                    <a:pt x="300" y="57"/>
                  </a:lnTo>
                  <a:lnTo>
                    <a:pt x="300" y="53"/>
                  </a:lnTo>
                  <a:lnTo>
                    <a:pt x="303" y="46"/>
                  </a:lnTo>
                  <a:lnTo>
                    <a:pt x="307" y="43"/>
                  </a:lnTo>
                  <a:lnTo>
                    <a:pt x="310" y="36"/>
                  </a:lnTo>
                  <a:lnTo>
                    <a:pt x="314" y="36"/>
                  </a:lnTo>
                  <a:lnTo>
                    <a:pt x="318" y="32"/>
                  </a:lnTo>
                  <a:lnTo>
                    <a:pt x="318" y="29"/>
                  </a:lnTo>
                  <a:lnTo>
                    <a:pt x="318" y="25"/>
                  </a:lnTo>
                  <a:lnTo>
                    <a:pt x="318" y="22"/>
                  </a:lnTo>
                  <a:lnTo>
                    <a:pt x="314" y="18"/>
                  </a:lnTo>
                  <a:lnTo>
                    <a:pt x="307" y="14"/>
                  </a:lnTo>
                  <a:lnTo>
                    <a:pt x="300" y="14"/>
                  </a:lnTo>
                  <a:lnTo>
                    <a:pt x="296" y="14"/>
                  </a:lnTo>
                  <a:lnTo>
                    <a:pt x="296" y="14"/>
                  </a:lnTo>
                  <a:lnTo>
                    <a:pt x="282" y="18"/>
                  </a:lnTo>
                  <a:lnTo>
                    <a:pt x="282" y="18"/>
                  </a:lnTo>
                  <a:lnTo>
                    <a:pt x="279" y="11"/>
                  </a:lnTo>
                  <a:lnTo>
                    <a:pt x="275" y="7"/>
                  </a:lnTo>
                  <a:lnTo>
                    <a:pt x="272" y="4"/>
                  </a:lnTo>
                  <a:lnTo>
                    <a:pt x="268" y="4"/>
                  </a:lnTo>
                  <a:lnTo>
                    <a:pt x="268" y="4"/>
                  </a:lnTo>
                  <a:lnTo>
                    <a:pt x="268" y="7"/>
                  </a:lnTo>
                  <a:lnTo>
                    <a:pt x="268" y="11"/>
                  </a:lnTo>
                  <a:lnTo>
                    <a:pt x="265" y="11"/>
                  </a:lnTo>
                  <a:lnTo>
                    <a:pt x="265" y="11"/>
                  </a:lnTo>
                  <a:lnTo>
                    <a:pt x="258" y="11"/>
                  </a:lnTo>
                  <a:lnTo>
                    <a:pt x="258" y="11"/>
                  </a:lnTo>
                  <a:lnTo>
                    <a:pt x="258" y="7"/>
                  </a:lnTo>
                  <a:lnTo>
                    <a:pt x="258" y="7"/>
                  </a:lnTo>
                  <a:lnTo>
                    <a:pt x="261" y="4"/>
                  </a:lnTo>
                  <a:lnTo>
                    <a:pt x="258" y="0"/>
                  </a:lnTo>
                  <a:lnTo>
                    <a:pt x="258" y="0"/>
                  </a:lnTo>
                  <a:lnTo>
                    <a:pt x="254" y="0"/>
                  </a:lnTo>
                  <a:lnTo>
                    <a:pt x="247" y="0"/>
                  </a:lnTo>
                  <a:lnTo>
                    <a:pt x="244" y="0"/>
                  </a:lnTo>
                  <a:lnTo>
                    <a:pt x="240" y="0"/>
                  </a:lnTo>
                  <a:lnTo>
                    <a:pt x="236" y="4"/>
                  </a:lnTo>
                  <a:lnTo>
                    <a:pt x="233" y="7"/>
                  </a:lnTo>
                  <a:lnTo>
                    <a:pt x="233" y="11"/>
                  </a:lnTo>
                  <a:lnTo>
                    <a:pt x="233" y="11"/>
                  </a:lnTo>
                  <a:lnTo>
                    <a:pt x="244" y="11"/>
                  </a:lnTo>
                  <a:lnTo>
                    <a:pt x="244" y="14"/>
                  </a:lnTo>
                  <a:lnTo>
                    <a:pt x="244" y="18"/>
                  </a:lnTo>
                  <a:lnTo>
                    <a:pt x="240" y="18"/>
                  </a:lnTo>
                  <a:lnTo>
                    <a:pt x="240" y="18"/>
                  </a:lnTo>
                  <a:lnTo>
                    <a:pt x="222" y="22"/>
                  </a:lnTo>
                  <a:lnTo>
                    <a:pt x="219" y="22"/>
                  </a:lnTo>
                  <a:lnTo>
                    <a:pt x="215" y="25"/>
                  </a:lnTo>
                  <a:lnTo>
                    <a:pt x="212" y="29"/>
                  </a:lnTo>
                  <a:lnTo>
                    <a:pt x="212" y="32"/>
                  </a:lnTo>
                  <a:lnTo>
                    <a:pt x="212" y="36"/>
                  </a:lnTo>
                  <a:lnTo>
                    <a:pt x="212" y="43"/>
                  </a:lnTo>
                  <a:lnTo>
                    <a:pt x="208" y="43"/>
                  </a:lnTo>
                  <a:lnTo>
                    <a:pt x="205" y="46"/>
                  </a:lnTo>
                  <a:lnTo>
                    <a:pt x="208" y="50"/>
                  </a:lnTo>
                  <a:lnTo>
                    <a:pt x="208" y="50"/>
                  </a:lnTo>
                  <a:lnTo>
                    <a:pt x="212" y="53"/>
                  </a:lnTo>
                  <a:lnTo>
                    <a:pt x="212" y="57"/>
                  </a:lnTo>
                  <a:lnTo>
                    <a:pt x="212" y="60"/>
                  </a:lnTo>
                  <a:lnTo>
                    <a:pt x="208" y="64"/>
                  </a:lnTo>
                  <a:lnTo>
                    <a:pt x="208" y="64"/>
                  </a:lnTo>
                  <a:lnTo>
                    <a:pt x="205" y="64"/>
                  </a:lnTo>
                  <a:lnTo>
                    <a:pt x="201" y="64"/>
                  </a:lnTo>
                  <a:lnTo>
                    <a:pt x="198" y="60"/>
                  </a:lnTo>
                  <a:lnTo>
                    <a:pt x="191" y="57"/>
                  </a:lnTo>
                  <a:lnTo>
                    <a:pt x="187" y="57"/>
                  </a:lnTo>
                  <a:lnTo>
                    <a:pt x="184" y="53"/>
                  </a:lnTo>
                  <a:lnTo>
                    <a:pt x="180" y="50"/>
                  </a:lnTo>
                  <a:lnTo>
                    <a:pt x="177" y="50"/>
                  </a:lnTo>
                  <a:lnTo>
                    <a:pt x="170" y="50"/>
                  </a:lnTo>
                  <a:lnTo>
                    <a:pt x="163" y="53"/>
                  </a:lnTo>
                  <a:lnTo>
                    <a:pt x="155" y="57"/>
                  </a:lnTo>
                  <a:lnTo>
                    <a:pt x="152" y="60"/>
                  </a:lnTo>
                  <a:lnTo>
                    <a:pt x="145" y="67"/>
                  </a:lnTo>
                  <a:lnTo>
                    <a:pt x="145" y="71"/>
                  </a:lnTo>
                  <a:lnTo>
                    <a:pt x="145" y="74"/>
                  </a:lnTo>
                  <a:lnTo>
                    <a:pt x="138" y="74"/>
                  </a:lnTo>
                  <a:lnTo>
                    <a:pt x="134" y="78"/>
                  </a:lnTo>
                  <a:lnTo>
                    <a:pt x="134" y="85"/>
                  </a:lnTo>
                  <a:lnTo>
                    <a:pt x="134" y="88"/>
                  </a:lnTo>
                  <a:lnTo>
                    <a:pt x="134" y="88"/>
                  </a:lnTo>
                  <a:lnTo>
                    <a:pt x="127" y="88"/>
                  </a:lnTo>
                  <a:lnTo>
                    <a:pt x="124" y="92"/>
                  </a:lnTo>
                  <a:lnTo>
                    <a:pt x="120" y="95"/>
                  </a:lnTo>
                  <a:lnTo>
                    <a:pt x="117" y="99"/>
                  </a:lnTo>
                  <a:lnTo>
                    <a:pt x="113" y="106"/>
                  </a:lnTo>
                  <a:lnTo>
                    <a:pt x="113" y="110"/>
                  </a:lnTo>
                  <a:lnTo>
                    <a:pt x="113" y="113"/>
                  </a:lnTo>
                  <a:lnTo>
                    <a:pt x="110" y="120"/>
                  </a:lnTo>
                  <a:lnTo>
                    <a:pt x="106" y="127"/>
                  </a:lnTo>
                  <a:lnTo>
                    <a:pt x="99" y="131"/>
                  </a:lnTo>
                  <a:lnTo>
                    <a:pt x="96" y="134"/>
                  </a:lnTo>
                  <a:lnTo>
                    <a:pt x="96" y="138"/>
                  </a:lnTo>
                  <a:lnTo>
                    <a:pt x="64" y="141"/>
                  </a:lnTo>
                  <a:lnTo>
                    <a:pt x="32" y="145"/>
                  </a:lnTo>
                  <a:lnTo>
                    <a:pt x="29" y="145"/>
                  </a:lnTo>
                  <a:lnTo>
                    <a:pt x="25" y="148"/>
                  </a:lnTo>
                  <a:lnTo>
                    <a:pt x="22" y="155"/>
                  </a:lnTo>
                  <a:lnTo>
                    <a:pt x="15" y="159"/>
                  </a:lnTo>
                  <a:lnTo>
                    <a:pt x="7" y="166"/>
                  </a:lnTo>
                  <a:lnTo>
                    <a:pt x="4" y="169"/>
                  </a:lnTo>
                  <a:lnTo>
                    <a:pt x="0" y="173"/>
                  </a:lnTo>
                  <a:lnTo>
                    <a:pt x="0" y="180"/>
                  </a:lnTo>
                  <a:lnTo>
                    <a:pt x="0" y="187"/>
                  </a:lnTo>
                  <a:lnTo>
                    <a:pt x="0" y="194"/>
                  </a:lnTo>
                  <a:lnTo>
                    <a:pt x="4" y="201"/>
                  </a:lnTo>
                  <a:lnTo>
                    <a:pt x="4" y="205"/>
                  </a:lnTo>
                  <a:lnTo>
                    <a:pt x="7" y="208"/>
                  </a:lnTo>
                  <a:lnTo>
                    <a:pt x="7" y="215"/>
                  </a:lnTo>
                  <a:lnTo>
                    <a:pt x="7" y="222"/>
                  </a:lnTo>
                  <a:lnTo>
                    <a:pt x="4" y="229"/>
                  </a:lnTo>
                  <a:lnTo>
                    <a:pt x="4" y="243"/>
                  </a:lnTo>
                  <a:lnTo>
                    <a:pt x="11" y="265"/>
                  </a:lnTo>
                  <a:lnTo>
                    <a:pt x="18" y="282"/>
                  </a:lnTo>
                  <a:lnTo>
                    <a:pt x="22" y="293"/>
                  </a:lnTo>
                  <a:lnTo>
                    <a:pt x="22" y="296"/>
                  </a:lnTo>
                  <a:lnTo>
                    <a:pt x="25" y="303"/>
                  </a:lnTo>
                  <a:lnTo>
                    <a:pt x="29" y="310"/>
                  </a:lnTo>
                  <a:lnTo>
                    <a:pt x="29" y="314"/>
                  </a:lnTo>
                  <a:lnTo>
                    <a:pt x="32" y="317"/>
                  </a:lnTo>
                  <a:lnTo>
                    <a:pt x="25" y="342"/>
                  </a:lnTo>
                  <a:lnTo>
                    <a:pt x="18" y="349"/>
                  </a:lnTo>
                  <a:lnTo>
                    <a:pt x="15" y="353"/>
                  </a:lnTo>
                  <a:lnTo>
                    <a:pt x="18" y="356"/>
                  </a:lnTo>
                  <a:lnTo>
                    <a:pt x="18" y="360"/>
                  </a:lnTo>
                  <a:lnTo>
                    <a:pt x="22" y="363"/>
                  </a:lnTo>
                  <a:lnTo>
                    <a:pt x="25" y="363"/>
                  </a:lnTo>
                  <a:lnTo>
                    <a:pt x="25" y="360"/>
                  </a:lnTo>
                  <a:lnTo>
                    <a:pt x="29" y="360"/>
                  </a:lnTo>
                  <a:lnTo>
                    <a:pt x="32" y="360"/>
                  </a:lnTo>
                  <a:lnTo>
                    <a:pt x="32" y="360"/>
                  </a:lnTo>
                  <a:lnTo>
                    <a:pt x="32" y="363"/>
                  </a:lnTo>
                  <a:lnTo>
                    <a:pt x="32" y="367"/>
                  </a:lnTo>
                  <a:lnTo>
                    <a:pt x="36" y="370"/>
                  </a:lnTo>
                  <a:lnTo>
                    <a:pt x="43" y="370"/>
                  </a:lnTo>
                  <a:lnTo>
                    <a:pt x="50" y="370"/>
                  </a:lnTo>
                  <a:lnTo>
                    <a:pt x="53" y="370"/>
                  </a:lnTo>
                  <a:lnTo>
                    <a:pt x="60" y="374"/>
                  </a:lnTo>
                  <a:lnTo>
                    <a:pt x="67" y="370"/>
                  </a:lnTo>
                  <a:lnTo>
                    <a:pt x="71" y="367"/>
                  </a:lnTo>
                  <a:lnTo>
                    <a:pt x="74" y="363"/>
                  </a:lnTo>
                  <a:lnTo>
                    <a:pt x="78" y="360"/>
                  </a:lnTo>
                  <a:lnTo>
                    <a:pt x="81" y="356"/>
                  </a:lnTo>
                  <a:lnTo>
                    <a:pt x="81" y="356"/>
                  </a:lnTo>
                  <a:lnTo>
                    <a:pt x="106" y="356"/>
                  </a:lnTo>
                  <a:lnTo>
                    <a:pt x="110" y="356"/>
                  </a:lnTo>
                  <a:lnTo>
                    <a:pt x="117" y="360"/>
                  </a:lnTo>
                  <a:lnTo>
                    <a:pt x="124" y="360"/>
                  </a:lnTo>
                  <a:lnTo>
                    <a:pt x="131" y="360"/>
                  </a:lnTo>
                  <a:lnTo>
                    <a:pt x="134" y="356"/>
                  </a:lnTo>
                  <a:lnTo>
                    <a:pt x="138" y="349"/>
                  </a:lnTo>
                  <a:lnTo>
                    <a:pt x="141" y="346"/>
                  </a:lnTo>
                  <a:lnTo>
                    <a:pt x="141" y="342"/>
                  </a:lnTo>
                  <a:lnTo>
                    <a:pt x="148" y="342"/>
                  </a:lnTo>
                  <a:lnTo>
                    <a:pt x="187" y="321"/>
                  </a:lnTo>
                  <a:lnTo>
                    <a:pt x="194" y="317"/>
                  </a:lnTo>
                  <a:lnTo>
                    <a:pt x="205" y="314"/>
                  </a:lnTo>
                  <a:lnTo>
                    <a:pt x="212" y="310"/>
                  </a:lnTo>
                  <a:lnTo>
                    <a:pt x="222" y="310"/>
                  </a:lnTo>
                  <a:lnTo>
                    <a:pt x="229" y="310"/>
                  </a:lnTo>
                  <a:lnTo>
                    <a:pt x="229" y="307"/>
                  </a:lnTo>
                  <a:lnTo>
                    <a:pt x="258" y="314"/>
                  </a:lnTo>
                  <a:lnTo>
                    <a:pt x="275" y="324"/>
                  </a:lnTo>
                  <a:lnTo>
                    <a:pt x="286" y="332"/>
                  </a:lnTo>
                  <a:lnTo>
                    <a:pt x="289" y="335"/>
                  </a:lnTo>
                  <a:lnTo>
                    <a:pt x="307" y="353"/>
                  </a:lnTo>
                  <a:lnTo>
                    <a:pt x="335" y="353"/>
                  </a:lnTo>
                  <a:lnTo>
                    <a:pt x="349" y="374"/>
                  </a:lnTo>
                  <a:lnTo>
                    <a:pt x="349" y="381"/>
                  </a:lnTo>
                  <a:lnTo>
                    <a:pt x="353" y="391"/>
                  </a:lnTo>
                  <a:lnTo>
                    <a:pt x="356" y="398"/>
                  </a:lnTo>
                  <a:lnTo>
                    <a:pt x="360" y="406"/>
                  </a:lnTo>
                  <a:lnTo>
                    <a:pt x="363" y="413"/>
                  </a:lnTo>
                  <a:lnTo>
                    <a:pt x="363" y="413"/>
                  </a:lnTo>
                  <a:lnTo>
                    <a:pt x="384" y="416"/>
                  </a:lnTo>
                  <a:lnTo>
                    <a:pt x="384" y="416"/>
                  </a:lnTo>
                  <a:lnTo>
                    <a:pt x="388" y="416"/>
                  </a:lnTo>
                  <a:lnTo>
                    <a:pt x="395" y="420"/>
                  </a:lnTo>
                  <a:lnTo>
                    <a:pt x="399" y="420"/>
                  </a:lnTo>
                  <a:lnTo>
                    <a:pt x="406" y="416"/>
                  </a:lnTo>
                  <a:lnTo>
                    <a:pt x="409" y="416"/>
                  </a:lnTo>
                  <a:lnTo>
                    <a:pt x="413" y="413"/>
                  </a:lnTo>
                  <a:lnTo>
                    <a:pt x="416" y="413"/>
                  </a:lnTo>
                  <a:lnTo>
                    <a:pt x="420" y="416"/>
                  </a:lnTo>
                  <a:lnTo>
                    <a:pt x="427" y="423"/>
                  </a:lnTo>
                  <a:lnTo>
                    <a:pt x="430" y="427"/>
                  </a:lnTo>
                  <a:lnTo>
                    <a:pt x="437" y="430"/>
                  </a:lnTo>
                  <a:lnTo>
                    <a:pt x="437" y="430"/>
                  </a:lnTo>
                  <a:lnTo>
                    <a:pt x="441" y="430"/>
                  </a:lnTo>
                  <a:lnTo>
                    <a:pt x="448" y="427"/>
                  </a:lnTo>
                  <a:lnTo>
                    <a:pt x="455" y="423"/>
                  </a:lnTo>
                  <a:lnTo>
                    <a:pt x="462" y="416"/>
                  </a:lnTo>
                  <a:lnTo>
                    <a:pt x="473" y="413"/>
                  </a:lnTo>
                  <a:lnTo>
                    <a:pt x="480" y="409"/>
                  </a:lnTo>
                  <a:lnTo>
                    <a:pt x="487" y="406"/>
                  </a:lnTo>
                  <a:lnTo>
                    <a:pt x="490" y="398"/>
                  </a:lnTo>
                  <a:lnTo>
                    <a:pt x="490" y="395"/>
                  </a:lnTo>
                  <a:lnTo>
                    <a:pt x="490" y="384"/>
                  </a:lnTo>
                  <a:lnTo>
                    <a:pt x="487" y="377"/>
                  </a:lnTo>
                  <a:lnTo>
                    <a:pt x="483" y="370"/>
                  </a:lnTo>
                  <a:lnTo>
                    <a:pt x="483" y="363"/>
                  </a:lnTo>
                  <a:lnTo>
                    <a:pt x="487" y="360"/>
                  </a:lnTo>
                  <a:lnTo>
                    <a:pt x="490" y="356"/>
                  </a:lnTo>
                  <a:lnTo>
                    <a:pt x="494" y="353"/>
                  </a:lnTo>
                  <a:lnTo>
                    <a:pt x="497" y="349"/>
                  </a:lnTo>
                  <a:lnTo>
                    <a:pt x="501" y="342"/>
                  </a:lnTo>
                  <a:lnTo>
                    <a:pt x="504" y="335"/>
                  </a:lnTo>
                  <a:lnTo>
                    <a:pt x="504" y="332"/>
                  </a:lnTo>
                  <a:lnTo>
                    <a:pt x="508" y="328"/>
                  </a:lnTo>
                  <a:lnTo>
                    <a:pt x="515" y="310"/>
                  </a:lnTo>
                  <a:lnTo>
                    <a:pt x="522" y="307"/>
                  </a:lnTo>
                  <a:lnTo>
                    <a:pt x="529" y="300"/>
                  </a:lnTo>
                  <a:lnTo>
                    <a:pt x="532" y="293"/>
                  </a:lnTo>
                  <a:lnTo>
                    <a:pt x="536" y="289"/>
                  </a:lnTo>
                  <a:lnTo>
                    <a:pt x="536" y="286"/>
                  </a:lnTo>
                  <a:lnTo>
                    <a:pt x="536" y="279"/>
                  </a:lnTo>
                  <a:lnTo>
                    <a:pt x="536" y="261"/>
                  </a:lnTo>
                  <a:lnTo>
                    <a:pt x="536" y="240"/>
                  </a:lnTo>
                  <a:lnTo>
                    <a:pt x="532" y="222"/>
                  </a:lnTo>
                  <a:lnTo>
                    <a:pt x="532" y="212"/>
                  </a:lnTo>
                  <a:lnTo>
                    <a:pt x="529" y="201"/>
                  </a:lnTo>
                  <a:lnTo>
                    <a:pt x="522" y="191"/>
                  </a:lnTo>
                  <a:lnTo>
                    <a:pt x="518" y="184"/>
                  </a:lnTo>
                  <a:lnTo>
                    <a:pt x="515" y="180"/>
                  </a:lnTo>
                  <a:lnTo>
                    <a:pt x="515" y="18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30" name="Freeform 326"/>
            <p:cNvSpPr>
              <a:spLocks/>
            </p:cNvSpPr>
            <p:nvPr userDrawn="1"/>
          </p:nvSpPr>
          <p:spPr bwMode="gray">
            <a:xfrm>
              <a:off x="2201" y="2404"/>
              <a:ext cx="22" cy="11"/>
            </a:xfrm>
            <a:custGeom>
              <a:avLst/>
              <a:gdLst>
                <a:gd name="T0" fmla="*/ 0 w 21"/>
                <a:gd name="T1" fmla="*/ 3 h 10"/>
                <a:gd name="T2" fmla="*/ 0 w 21"/>
                <a:gd name="T3" fmla="*/ 7 h 10"/>
                <a:gd name="T4" fmla="*/ 4 w 21"/>
                <a:gd name="T5" fmla="*/ 10 h 10"/>
                <a:gd name="T6" fmla="*/ 11 w 21"/>
                <a:gd name="T7" fmla="*/ 10 h 10"/>
                <a:gd name="T8" fmla="*/ 14 w 21"/>
                <a:gd name="T9" fmla="*/ 10 h 10"/>
                <a:gd name="T10" fmla="*/ 18 w 21"/>
                <a:gd name="T11" fmla="*/ 7 h 10"/>
                <a:gd name="T12" fmla="*/ 21 w 21"/>
                <a:gd name="T13" fmla="*/ 3 h 10"/>
                <a:gd name="T14" fmla="*/ 18 w 21"/>
                <a:gd name="T15" fmla="*/ 3 h 10"/>
                <a:gd name="T16" fmla="*/ 14 w 21"/>
                <a:gd name="T17" fmla="*/ 0 h 10"/>
                <a:gd name="T18" fmla="*/ 11 w 21"/>
                <a:gd name="T19" fmla="*/ 0 h 10"/>
                <a:gd name="T20" fmla="*/ 4 w 21"/>
                <a:gd name="T21" fmla="*/ 0 h 10"/>
                <a:gd name="T22" fmla="*/ 0 w 21"/>
                <a:gd name="T23" fmla="*/ 3 h 10"/>
                <a:gd name="T24" fmla="*/ 0 w 21"/>
                <a:gd name="T2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" h="10">
                  <a:moveTo>
                    <a:pt x="0" y="3"/>
                  </a:moveTo>
                  <a:lnTo>
                    <a:pt x="0" y="7"/>
                  </a:lnTo>
                  <a:lnTo>
                    <a:pt x="4" y="10"/>
                  </a:lnTo>
                  <a:lnTo>
                    <a:pt x="11" y="10"/>
                  </a:lnTo>
                  <a:lnTo>
                    <a:pt x="14" y="10"/>
                  </a:lnTo>
                  <a:lnTo>
                    <a:pt x="18" y="7"/>
                  </a:lnTo>
                  <a:lnTo>
                    <a:pt x="21" y="3"/>
                  </a:lnTo>
                  <a:lnTo>
                    <a:pt x="18" y="3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31" name="Freeform 327"/>
            <p:cNvSpPr>
              <a:spLocks/>
            </p:cNvSpPr>
            <p:nvPr userDrawn="1"/>
          </p:nvSpPr>
          <p:spPr bwMode="gray">
            <a:xfrm>
              <a:off x="2237" y="2408"/>
              <a:ext cx="22" cy="7"/>
            </a:xfrm>
            <a:custGeom>
              <a:avLst/>
              <a:gdLst>
                <a:gd name="T0" fmla="*/ 0 w 21"/>
                <a:gd name="T1" fmla="*/ 4 h 7"/>
                <a:gd name="T2" fmla="*/ 4 w 21"/>
                <a:gd name="T3" fmla="*/ 7 h 7"/>
                <a:gd name="T4" fmla="*/ 7 w 21"/>
                <a:gd name="T5" fmla="*/ 7 h 7"/>
                <a:gd name="T6" fmla="*/ 11 w 21"/>
                <a:gd name="T7" fmla="*/ 7 h 7"/>
                <a:gd name="T8" fmla="*/ 14 w 21"/>
                <a:gd name="T9" fmla="*/ 7 h 7"/>
                <a:gd name="T10" fmla="*/ 18 w 21"/>
                <a:gd name="T11" fmla="*/ 7 h 7"/>
                <a:gd name="T12" fmla="*/ 21 w 21"/>
                <a:gd name="T13" fmla="*/ 4 h 7"/>
                <a:gd name="T14" fmla="*/ 18 w 21"/>
                <a:gd name="T15" fmla="*/ 0 h 7"/>
                <a:gd name="T16" fmla="*/ 11 w 21"/>
                <a:gd name="T17" fmla="*/ 0 h 7"/>
                <a:gd name="T18" fmla="*/ 7 w 21"/>
                <a:gd name="T19" fmla="*/ 0 h 7"/>
                <a:gd name="T20" fmla="*/ 4 w 21"/>
                <a:gd name="T21" fmla="*/ 0 h 7"/>
                <a:gd name="T22" fmla="*/ 0 w 21"/>
                <a:gd name="T2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7">
                  <a:moveTo>
                    <a:pt x="0" y="4"/>
                  </a:moveTo>
                  <a:lnTo>
                    <a:pt x="4" y="7"/>
                  </a:lnTo>
                  <a:lnTo>
                    <a:pt x="7" y="7"/>
                  </a:lnTo>
                  <a:lnTo>
                    <a:pt x="11" y="7"/>
                  </a:lnTo>
                  <a:lnTo>
                    <a:pt x="14" y="7"/>
                  </a:lnTo>
                  <a:lnTo>
                    <a:pt x="18" y="7"/>
                  </a:lnTo>
                  <a:lnTo>
                    <a:pt x="21" y="4"/>
                  </a:lnTo>
                  <a:lnTo>
                    <a:pt x="18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32" name="Freeform 328"/>
            <p:cNvSpPr>
              <a:spLocks/>
            </p:cNvSpPr>
            <p:nvPr userDrawn="1"/>
          </p:nvSpPr>
          <p:spPr bwMode="gray">
            <a:xfrm>
              <a:off x="2259" y="2419"/>
              <a:ext cx="15" cy="27"/>
            </a:xfrm>
            <a:custGeom>
              <a:avLst/>
              <a:gdLst>
                <a:gd name="T0" fmla="*/ 0 w 15"/>
                <a:gd name="T1" fmla="*/ 14 h 25"/>
                <a:gd name="T2" fmla="*/ 0 w 15"/>
                <a:gd name="T3" fmla="*/ 18 h 25"/>
                <a:gd name="T4" fmla="*/ 4 w 15"/>
                <a:gd name="T5" fmla="*/ 21 h 25"/>
                <a:gd name="T6" fmla="*/ 7 w 15"/>
                <a:gd name="T7" fmla="*/ 25 h 25"/>
                <a:gd name="T8" fmla="*/ 11 w 15"/>
                <a:gd name="T9" fmla="*/ 21 h 25"/>
                <a:gd name="T10" fmla="*/ 15 w 15"/>
                <a:gd name="T11" fmla="*/ 18 h 25"/>
                <a:gd name="T12" fmla="*/ 15 w 15"/>
                <a:gd name="T13" fmla="*/ 14 h 25"/>
                <a:gd name="T14" fmla="*/ 15 w 15"/>
                <a:gd name="T15" fmla="*/ 7 h 25"/>
                <a:gd name="T16" fmla="*/ 11 w 15"/>
                <a:gd name="T17" fmla="*/ 3 h 25"/>
                <a:gd name="T18" fmla="*/ 7 w 15"/>
                <a:gd name="T19" fmla="*/ 0 h 25"/>
                <a:gd name="T20" fmla="*/ 4 w 15"/>
                <a:gd name="T21" fmla="*/ 3 h 25"/>
                <a:gd name="T22" fmla="*/ 0 w 15"/>
                <a:gd name="T23" fmla="*/ 7 h 25"/>
                <a:gd name="T24" fmla="*/ 0 w 15"/>
                <a:gd name="T25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" h="25">
                  <a:moveTo>
                    <a:pt x="0" y="14"/>
                  </a:moveTo>
                  <a:lnTo>
                    <a:pt x="0" y="18"/>
                  </a:lnTo>
                  <a:lnTo>
                    <a:pt x="4" y="21"/>
                  </a:lnTo>
                  <a:lnTo>
                    <a:pt x="7" y="25"/>
                  </a:lnTo>
                  <a:lnTo>
                    <a:pt x="11" y="21"/>
                  </a:lnTo>
                  <a:lnTo>
                    <a:pt x="15" y="18"/>
                  </a:lnTo>
                  <a:lnTo>
                    <a:pt x="15" y="14"/>
                  </a:lnTo>
                  <a:lnTo>
                    <a:pt x="15" y="7"/>
                  </a:lnTo>
                  <a:lnTo>
                    <a:pt x="11" y="3"/>
                  </a:lnTo>
                  <a:lnTo>
                    <a:pt x="7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33" name="Freeform 329"/>
            <p:cNvSpPr>
              <a:spLocks/>
            </p:cNvSpPr>
            <p:nvPr userDrawn="1"/>
          </p:nvSpPr>
          <p:spPr bwMode="gray">
            <a:xfrm>
              <a:off x="2266" y="2400"/>
              <a:ext cx="44" cy="19"/>
            </a:xfrm>
            <a:custGeom>
              <a:avLst/>
              <a:gdLst>
                <a:gd name="T0" fmla="*/ 43 w 43"/>
                <a:gd name="T1" fmla="*/ 7 h 18"/>
                <a:gd name="T2" fmla="*/ 39 w 43"/>
                <a:gd name="T3" fmla="*/ 4 h 18"/>
                <a:gd name="T4" fmla="*/ 32 w 43"/>
                <a:gd name="T5" fmla="*/ 0 h 18"/>
                <a:gd name="T6" fmla="*/ 22 w 43"/>
                <a:gd name="T7" fmla="*/ 0 h 18"/>
                <a:gd name="T8" fmla="*/ 11 w 43"/>
                <a:gd name="T9" fmla="*/ 0 h 18"/>
                <a:gd name="T10" fmla="*/ 4 w 43"/>
                <a:gd name="T11" fmla="*/ 4 h 18"/>
                <a:gd name="T12" fmla="*/ 0 w 43"/>
                <a:gd name="T13" fmla="*/ 7 h 18"/>
                <a:gd name="T14" fmla="*/ 4 w 43"/>
                <a:gd name="T15" fmla="*/ 14 h 18"/>
                <a:gd name="T16" fmla="*/ 11 w 43"/>
                <a:gd name="T17" fmla="*/ 18 h 18"/>
                <a:gd name="T18" fmla="*/ 22 w 43"/>
                <a:gd name="T19" fmla="*/ 18 h 18"/>
                <a:gd name="T20" fmla="*/ 32 w 43"/>
                <a:gd name="T21" fmla="*/ 18 h 18"/>
                <a:gd name="T22" fmla="*/ 39 w 43"/>
                <a:gd name="T23" fmla="*/ 14 h 18"/>
                <a:gd name="T24" fmla="*/ 43 w 43"/>
                <a:gd name="T25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8">
                  <a:moveTo>
                    <a:pt x="43" y="7"/>
                  </a:moveTo>
                  <a:lnTo>
                    <a:pt x="39" y="4"/>
                  </a:lnTo>
                  <a:lnTo>
                    <a:pt x="32" y="0"/>
                  </a:lnTo>
                  <a:lnTo>
                    <a:pt x="22" y="0"/>
                  </a:lnTo>
                  <a:lnTo>
                    <a:pt x="11" y="0"/>
                  </a:lnTo>
                  <a:lnTo>
                    <a:pt x="4" y="4"/>
                  </a:lnTo>
                  <a:lnTo>
                    <a:pt x="0" y="7"/>
                  </a:lnTo>
                  <a:lnTo>
                    <a:pt x="4" y="14"/>
                  </a:lnTo>
                  <a:lnTo>
                    <a:pt x="11" y="18"/>
                  </a:lnTo>
                  <a:lnTo>
                    <a:pt x="22" y="18"/>
                  </a:lnTo>
                  <a:lnTo>
                    <a:pt x="32" y="18"/>
                  </a:lnTo>
                  <a:lnTo>
                    <a:pt x="39" y="14"/>
                  </a:lnTo>
                  <a:lnTo>
                    <a:pt x="43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34" name="Freeform 330"/>
            <p:cNvSpPr>
              <a:spLocks/>
            </p:cNvSpPr>
            <p:nvPr userDrawn="1"/>
          </p:nvSpPr>
          <p:spPr bwMode="gray">
            <a:xfrm>
              <a:off x="1922" y="2207"/>
              <a:ext cx="148" cy="167"/>
            </a:xfrm>
            <a:custGeom>
              <a:avLst/>
              <a:gdLst>
                <a:gd name="T0" fmla="*/ 141 w 144"/>
                <a:gd name="T1" fmla="*/ 126 h 155"/>
                <a:gd name="T2" fmla="*/ 144 w 144"/>
                <a:gd name="T3" fmla="*/ 119 h 155"/>
                <a:gd name="T4" fmla="*/ 141 w 144"/>
                <a:gd name="T5" fmla="*/ 116 h 155"/>
                <a:gd name="T6" fmla="*/ 134 w 144"/>
                <a:gd name="T7" fmla="*/ 105 h 155"/>
                <a:gd name="T8" fmla="*/ 120 w 144"/>
                <a:gd name="T9" fmla="*/ 102 h 155"/>
                <a:gd name="T10" fmla="*/ 113 w 144"/>
                <a:gd name="T11" fmla="*/ 84 h 155"/>
                <a:gd name="T12" fmla="*/ 109 w 144"/>
                <a:gd name="T13" fmla="*/ 77 h 155"/>
                <a:gd name="T14" fmla="*/ 116 w 144"/>
                <a:gd name="T15" fmla="*/ 77 h 155"/>
                <a:gd name="T16" fmla="*/ 113 w 144"/>
                <a:gd name="T17" fmla="*/ 74 h 155"/>
                <a:gd name="T18" fmla="*/ 98 w 144"/>
                <a:gd name="T19" fmla="*/ 63 h 155"/>
                <a:gd name="T20" fmla="*/ 84 w 144"/>
                <a:gd name="T21" fmla="*/ 49 h 155"/>
                <a:gd name="T22" fmla="*/ 74 w 144"/>
                <a:gd name="T23" fmla="*/ 42 h 155"/>
                <a:gd name="T24" fmla="*/ 70 w 144"/>
                <a:gd name="T25" fmla="*/ 42 h 155"/>
                <a:gd name="T26" fmla="*/ 46 w 144"/>
                <a:gd name="T27" fmla="*/ 21 h 155"/>
                <a:gd name="T28" fmla="*/ 42 w 144"/>
                <a:gd name="T29" fmla="*/ 17 h 155"/>
                <a:gd name="T30" fmla="*/ 39 w 144"/>
                <a:gd name="T31" fmla="*/ 7 h 155"/>
                <a:gd name="T32" fmla="*/ 28 w 144"/>
                <a:gd name="T33" fmla="*/ 0 h 155"/>
                <a:gd name="T34" fmla="*/ 17 w 144"/>
                <a:gd name="T35" fmla="*/ 0 h 155"/>
                <a:gd name="T36" fmla="*/ 7 w 144"/>
                <a:gd name="T37" fmla="*/ 0 h 155"/>
                <a:gd name="T38" fmla="*/ 0 w 144"/>
                <a:gd name="T39" fmla="*/ 0 h 155"/>
                <a:gd name="T40" fmla="*/ 3 w 144"/>
                <a:gd name="T41" fmla="*/ 7 h 155"/>
                <a:gd name="T42" fmla="*/ 10 w 144"/>
                <a:gd name="T43" fmla="*/ 14 h 155"/>
                <a:gd name="T44" fmla="*/ 17 w 144"/>
                <a:gd name="T45" fmla="*/ 17 h 155"/>
                <a:gd name="T46" fmla="*/ 39 w 144"/>
                <a:gd name="T47" fmla="*/ 45 h 155"/>
                <a:gd name="T48" fmla="*/ 46 w 144"/>
                <a:gd name="T49" fmla="*/ 56 h 155"/>
                <a:gd name="T50" fmla="*/ 46 w 144"/>
                <a:gd name="T51" fmla="*/ 63 h 155"/>
                <a:gd name="T52" fmla="*/ 60 w 144"/>
                <a:gd name="T53" fmla="*/ 81 h 155"/>
                <a:gd name="T54" fmla="*/ 81 w 144"/>
                <a:gd name="T55" fmla="*/ 112 h 155"/>
                <a:gd name="T56" fmla="*/ 105 w 144"/>
                <a:gd name="T57" fmla="*/ 141 h 155"/>
                <a:gd name="T58" fmla="*/ 130 w 144"/>
                <a:gd name="T59" fmla="*/ 155 h 155"/>
                <a:gd name="T60" fmla="*/ 134 w 144"/>
                <a:gd name="T61" fmla="*/ 155 h 155"/>
                <a:gd name="T62" fmla="*/ 141 w 144"/>
                <a:gd name="T63" fmla="*/ 151 h 155"/>
                <a:gd name="T64" fmla="*/ 144 w 144"/>
                <a:gd name="T65" fmla="*/ 141 h 155"/>
                <a:gd name="T66" fmla="*/ 144 w 144"/>
                <a:gd name="T67" fmla="*/ 133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4" h="155">
                  <a:moveTo>
                    <a:pt x="144" y="133"/>
                  </a:moveTo>
                  <a:lnTo>
                    <a:pt x="141" y="126"/>
                  </a:lnTo>
                  <a:lnTo>
                    <a:pt x="141" y="123"/>
                  </a:lnTo>
                  <a:lnTo>
                    <a:pt x="144" y="119"/>
                  </a:lnTo>
                  <a:lnTo>
                    <a:pt x="144" y="119"/>
                  </a:lnTo>
                  <a:lnTo>
                    <a:pt x="141" y="116"/>
                  </a:lnTo>
                  <a:lnTo>
                    <a:pt x="137" y="109"/>
                  </a:lnTo>
                  <a:lnTo>
                    <a:pt x="134" y="105"/>
                  </a:lnTo>
                  <a:lnTo>
                    <a:pt x="134" y="102"/>
                  </a:lnTo>
                  <a:lnTo>
                    <a:pt x="120" y="102"/>
                  </a:lnTo>
                  <a:lnTo>
                    <a:pt x="120" y="91"/>
                  </a:lnTo>
                  <a:lnTo>
                    <a:pt x="113" y="84"/>
                  </a:lnTo>
                  <a:lnTo>
                    <a:pt x="109" y="81"/>
                  </a:lnTo>
                  <a:lnTo>
                    <a:pt x="109" y="77"/>
                  </a:lnTo>
                  <a:lnTo>
                    <a:pt x="113" y="77"/>
                  </a:lnTo>
                  <a:lnTo>
                    <a:pt x="116" y="77"/>
                  </a:lnTo>
                  <a:lnTo>
                    <a:pt x="116" y="77"/>
                  </a:lnTo>
                  <a:lnTo>
                    <a:pt x="113" y="74"/>
                  </a:lnTo>
                  <a:lnTo>
                    <a:pt x="105" y="67"/>
                  </a:lnTo>
                  <a:lnTo>
                    <a:pt x="98" y="63"/>
                  </a:lnTo>
                  <a:lnTo>
                    <a:pt x="91" y="56"/>
                  </a:lnTo>
                  <a:lnTo>
                    <a:pt x="84" y="49"/>
                  </a:lnTo>
                  <a:lnTo>
                    <a:pt x="77" y="45"/>
                  </a:lnTo>
                  <a:lnTo>
                    <a:pt x="74" y="42"/>
                  </a:lnTo>
                  <a:lnTo>
                    <a:pt x="74" y="38"/>
                  </a:lnTo>
                  <a:lnTo>
                    <a:pt x="70" y="42"/>
                  </a:lnTo>
                  <a:lnTo>
                    <a:pt x="46" y="21"/>
                  </a:lnTo>
                  <a:lnTo>
                    <a:pt x="46" y="21"/>
                  </a:lnTo>
                  <a:lnTo>
                    <a:pt x="46" y="17"/>
                  </a:lnTo>
                  <a:lnTo>
                    <a:pt x="42" y="17"/>
                  </a:lnTo>
                  <a:lnTo>
                    <a:pt x="42" y="14"/>
                  </a:lnTo>
                  <a:lnTo>
                    <a:pt x="39" y="7"/>
                  </a:lnTo>
                  <a:lnTo>
                    <a:pt x="32" y="0"/>
                  </a:lnTo>
                  <a:lnTo>
                    <a:pt x="28" y="0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14" y="3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3" y="7"/>
                  </a:lnTo>
                  <a:lnTo>
                    <a:pt x="7" y="10"/>
                  </a:lnTo>
                  <a:lnTo>
                    <a:pt x="10" y="14"/>
                  </a:lnTo>
                  <a:lnTo>
                    <a:pt x="14" y="17"/>
                  </a:lnTo>
                  <a:lnTo>
                    <a:pt x="17" y="17"/>
                  </a:lnTo>
                  <a:lnTo>
                    <a:pt x="35" y="42"/>
                  </a:lnTo>
                  <a:lnTo>
                    <a:pt x="39" y="45"/>
                  </a:lnTo>
                  <a:lnTo>
                    <a:pt x="42" y="52"/>
                  </a:lnTo>
                  <a:lnTo>
                    <a:pt x="46" y="56"/>
                  </a:lnTo>
                  <a:lnTo>
                    <a:pt x="46" y="60"/>
                  </a:lnTo>
                  <a:lnTo>
                    <a:pt x="46" y="63"/>
                  </a:lnTo>
                  <a:lnTo>
                    <a:pt x="56" y="70"/>
                  </a:lnTo>
                  <a:lnTo>
                    <a:pt x="60" y="81"/>
                  </a:lnTo>
                  <a:lnTo>
                    <a:pt x="67" y="95"/>
                  </a:lnTo>
                  <a:lnTo>
                    <a:pt x="81" y="112"/>
                  </a:lnTo>
                  <a:lnTo>
                    <a:pt x="95" y="130"/>
                  </a:lnTo>
                  <a:lnTo>
                    <a:pt x="105" y="141"/>
                  </a:lnTo>
                  <a:lnTo>
                    <a:pt x="109" y="148"/>
                  </a:lnTo>
                  <a:lnTo>
                    <a:pt x="130" y="155"/>
                  </a:lnTo>
                  <a:lnTo>
                    <a:pt x="130" y="155"/>
                  </a:lnTo>
                  <a:lnTo>
                    <a:pt x="134" y="155"/>
                  </a:lnTo>
                  <a:lnTo>
                    <a:pt x="137" y="151"/>
                  </a:lnTo>
                  <a:lnTo>
                    <a:pt x="141" y="151"/>
                  </a:lnTo>
                  <a:lnTo>
                    <a:pt x="144" y="144"/>
                  </a:lnTo>
                  <a:lnTo>
                    <a:pt x="144" y="141"/>
                  </a:lnTo>
                  <a:lnTo>
                    <a:pt x="144" y="133"/>
                  </a:lnTo>
                  <a:lnTo>
                    <a:pt x="144" y="13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35" name="Freeform 331"/>
            <p:cNvSpPr>
              <a:spLocks/>
            </p:cNvSpPr>
            <p:nvPr userDrawn="1"/>
          </p:nvSpPr>
          <p:spPr bwMode="gray">
            <a:xfrm>
              <a:off x="2067" y="2377"/>
              <a:ext cx="123" cy="38"/>
            </a:xfrm>
            <a:custGeom>
              <a:avLst/>
              <a:gdLst>
                <a:gd name="T0" fmla="*/ 116 w 119"/>
                <a:gd name="T1" fmla="*/ 21 h 35"/>
                <a:gd name="T2" fmla="*/ 116 w 119"/>
                <a:gd name="T3" fmla="*/ 21 h 35"/>
                <a:gd name="T4" fmla="*/ 109 w 119"/>
                <a:gd name="T5" fmla="*/ 18 h 35"/>
                <a:gd name="T6" fmla="*/ 105 w 119"/>
                <a:gd name="T7" fmla="*/ 14 h 35"/>
                <a:gd name="T8" fmla="*/ 95 w 119"/>
                <a:gd name="T9" fmla="*/ 14 h 35"/>
                <a:gd name="T10" fmla="*/ 88 w 119"/>
                <a:gd name="T11" fmla="*/ 11 h 35"/>
                <a:gd name="T12" fmla="*/ 81 w 119"/>
                <a:gd name="T13" fmla="*/ 7 h 35"/>
                <a:gd name="T14" fmla="*/ 74 w 119"/>
                <a:gd name="T15" fmla="*/ 7 h 35"/>
                <a:gd name="T16" fmla="*/ 67 w 119"/>
                <a:gd name="T17" fmla="*/ 7 h 35"/>
                <a:gd name="T18" fmla="*/ 60 w 119"/>
                <a:gd name="T19" fmla="*/ 7 h 35"/>
                <a:gd name="T20" fmla="*/ 60 w 119"/>
                <a:gd name="T21" fmla="*/ 7 h 35"/>
                <a:gd name="T22" fmla="*/ 24 w 119"/>
                <a:gd name="T23" fmla="*/ 0 h 35"/>
                <a:gd name="T24" fmla="*/ 17 w 119"/>
                <a:gd name="T25" fmla="*/ 0 h 35"/>
                <a:gd name="T26" fmla="*/ 10 w 119"/>
                <a:gd name="T27" fmla="*/ 0 h 35"/>
                <a:gd name="T28" fmla="*/ 7 w 119"/>
                <a:gd name="T29" fmla="*/ 0 h 35"/>
                <a:gd name="T30" fmla="*/ 3 w 119"/>
                <a:gd name="T31" fmla="*/ 4 h 35"/>
                <a:gd name="T32" fmla="*/ 0 w 119"/>
                <a:gd name="T33" fmla="*/ 4 h 35"/>
                <a:gd name="T34" fmla="*/ 0 w 119"/>
                <a:gd name="T35" fmla="*/ 11 h 35"/>
                <a:gd name="T36" fmla="*/ 21 w 119"/>
                <a:gd name="T37" fmla="*/ 25 h 35"/>
                <a:gd name="T38" fmla="*/ 53 w 119"/>
                <a:gd name="T39" fmla="*/ 25 h 35"/>
                <a:gd name="T40" fmla="*/ 74 w 119"/>
                <a:gd name="T41" fmla="*/ 32 h 35"/>
                <a:gd name="T42" fmla="*/ 77 w 119"/>
                <a:gd name="T43" fmla="*/ 32 h 35"/>
                <a:gd name="T44" fmla="*/ 84 w 119"/>
                <a:gd name="T45" fmla="*/ 32 h 35"/>
                <a:gd name="T46" fmla="*/ 91 w 119"/>
                <a:gd name="T47" fmla="*/ 32 h 35"/>
                <a:gd name="T48" fmla="*/ 98 w 119"/>
                <a:gd name="T49" fmla="*/ 35 h 35"/>
                <a:gd name="T50" fmla="*/ 109 w 119"/>
                <a:gd name="T51" fmla="*/ 35 h 35"/>
                <a:gd name="T52" fmla="*/ 116 w 119"/>
                <a:gd name="T53" fmla="*/ 35 h 35"/>
                <a:gd name="T54" fmla="*/ 119 w 119"/>
                <a:gd name="T55" fmla="*/ 35 h 35"/>
                <a:gd name="T56" fmla="*/ 119 w 119"/>
                <a:gd name="T57" fmla="*/ 32 h 35"/>
                <a:gd name="T58" fmla="*/ 119 w 119"/>
                <a:gd name="T59" fmla="*/ 28 h 35"/>
                <a:gd name="T60" fmla="*/ 119 w 119"/>
                <a:gd name="T61" fmla="*/ 25 h 35"/>
                <a:gd name="T62" fmla="*/ 119 w 119"/>
                <a:gd name="T63" fmla="*/ 21 h 35"/>
                <a:gd name="T64" fmla="*/ 116 w 119"/>
                <a:gd name="T65" fmla="*/ 2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19" h="35">
                  <a:moveTo>
                    <a:pt x="116" y="21"/>
                  </a:moveTo>
                  <a:lnTo>
                    <a:pt x="116" y="21"/>
                  </a:lnTo>
                  <a:lnTo>
                    <a:pt x="109" y="18"/>
                  </a:lnTo>
                  <a:lnTo>
                    <a:pt x="105" y="14"/>
                  </a:lnTo>
                  <a:lnTo>
                    <a:pt x="95" y="14"/>
                  </a:lnTo>
                  <a:lnTo>
                    <a:pt x="88" y="11"/>
                  </a:lnTo>
                  <a:lnTo>
                    <a:pt x="81" y="7"/>
                  </a:lnTo>
                  <a:lnTo>
                    <a:pt x="74" y="7"/>
                  </a:lnTo>
                  <a:lnTo>
                    <a:pt x="67" y="7"/>
                  </a:lnTo>
                  <a:lnTo>
                    <a:pt x="60" y="7"/>
                  </a:lnTo>
                  <a:lnTo>
                    <a:pt x="60" y="7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11"/>
                  </a:lnTo>
                  <a:lnTo>
                    <a:pt x="21" y="25"/>
                  </a:lnTo>
                  <a:lnTo>
                    <a:pt x="53" y="25"/>
                  </a:lnTo>
                  <a:lnTo>
                    <a:pt x="74" y="32"/>
                  </a:lnTo>
                  <a:lnTo>
                    <a:pt x="77" y="32"/>
                  </a:lnTo>
                  <a:lnTo>
                    <a:pt x="84" y="32"/>
                  </a:lnTo>
                  <a:lnTo>
                    <a:pt x="91" y="32"/>
                  </a:lnTo>
                  <a:lnTo>
                    <a:pt x="98" y="35"/>
                  </a:lnTo>
                  <a:lnTo>
                    <a:pt x="109" y="35"/>
                  </a:lnTo>
                  <a:lnTo>
                    <a:pt x="116" y="35"/>
                  </a:lnTo>
                  <a:lnTo>
                    <a:pt x="119" y="35"/>
                  </a:lnTo>
                  <a:lnTo>
                    <a:pt x="119" y="32"/>
                  </a:lnTo>
                  <a:lnTo>
                    <a:pt x="119" y="28"/>
                  </a:lnTo>
                  <a:lnTo>
                    <a:pt x="119" y="25"/>
                  </a:lnTo>
                  <a:lnTo>
                    <a:pt x="119" y="21"/>
                  </a:lnTo>
                  <a:lnTo>
                    <a:pt x="116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36" name="Freeform 332"/>
            <p:cNvSpPr>
              <a:spLocks/>
            </p:cNvSpPr>
            <p:nvPr userDrawn="1"/>
          </p:nvSpPr>
          <p:spPr bwMode="gray">
            <a:xfrm>
              <a:off x="2313" y="2404"/>
              <a:ext cx="66" cy="31"/>
            </a:xfrm>
            <a:custGeom>
              <a:avLst/>
              <a:gdLst>
                <a:gd name="T0" fmla="*/ 28 w 64"/>
                <a:gd name="T1" fmla="*/ 3 h 28"/>
                <a:gd name="T2" fmla="*/ 25 w 64"/>
                <a:gd name="T3" fmla="*/ 3 h 28"/>
                <a:gd name="T4" fmla="*/ 18 w 64"/>
                <a:gd name="T5" fmla="*/ 7 h 28"/>
                <a:gd name="T6" fmla="*/ 11 w 64"/>
                <a:gd name="T7" fmla="*/ 10 h 28"/>
                <a:gd name="T8" fmla="*/ 7 w 64"/>
                <a:gd name="T9" fmla="*/ 14 h 28"/>
                <a:gd name="T10" fmla="*/ 4 w 64"/>
                <a:gd name="T11" fmla="*/ 17 h 28"/>
                <a:gd name="T12" fmla="*/ 0 w 64"/>
                <a:gd name="T13" fmla="*/ 17 h 28"/>
                <a:gd name="T14" fmla="*/ 0 w 64"/>
                <a:gd name="T15" fmla="*/ 28 h 28"/>
                <a:gd name="T16" fmla="*/ 18 w 64"/>
                <a:gd name="T17" fmla="*/ 24 h 28"/>
                <a:gd name="T18" fmla="*/ 46 w 64"/>
                <a:gd name="T19" fmla="*/ 14 h 28"/>
                <a:gd name="T20" fmla="*/ 46 w 64"/>
                <a:gd name="T21" fmla="*/ 14 h 28"/>
                <a:gd name="T22" fmla="*/ 50 w 64"/>
                <a:gd name="T23" fmla="*/ 10 h 28"/>
                <a:gd name="T24" fmla="*/ 57 w 64"/>
                <a:gd name="T25" fmla="*/ 7 h 28"/>
                <a:gd name="T26" fmla="*/ 60 w 64"/>
                <a:gd name="T27" fmla="*/ 7 h 28"/>
                <a:gd name="T28" fmla="*/ 64 w 64"/>
                <a:gd name="T29" fmla="*/ 3 h 28"/>
                <a:gd name="T30" fmla="*/ 64 w 64"/>
                <a:gd name="T31" fmla="*/ 0 h 28"/>
                <a:gd name="T32" fmla="*/ 60 w 64"/>
                <a:gd name="T33" fmla="*/ 0 h 28"/>
                <a:gd name="T34" fmla="*/ 57 w 64"/>
                <a:gd name="T35" fmla="*/ 0 h 28"/>
                <a:gd name="T36" fmla="*/ 53 w 64"/>
                <a:gd name="T37" fmla="*/ 0 h 28"/>
                <a:gd name="T38" fmla="*/ 53 w 64"/>
                <a:gd name="T39" fmla="*/ 0 h 28"/>
                <a:gd name="T40" fmla="*/ 53 w 64"/>
                <a:gd name="T41" fmla="*/ 0 h 28"/>
                <a:gd name="T42" fmla="*/ 46 w 64"/>
                <a:gd name="T43" fmla="*/ 3 h 28"/>
                <a:gd name="T44" fmla="*/ 39 w 64"/>
                <a:gd name="T45" fmla="*/ 3 h 28"/>
                <a:gd name="T46" fmla="*/ 36 w 64"/>
                <a:gd name="T47" fmla="*/ 3 h 28"/>
                <a:gd name="T48" fmla="*/ 28 w 64"/>
                <a:gd name="T4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28">
                  <a:moveTo>
                    <a:pt x="28" y="3"/>
                  </a:moveTo>
                  <a:lnTo>
                    <a:pt x="25" y="3"/>
                  </a:lnTo>
                  <a:lnTo>
                    <a:pt x="18" y="7"/>
                  </a:lnTo>
                  <a:lnTo>
                    <a:pt x="11" y="10"/>
                  </a:lnTo>
                  <a:lnTo>
                    <a:pt x="7" y="14"/>
                  </a:lnTo>
                  <a:lnTo>
                    <a:pt x="4" y="17"/>
                  </a:lnTo>
                  <a:lnTo>
                    <a:pt x="0" y="17"/>
                  </a:lnTo>
                  <a:lnTo>
                    <a:pt x="0" y="28"/>
                  </a:lnTo>
                  <a:lnTo>
                    <a:pt x="18" y="24"/>
                  </a:lnTo>
                  <a:lnTo>
                    <a:pt x="46" y="14"/>
                  </a:lnTo>
                  <a:lnTo>
                    <a:pt x="46" y="14"/>
                  </a:lnTo>
                  <a:lnTo>
                    <a:pt x="50" y="10"/>
                  </a:lnTo>
                  <a:lnTo>
                    <a:pt x="57" y="7"/>
                  </a:lnTo>
                  <a:lnTo>
                    <a:pt x="60" y="7"/>
                  </a:lnTo>
                  <a:lnTo>
                    <a:pt x="64" y="3"/>
                  </a:lnTo>
                  <a:lnTo>
                    <a:pt x="64" y="0"/>
                  </a:lnTo>
                  <a:lnTo>
                    <a:pt x="60" y="0"/>
                  </a:lnTo>
                  <a:lnTo>
                    <a:pt x="57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46" y="3"/>
                  </a:lnTo>
                  <a:lnTo>
                    <a:pt x="39" y="3"/>
                  </a:lnTo>
                  <a:lnTo>
                    <a:pt x="36" y="3"/>
                  </a:lnTo>
                  <a:lnTo>
                    <a:pt x="2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37" name="Freeform 333"/>
            <p:cNvSpPr>
              <a:spLocks/>
            </p:cNvSpPr>
            <p:nvPr userDrawn="1"/>
          </p:nvSpPr>
          <p:spPr bwMode="gray">
            <a:xfrm>
              <a:off x="4614" y="1986"/>
              <a:ext cx="22" cy="12"/>
            </a:xfrm>
            <a:custGeom>
              <a:avLst/>
              <a:gdLst>
                <a:gd name="T0" fmla="*/ 21 w 21"/>
                <a:gd name="T1" fmla="*/ 7 h 11"/>
                <a:gd name="T2" fmla="*/ 14 w 21"/>
                <a:gd name="T3" fmla="*/ 4 h 11"/>
                <a:gd name="T4" fmla="*/ 11 w 21"/>
                <a:gd name="T5" fmla="*/ 0 h 11"/>
                <a:gd name="T6" fmla="*/ 4 w 21"/>
                <a:gd name="T7" fmla="*/ 0 h 11"/>
                <a:gd name="T8" fmla="*/ 0 w 21"/>
                <a:gd name="T9" fmla="*/ 4 h 11"/>
                <a:gd name="T10" fmla="*/ 11 w 21"/>
                <a:gd name="T11" fmla="*/ 11 h 11"/>
                <a:gd name="T12" fmla="*/ 21 w 21"/>
                <a:gd name="T13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11">
                  <a:moveTo>
                    <a:pt x="21" y="7"/>
                  </a:moveTo>
                  <a:lnTo>
                    <a:pt x="14" y="4"/>
                  </a:lnTo>
                  <a:lnTo>
                    <a:pt x="11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11" y="11"/>
                  </a:lnTo>
                  <a:lnTo>
                    <a:pt x="21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38" name="Freeform 334"/>
            <p:cNvSpPr>
              <a:spLocks noEditPoints="1"/>
            </p:cNvSpPr>
            <p:nvPr userDrawn="1"/>
          </p:nvSpPr>
          <p:spPr bwMode="gray">
            <a:xfrm>
              <a:off x="4597" y="2005"/>
              <a:ext cx="83" cy="43"/>
            </a:xfrm>
            <a:custGeom>
              <a:avLst/>
              <a:gdLst>
                <a:gd name="T0" fmla="*/ 17 w 81"/>
                <a:gd name="T1" fmla="*/ 28 h 39"/>
                <a:gd name="T2" fmla="*/ 21 w 81"/>
                <a:gd name="T3" fmla="*/ 32 h 39"/>
                <a:gd name="T4" fmla="*/ 24 w 81"/>
                <a:gd name="T5" fmla="*/ 32 h 39"/>
                <a:gd name="T6" fmla="*/ 28 w 81"/>
                <a:gd name="T7" fmla="*/ 35 h 39"/>
                <a:gd name="T8" fmla="*/ 31 w 81"/>
                <a:gd name="T9" fmla="*/ 39 h 39"/>
                <a:gd name="T10" fmla="*/ 38 w 81"/>
                <a:gd name="T11" fmla="*/ 39 h 39"/>
                <a:gd name="T12" fmla="*/ 42 w 81"/>
                <a:gd name="T13" fmla="*/ 35 h 39"/>
                <a:gd name="T14" fmla="*/ 42 w 81"/>
                <a:gd name="T15" fmla="*/ 35 h 39"/>
                <a:gd name="T16" fmla="*/ 42 w 81"/>
                <a:gd name="T17" fmla="*/ 35 h 39"/>
                <a:gd name="T18" fmla="*/ 42 w 81"/>
                <a:gd name="T19" fmla="*/ 35 h 39"/>
                <a:gd name="T20" fmla="*/ 46 w 81"/>
                <a:gd name="T21" fmla="*/ 35 h 39"/>
                <a:gd name="T22" fmla="*/ 49 w 81"/>
                <a:gd name="T23" fmla="*/ 35 h 39"/>
                <a:gd name="T24" fmla="*/ 53 w 81"/>
                <a:gd name="T25" fmla="*/ 32 h 39"/>
                <a:gd name="T26" fmla="*/ 56 w 81"/>
                <a:gd name="T27" fmla="*/ 28 h 39"/>
                <a:gd name="T28" fmla="*/ 60 w 81"/>
                <a:gd name="T29" fmla="*/ 28 h 39"/>
                <a:gd name="T30" fmla="*/ 60 w 81"/>
                <a:gd name="T31" fmla="*/ 28 h 39"/>
                <a:gd name="T32" fmla="*/ 63 w 81"/>
                <a:gd name="T33" fmla="*/ 32 h 39"/>
                <a:gd name="T34" fmla="*/ 74 w 81"/>
                <a:gd name="T35" fmla="*/ 28 h 39"/>
                <a:gd name="T36" fmla="*/ 81 w 81"/>
                <a:gd name="T37" fmla="*/ 25 h 39"/>
                <a:gd name="T38" fmla="*/ 77 w 81"/>
                <a:gd name="T39" fmla="*/ 18 h 39"/>
                <a:gd name="T40" fmla="*/ 74 w 81"/>
                <a:gd name="T41" fmla="*/ 14 h 39"/>
                <a:gd name="T42" fmla="*/ 63 w 81"/>
                <a:gd name="T43" fmla="*/ 14 h 39"/>
                <a:gd name="T44" fmla="*/ 70 w 81"/>
                <a:gd name="T45" fmla="*/ 10 h 39"/>
                <a:gd name="T46" fmla="*/ 60 w 81"/>
                <a:gd name="T47" fmla="*/ 10 h 39"/>
                <a:gd name="T48" fmla="*/ 53 w 81"/>
                <a:gd name="T49" fmla="*/ 7 h 39"/>
                <a:gd name="T50" fmla="*/ 46 w 81"/>
                <a:gd name="T51" fmla="*/ 3 h 39"/>
                <a:gd name="T52" fmla="*/ 42 w 81"/>
                <a:gd name="T53" fmla="*/ 3 h 39"/>
                <a:gd name="T54" fmla="*/ 42 w 81"/>
                <a:gd name="T55" fmla="*/ 3 h 39"/>
                <a:gd name="T56" fmla="*/ 28 w 81"/>
                <a:gd name="T57" fmla="*/ 0 h 39"/>
                <a:gd name="T58" fmla="*/ 17 w 81"/>
                <a:gd name="T59" fmla="*/ 0 h 39"/>
                <a:gd name="T60" fmla="*/ 10 w 81"/>
                <a:gd name="T61" fmla="*/ 0 h 39"/>
                <a:gd name="T62" fmla="*/ 7 w 81"/>
                <a:gd name="T63" fmla="*/ 7 h 39"/>
                <a:gd name="T64" fmla="*/ 10 w 81"/>
                <a:gd name="T65" fmla="*/ 7 h 39"/>
                <a:gd name="T66" fmla="*/ 14 w 81"/>
                <a:gd name="T67" fmla="*/ 7 h 39"/>
                <a:gd name="T68" fmla="*/ 17 w 81"/>
                <a:gd name="T69" fmla="*/ 7 h 39"/>
                <a:gd name="T70" fmla="*/ 21 w 81"/>
                <a:gd name="T71" fmla="*/ 7 h 39"/>
                <a:gd name="T72" fmla="*/ 24 w 81"/>
                <a:gd name="T73" fmla="*/ 10 h 39"/>
                <a:gd name="T74" fmla="*/ 24 w 81"/>
                <a:gd name="T75" fmla="*/ 14 h 39"/>
                <a:gd name="T76" fmla="*/ 24 w 81"/>
                <a:gd name="T77" fmla="*/ 14 h 39"/>
                <a:gd name="T78" fmla="*/ 24 w 81"/>
                <a:gd name="T79" fmla="*/ 18 h 39"/>
                <a:gd name="T80" fmla="*/ 24 w 81"/>
                <a:gd name="T81" fmla="*/ 18 h 39"/>
                <a:gd name="T82" fmla="*/ 24 w 81"/>
                <a:gd name="T83" fmla="*/ 21 h 39"/>
                <a:gd name="T84" fmla="*/ 17 w 81"/>
                <a:gd name="T85" fmla="*/ 21 h 39"/>
                <a:gd name="T86" fmla="*/ 7 w 81"/>
                <a:gd name="T87" fmla="*/ 18 h 39"/>
                <a:gd name="T88" fmla="*/ 0 w 81"/>
                <a:gd name="T89" fmla="*/ 18 h 39"/>
                <a:gd name="T90" fmla="*/ 0 w 81"/>
                <a:gd name="T91" fmla="*/ 21 h 39"/>
                <a:gd name="T92" fmla="*/ 3 w 81"/>
                <a:gd name="T93" fmla="*/ 25 h 39"/>
                <a:gd name="T94" fmla="*/ 7 w 81"/>
                <a:gd name="T95" fmla="*/ 25 h 39"/>
                <a:gd name="T96" fmla="*/ 10 w 81"/>
                <a:gd name="T97" fmla="*/ 25 h 39"/>
                <a:gd name="T98" fmla="*/ 14 w 81"/>
                <a:gd name="T99" fmla="*/ 28 h 39"/>
                <a:gd name="T100" fmla="*/ 17 w 81"/>
                <a:gd name="T101" fmla="*/ 28 h 39"/>
                <a:gd name="T102" fmla="*/ 38 w 81"/>
                <a:gd name="T103" fmla="*/ 18 h 39"/>
                <a:gd name="T104" fmla="*/ 42 w 81"/>
                <a:gd name="T105" fmla="*/ 18 h 39"/>
                <a:gd name="T106" fmla="*/ 42 w 81"/>
                <a:gd name="T107" fmla="*/ 14 h 39"/>
                <a:gd name="T108" fmla="*/ 46 w 81"/>
                <a:gd name="T109" fmla="*/ 10 h 39"/>
                <a:gd name="T110" fmla="*/ 46 w 81"/>
                <a:gd name="T111" fmla="*/ 14 h 39"/>
                <a:gd name="T112" fmla="*/ 42 w 81"/>
                <a:gd name="T113" fmla="*/ 18 h 39"/>
                <a:gd name="T114" fmla="*/ 38 w 81"/>
                <a:gd name="T115" fmla="*/ 18 h 39"/>
                <a:gd name="T116" fmla="*/ 38 w 81"/>
                <a:gd name="T117" fmla="*/ 21 h 39"/>
                <a:gd name="T118" fmla="*/ 38 w 81"/>
                <a:gd name="T119" fmla="*/ 21 h 39"/>
                <a:gd name="T120" fmla="*/ 38 w 81"/>
                <a:gd name="T121" fmla="*/ 21 h 39"/>
                <a:gd name="T122" fmla="*/ 38 w 81"/>
                <a:gd name="T123" fmla="*/ 21 h 39"/>
                <a:gd name="T124" fmla="*/ 38 w 81"/>
                <a:gd name="T125" fmla="*/ 1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1" h="39">
                  <a:moveTo>
                    <a:pt x="17" y="28"/>
                  </a:moveTo>
                  <a:lnTo>
                    <a:pt x="21" y="32"/>
                  </a:lnTo>
                  <a:lnTo>
                    <a:pt x="24" y="32"/>
                  </a:lnTo>
                  <a:lnTo>
                    <a:pt x="28" y="35"/>
                  </a:lnTo>
                  <a:lnTo>
                    <a:pt x="31" y="39"/>
                  </a:lnTo>
                  <a:lnTo>
                    <a:pt x="38" y="39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6" y="35"/>
                  </a:lnTo>
                  <a:lnTo>
                    <a:pt x="49" y="35"/>
                  </a:lnTo>
                  <a:lnTo>
                    <a:pt x="53" y="32"/>
                  </a:lnTo>
                  <a:lnTo>
                    <a:pt x="56" y="28"/>
                  </a:lnTo>
                  <a:lnTo>
                    <a:pt x="60" y="28"/>
                  </a:lnTo>
                  <a:lnTo>
                    <a:pt x="60" y="28"/>
                  </a:lnTo>
                  <a:lnTo>
                    <a:pt x="63" y="32"/>
                  </a:lnTo>
                  <a:lnTo>
                    <a:pt x="74" y="28"/>
                  </a:lnTo>
                  <a:lnTo>
                    <a:pt x="81" y="25"/>
                  </a:lnTo>
                  <a:lnTo>
                    <a:pt x="77" y="18"/>
                  </a:lnTo>
                  <a:lnTo>
                    <a:pt x="74" y="14"/>
                  </a:lnTo>
                  <a:lnTo>
                    <a:pt x="63" y="14"/>
                  </a:lnTo>
                  <a:lnTo>
                    <a:pt x="70" y="10"/>
                  </a:lnTo>
                  <a:lnTo>
                    <a:pt x="60" y="10"/>
                  </a:lnTo>
                  <a:lnTo>
                    <a:pt x="53" y="7"/>
                  </a:lnTo>
                  <a:lnTo>
                    <a:pt x="46" y="3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28" y="0"/>
                  </a:lnTo>
                  <a:lnTo>
                    <a:pt x="17" y="0"/>
                  </a:lnTo>
                  <a:lnTo>
                    <a:pt x="10" y="0"/>
                  </a:lnTo>
                  <a:lnTo>
                    <a:pt x="7" y="7"/>
                  </a:lnTo>
                  <a:lnTo>
                    <a:pt x="10" y="7"/>
                  </a:lnTo>
                  <a:lnTo>
                    <a:pt x="14" y="7"/>
                  </a:lnTo>
                  <a:lnTo>
                    <a:pt x="17" y="7"/>
                  </a:lnTo>
                  <a:lnTo>
                    <a:pt x="21" y="7"/>
                  </a:lnTo>
                  <a:lnTo>
                    <a:pt x="24" y="10"/>
                  </a:lnTo>
                  <a:lnTo>
                    <a:pt x="24" y="14"/>
                  </a:lnTo>
                  <a:lnTo>
                    <a:pt x="24" y="14"/>
                  </a:lnTo>
                  <a:lnTo>
                    <a:pt x="24" y="18"/>
                  </a:lnTo>
                  <a:lnTo>
                    <a:pt x="24" y="18"/>
                  </a:lnTo>
                  <a:lnTo>
                    <a:pt x="24" y="21"/>
                  </a:lnTo>
                  <a:lnTo>
                    <a:pt x="17" y="21"/>
                  </a:lnTo>
                  <a:lnTo>
                    <a:pt x="7" y="18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3" y="25"/>
                  </a:lnTo>
                  <a:lnTo>
                    <a:pt x="7" y="25"/>
                  </a:lnTo>
                  <a:lnTo>
                    <a:pt x="10" y="25"/>
                  </a:lnTo>
                  <a:lnTo>
                    <a:pt x="14" y="28"/>
                  </a:lnTo>
                  <a:lnTo>
                    <a:pt x="17" y="28"/>
                  </a:lnTo>
                  <a:close/>
                  <a:moveTo>
                    <a:pt x="38" y="18"/>
                  </a:moveTo>
                  <a:lnTo>
                    <a:pt x="42" y="18"/>
                  </a:lnTo>
                  <a:lnTo>
                    <a:pt x="42" y="14"/>
                  </a:lnTo>
                  <a:lnTo>
                    <a:pt x="46" y="10"/>
                  </a:lnTo>
                  <a:lnTo>
                    <a:pt x="46" y="14"/>
                  </a:lnTo>
                  <a:lnTo>
                    <a:pt x="42" y="18"/>
                  </a:lnTo>
                  <a:lnTo>
                    <a:pt x="38" y="18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39" name="Freeform 335"/>
            <p:cNvSpPr>
              <a:spLocks/>
            </p:cNvSpPr>
            <p:nvPr userDrawn="1"/>
          </p:nvSpPr>
          <p:spPr bwMode="gray">
            <a:xfrm>
              <a:off x="4445" y="1953"/>
              <a:ext cx="155" cy="60"/>
            </a:xfrm>
            <a:custGeom>
              <a:avLst/>
              <a:gdLst>
                <a:gd name="T0" fmla="*/ 98 w 151"/>
                <a:gd name="T1" fmla="*/ 52 h 56"/>
                <a:gd name="T2" fmla="*/ 98 w 151"/>
                <a:gd name="T3" fmla="*/ 56 h 56"/>
                <a:gd name="T4" fmla="*/ 102 w 151"/>
                <a:gd name="T5" fmla="*/ 56 h 56"/>
                <a:gd name="T6" fmla="*/ 105 w 151"/>
                <a:gd name="T7" fmla="*/ 56 h 56"/>
                <a:gd name="T8" fmla="*/ 112 w 151"/>
                <a:gd name="T9" fmla="*/ 56 h 56"/>
                <a:gd name="T10" fmla="*/ 120 w 151"/>
                <a:gd name="T11" fmla="*/ 56 h 56"/>
                <a:gd name="T12" fmla="*/ 127 w 151"/>
                <a:gd name="T13" fmla="*/ 56 h 56"/>
                <a:gd name="T14" fmla="*/ 134 w 151"/>
                <a:gd name="T15" fmla="*/ 56 h 56"/>
                <a:gd name="T16" fmla="*/ 148 w 151"/>
                <a:gd name="T17" fmla="*/ 56 h 56"/>
                <a:gd name="T18" fmla="*/ 148 w 151"/>
                <a:gd name="T19" fmla="*/ 52 h 56"/>
                <a:gd name="T20" fmla="*/ 151 w 151"/>
                <a:gd name="T21" fmla="*/ 52 h 56"/>
                <a:gd name="T22" fmla="*/ 151 w 151"/>
                <a:gd name="T23" fmla="*/ 49 h 56"/>
                <a:gd name="T24" fmla="*/ 148 w 151"/>
                <a:gd name="T25" fmla="*/ 45 h 56"/>
                <a:gd name="T26" fmla="*/ 130 w 151"/>
                <a:gd name="T27" fmla="*/ 35 h 56"/>
                <a:gd name="T28" fmla="*/ 127 w 151"/>
                <a:gd name="T29" fmla="*/ 31 h 56"/>
                <a:gd name="T30" fmla="*/ 95 w 151"/>
                <a:gd name="T31" fmla="*/ 21 h 56"/>
                <a:gd name="T32" fmla="*/ 81 w 151"/>
                <a:gd name="T33" fmla="*/ 21 h 56"/>
                <a:gd name="T34" fmla="*/ 81 w 151"/>
                <a:gd name="T35" fmla="*/ 21 h 56"/>
                <a:gd name="T36" fmla="*/ 77 w 151"/>
                <a:gd name="T37" fmla="*/ 17 h 56"/>
                <a:gd name="T38" fmla="*/ 70 w 151"/>
                <a:gd name="T39" fmla="*/ 14 h 56"/>
                <a:gd name="T40" fmla="*/ 63 w 151"/>
                <a:gd name="T41" fmla="*/ 7 h 56"/>
                <a:gd name="T42" fmla="*/ 35 w 151"/>
                <a:gd name="T43" fmla="*/ 0 h 56"/>
                <a:gd name="T44" fmla="*/ 21 w 151"/>
                <a:gd name="T45" fmla="*/ 3 h 56"/>
                <a:gd name="T46" fmla="*/ 21 w 151"/>
                <a:gd name="T47" fmla="*/ 3 h 56"/>
                <a:gd name="T48" fmla="*/ 14 w 151"/>
                <a:gd name="T49" fmla="*/ 3 h 56"/>
                <a:gd name="T50" fmla="*/ 7 w 151"/>
                <a:gd name="T51" fmla="*/ 7 h 56"/>
                <a:gd name="T52" fmla="*/ 3 w 151"/>
                <a:gd name="T53" fmla="*/ 14 h 56"/>
                <a:gd name="T54" fmla="*/ 0 w 151"/>
                <a:gd name="T55" fmla="*/ 17 h 56"/>
                <a:gd name="T56" fmla="*/ 3 w 151"/>
                <a:gd name="T57" fmla="*/ 21 h 56"/>
                <a:gd name="T58" fmla="*/ 7 w 151"/>
                <a:gd name="T59" fmla="*/ 21 h 56"/>
                <a:gd name="T60" fmla="*/ 10 w 151"/>
                <a:gd name="T61" fmla="*/ 21 h 56"/>
                <a:gd name="T62" fmla="*/ 14 w 151"/>
                <a:gd name="T63" fmla="*/ 21 h 56"/>
                <a:gd name="T64" fmla="*/ 21 w 151"/>
                <a:gd name="T65" fmla="*/ 21 h 56"/>
                <a:gd name="T66" fmla="*/ 24 w 151"/>
                <a:gd name="T67" fmla="*/ 17 h 56"/>
                <a:gd name="T68" fmla="*/ 31 w 151"/>
                <a:gd name="T69" fmla="*/ 17 h 56"/>
                <a:gd name="T70" fmla="*/ 35 w 151"/>
                <a:gd name="T71" fmla="*/ 17 h 56"/>
                <a:gd name="T72" fmla="*/ 39 w 151"/>
                <a:gd name="T73" fmla="*/ 17 h 56"/>
                <a:gd name="T74" fmla="*/ 42 w 151"/>
                <a:gd name="T75" fmla="*/ 21 h 56"/>
                <a:gd name="T76" fmla="*/ 49 w 151"/>
                <a:gd name="T77" fmla="*/ 21 h 56"/>
                <a:gd name="T78" fmla="*/ 56 w 151"/>
                <a:gd name="T79" fmla="*/ 24 h 56"/>
                <a:gd name="T80" fmla="*/ 60 w 151"/>
                <a:gd name="T81" fmla="*/ 24 h 56"/>
                <a:gd name="T82" fmla="*/ 74 w 151"/>
                <a:gd name="T83" fmla="*/ 31 h 56"/>
                <a:gd name="T84" fmla="*/ 74 w 151"/>
                <a:gd name="T85" fmla="*/ 35 h 56"/>
                <a:gd name="T86" fmla="*/ 77 w 151"/>
                <a:gd name="T87" fmla="*/ 38 h 56"/>
                <a:gd name="T88" fmla="*/ 84 w 151"/>
                <a:gd name="T89" fmla="*/ 38 h 56"/>
                <a:gd name="T90" fmla="*/ 95 w 151"/>
                <a:gd name="T91" fmla="*/ 42 h 56"/>
                <a:gd name="T92" fmla="*/ 105 w 151"/>
                <a:gd name="T93" fmla="*/ 42 h 56"/>
                <a:gd name="T94" fmla="*/ 105 w 151"/>
                <a:gd name="T95" fmla="*/ 45 h 56"/>
                <a:gd name="T96" fmla="*/ 98 w 151"/>
                <a:gd name="T97" fmla="*/ 5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1" h="56">
                  <a:moveTo>
                    <a:pt x="98" y="52"/>
                  </a:moveTo>
                  <a:lnTo>
                    <a:pt x="98" y="56"/>
                  </a:lnTo>
                  <a:lnTo>
                    <a:pt x="102" y="56"/>
                  </a:lnTo>
                  <a:lnTo>
                    <a:pt x="105" y="56"/>
                  </a:lnTo>
                  <a:lnTo>
                    <a:pt x="112" y="56"/>
                  </a:lnTo>
                  <a:lnTo>
                    <a:pt x="120" y="56"/>
                  </a:lnTo>
                  <a:lnTo>
                    <a:pt x="127" y="56"/>
                  </a:lnTo>
                  <a:lnTo>
                    <a:pt x="134" y="56"/>
                  </a:lnTo>
                  <a:lnTo>
                    <a:pt x="148" y="56"/>
                  </a:lnTo>
                  <a:lnTo>
                    <a:pt x="148" y="52"/>
                  </a:lnTo>
                  <a:lnTo>
                    <a:pt x="151" y="52"/>
                  </a:lnTo>
                  <a:lnTo>
                    <a:pt x="151" y="49"/>
                  </a:lnTo>
                  <a:lnTo>
                    <a:pt x="148" y="45"/>
                  </a:lnTo>
                  <a:lnTo>
                    <a:pt x="130" y="35"/>
                  </a:lnTo>
                  <a:lnTo>
                    <a:pt x="127" y="31"/>
                  </a:lnTo>
                  <a:lnTo>
                    <a:pt x="95" y="21"/>
                  </a:lnTo>
                  <a:lnTo>
                    <a:pt x="81" y="21"/>
                  </a:lnTo>
                  <a:lnTo>
                    <a:pt x="81" y="21"/>
                  </a:lnTo>
                  <a:lnTo>
                    <a:pt x="77" y="17"/>
                  </a:lnTo>
                  <a:lnTo>
                    <a:pt x="70" y="14"/>
                  </a:lnTo>
                  <a:lnTo>
                    <a:pt x="63" y="7"/>
                  </a:lnTo>
                  <a:lnTo>
                    <a:pt x="35" y="0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14" y="3"/>
                  </a:lnTo>
                  <a:lnTo>
                    <a:pt x="7" y="7"/>
                  </a:lnTo>
                  <a:lnTo>
                    <a:pt x="3" y="14"/>
                  </a:lnTo>
                  <a:lnTo>
                    <a:pt x="0" y="17"/>
                  </a:lnTo>
                  <a:lnTo>
                    <a:pt x="3" y="21"/>
                  </a:lnTo>
                  <a:lnTo>
                    <a:pt x="7" y="21"/>
                  </a:lnTo>
                  <a:lnTo>
                    <a:pt x="10" y="21"/>
                  </a:lnTo>
                  <a:lnTo>
                    <a:pt x="14" y="21"/>
                  </a:lnTo>
                  <a:lnTo>
                    <a:pt x="21" y="21"/>
                  </a:lnTo>
                  <a:lnTo>
                    <a:pt x="24" y="17"/>
                  </a:lnTo>
                  <a:lnTo>
                    <a:pt x="31" y="17"/>
                  </a:lnTo>
                  <a:lnTo>
                    <a:pt x="35" y="17"/>
                  </a:lnTo>
                  <a:lnTo>
                    <a:pt x="39" y="17"/>
                  </a:lnTo>
                  <a:lnTo>
                    <a:pt x="42" y="21"/>
                  </a:lnTo>
                  <a:lnTo>
                    <a:pt x="49" y="21"/>
                  </a:lnTo>
                  <a:lnTo>
                    <a:pt x="56" y="24"/>
                  </a:lnTo>
                  <a:lnTo>
                    <a:pt x="60" y="24"/>
                  </a:lnTo>
                  <a:lnTo>
                    <a:pt x="74" y="31"/>
                  </a:lnTo>
                  <a:lnTo>
                    <a:pt x="74" y="35"/>
                  </a:lnTo>
                  <a:lnTo>
                    <a:pt x="77" y="38"/>
                  </a:lnTo>
                  <a:lnTo>
                    <a:pt x="84" y="38"/>
                  </a:lnTo>
                  <a:lnTo>
                    <a:pt x="95" y="42"/>
                  </a:lnTo>
                  <a:lnTo>
                    <a:pt x="105" y="42"/>
                  </a:lnTo>
                  <a:lnTo>
                    <a:pt x="105" y="45"/>
                  </a:lnTo>
                  <a:lnTo>
                    <a:pt x="98" y="5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40" name="Freeform 336"/>
            <p:cNvSpPr>
              <a:spLocks/>
            </p:cNvSpPr>
            <p:nvPr userDrawn="1"/>
          </p:nvSpPr>
          <p:spPr bwMode="gray">
            <a:xfrm>
              <a:off x="4690" y="2028"/>
              <a:ext cx="33" cy="15"/>
            </a:xfrm>
            <a:custGeom>
              <a:avLst/>
              <a:gdLst>
                <a:gd name="T0" fmla="*/ 11 w 32"/>
                <a:gd name="T1" fmla="*/ 0 h 14"/>
                <a:gd name="T2" fmla="*/ 4 w 32"/>
                <a:gd name="T3" fmla="*/ 4 h 14"/>
                <a:gd name="T4" fmla="*/ 0 w 32"/>
                <a:gd name="T5" fmla="*/ 7 h 14"/>
                <a:gd name="T6" fmla="*/ 0 w 32"/>
                <a:gd name="T7" fmla="*/ 11 h 14"/>
                <a:gd name="T8" fmla="*/ 7 w 32"/>
                <a:gd name="T9" fmla="*/ 14 h 14"/>
                <a:gd name="T10" fmla="*/ 14 w 32"/>
                <a:gd name="T11" fmla="*/ 11 h 14"/>
                <a:gd name="T12" fmla="*/ 25 w 32"/>
                <a:gd name="T13" fmla="*/ 14 h 14"/>
                <a:gd name="T14" fmla="*/ 25 w 32"/>
                <a:gd name="T15" fmla="*/ 11 h 14"/>
                <a:gd name="T16" fmla="*/ 32 w 32"/>
                <a:gd name="T17" fmla="*/ 4 h 14"/>
                <a:gd name="T18" fmla="*/ 21 w 32"/>
                <a:gd name="T19" fmla="*/ 0 h 14"/>
                <a:gd name="T20" fmla="*/ 11 w 32"/>
                <a:gd name="T2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" h="14">
                  <a:moveTo>
                    <a:pt x="11" y="0"/>
                  </a:moveTo>
                  <a:lnTo>
                    <a:pt x="4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7" y="14"/>
                  </a:lnTo>
                  <a:lnTo>
                    <a:pt x="14" y="11"/>
                  </a:lnTo>
                  <a:lnTo>
                    <a:pt x="25" y="14"/>
                  </a:lnTo>
                  <a:lnTo>
                    <a:pt x="25" y="11"/>
                  </a:lnTo>
                  <a:lnTo>
                    <a:pt x="32" y="4"/>
                  </a:lnTo>
                  <a:lnTo>
                    <a:pt x="21" y="0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41" name="Freeform 337"/>
            <p:cNvSpPr>
              <a:spLocks/>
            </p:cNvSpPr>
            <p:nvPr userDrawn="1"/>
          </p:nvSpPr>
          <p:spPr bwMode="gray">
            <a:xfrm>
              <a:off x="3752" y="1253"/>
              <a:ext cx="11" cy="19"/>
            </a:xfrm>
            <a:custGeom>
              <a:avLst/>
              <a:gdLst>
                <a:gd name="T0" fmla="*/ 0 w 10"/>
                <a:gd name="T1" fmla="*/ 14 h 18"/>
                <a:gd name="T2" fmla="*/ 0 w 10"/>
                <a:gd name="T3" fmla="*/ 14 h 18"/>
                <a:gd name="T4" fmla="*/ 3 w 10"/>
                <a:gd name="T5" fmla="*/ 14 h 18"/>
                <a:gd name="T6" fmla="*/ 3 w 10"/>
                <a:gd name="T7" fmla="*/ 18 h 18"/>
                <a:gd name="T8" fmla="*/ 7 w 10"/>
                <a:gd name="T9" fmla="*/ 18 h 18"/>
                <a:gd name="T10" fmla="*/ 7 w 10"/>
                <a:gd name="T11" fmla="*/ 18 h 18"/>
                <a:gd name="T12" fmla="*/ 10 w 10"/>
                <a:gd name="T13" fmla="*/ 14 h 18"/>
                <a:gd name="T14" fmla="*/ 10 w 10"/>
                <a:gd name="T15" fmla="*/ 7 h 18"/>
                <a:gd name="T16" fmla="*/ 7 w 10"/>
                <a:gd name="T17" fmla="*/ 0 h 18"/>
                <a:gd name="T18" fmla="*/ 7 w 10"/>
                <a:gd name="T19" fmla="*/ 0 h 18"/>
                <a:gd name="T20" fmla="*/ 3 w 10"/>
                <a:gd name="T21" fmla="*/ 0 h 18"/>
                <a:gd name="T22" fmla="*/ 3 w 10"/>
                <a:gd name="T23" fmla="*/ 0 h 18"/>
                <a:gd name="T24" fmla="*/ 0 w 10"/>
                <a:gd name="T25" fmla="*/ 0 h 18"/>
                <a:gd name="T26" fmla="*/ 0 w 10"/>
                <a:gd name="T27" fmla="*/ 4 h 18"/>
                <a:gd name="T28" fmla="*/ 0 w 10"/>
                <a:gd name="T29" fmla="*/ 7 h 18"/>
                <a:gd name="T30" fmla="*/ 0 w 10"/>
                <a:gd name="T31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" h="18">
                  <a:moveTo>
                    <a:pt x="0" y="14"/>
                  </a:moveTo>
                  <a:lnTo>
                    <a:pt x="0" y="14"/>
                  </a:lnTo>
                  <a:lnTo>
                    <a:pt x="3" y="14"/>
                  </a:lnTo>
                  <a:lnTo>
                    <a:pt x="3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10" y="14"/>
                  </a:lnTo>
                  <a:lnTo>
                    <a:pt x="10" y="7"/>
                  </a:lnTo>
                  <a:lnTo>
                    <a:pt x="7" y="0"/>
                  </a:lnTo>
                  <a:lnTo>
                    <a:pt x="7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42" name="Freeform 338"/>
            <p:cNvSpPr>
              <a:spLocks/>
            </p:cNvSpPr>
            <p:nvPr userDrawn="1"/>
          </p:nvSpPr>
          <p:spPr bwMode="gray">
            <a:xfrm>
              <a:off x="3484" y="1257"/>
              <a:ext cx="18" cy="27"/>
            </a:xfrm>
            <a:custGeom>
              <a:avLst/>
              <a:gdLst>
                <a:gd name="T0" fmla="*/ 11 w 18"/>
                <a:gd name="T1" fmla="*/ 0 h 25"/>
                <a:gd name="T2" fmla="*/ 7 w 18"/>
                <a:gd name="T3" fmla="*/ 0 h 25"/>
                <a:gd name="T4" fmla="*/ 7 w 18"/>
                <a:gd name="T5" fmla="*/ 0 h 25"/>
                <a:gd name="T6" fmla="*/ 4 w 18"/>
                <a:gd name="T7" fmla="*/ 0 h 25"/>
                <a:gd name="T8" fmla="*/ 4 w 18"/>
                <a:gd name="T9" fmla="*/ 3 h 25"/>
                <a:gd name="T10" fmla="*/ 0 w 18"/>
                <a:gd name="T11" fmla="*/ 7 h 25"/>
                <a:gd name="T12" fmla="*/ 0 w 18"/>
                <a:gd name="T13" fmla="*/ 14 h 25"/>
                <a:gd name="T14" fmla="*/ 0 w 18"/>
                <a:gd name="T15" fmla="*/ 14 h 25"/>
                <a:gd name="T16" fmla="*/ 0 w 18"/>
                <a:gd name="T17" fmla="*/ 17 h 25"/>
                <a:gd name="T18" fmla="*/ 0 w 18"/>
                <a:gd name="T19" fmla="*/ 21 h 25"/>
                <a:gd name="T20" fmla="*/ 0 w 18"/>
                <a:gd name="T21" fmla="*/ 21 h 25"/>
                <a:gd name="T22" fmla="*/ 4 w 18"/>
                <a:gd name="T23" fmla="*/ 25 h 25"/>
                <a:gd name="T24" fmla="*/ 7 w 18"/>
                <a:gd name="T25" fmla="*/ 21 h 25"/>
                <a:gd name="T26" fmla="*/ 14 w 18"/>
                <a:gd name="T27" fmla="*/ 17 h 25"/>
                <a:gd name="T28" fmla="*/ 14 w 18"/>
                <a:gd name="T29" fmla="*/ 17 h 25"/>
                <a:gd name="T30" fmla="*/ 18 w 18"/>
                <a:gd name="T31" fmla="*/ 14 h 25"/>
                <a:gd name="T32" fmla="*/ 14 w 18"/>
                <a:gd name="T33" fmla="*/ 7 h 25"/>
                <a:gd name="T34" fmla="*/ 14 w 18"/>
                <a:gd name="T35" fmla="*/ 3 h 25"/>
                <a:gd name="T36" fmla="*/ 11 w 18"/>
                <a:gd name="T3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" h="25">
                  <a:moveTo>
                    <a:pt x="11" y="0"/>
                  </a:moveTo>
                  <a:lnTo>
                    <a:pt x="7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4" y="25"/>
                  </a:lnTo>
                  <a:lnTo>
                    <a:pt x="7" y="21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8" y="14"/>
                  </a:lnTo>
                  <a:lnTo>
                    <a:pt x="14" y="7"/>
                  </a:lnTo>
                  <a:lnTo>
                    <a:pt x="14" y="3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43" name="Freeform 339"/>
            <p:cNvSpPr>
              <a:spLocks/>
            </p:cNvSpPr>
            <p:nvPr userDrawn="1"/>
          </p:nvSpPr>
          <p:spPr bwMode="gray">
            <a:xfrm>
              <a:off x="575" y="454"/>
              <a:ext cx="2567" cy="1699"/>
            </a:xfrm>
            <a:custGeom>
              <a:avLst/>
              <a:gdLst>
                <a:gd name="T0" fmla="*/ 2269 w 2660"/>
                <a:gd name="T1" fmla="*/ 395 h 1723"/>
                <a:gd name="T2" fmla="*/ 2093 w 2660"/>
                <a:gd name="T3" fmla="*/ 303 h 1723"/>
                <a:gd name="T4" fmla="*/ 1889 w 2660"/>
                <a:gd name="T5" fmla="*/ 342 h 1723"/>
                <a:gd name="T6" fmla="*/ 1638 w 2660"/>
                <a:gd name="T7" fmla="*/ 194 h 1723"/>
                <a:gd name="T8" fmla="*/ 1603 w 2660"/>
                <a:gd name="T9" fmla="*/ 53 h 1723"/>
                <a:gd name="T10" fmla="*/ 1455 w 2660"/>
                <a:gd name="T11" fmla="*/ 81 h 1723"/>
                <a:gd name="T12" fmla="*/ 1300 w 2660"/>
                <a:gd name="T13" fmla="*/ 166 h 1723"/>
                <a:gd name="T14" fmla="*/ 1247 w 2660"/>
                <a:gd name="T15" fmla="*/ 395 h 1723"/>
                <a:gd name="T16" fmla="*/ 1156 w 2660"/>
                <a:gd name="T17" fmla="*/ 261 h 1723"/>
                <a:gd name="T18" fmla="*/ 1145 w 2660"/>
                <a:gd name="T19" fmla="*/ 412 h 1723"/>
                <a:gd name="T20" fmla="*/ 1202 w 2660"/>
                <a:gd name="T21" fmla="*/ 543 h 1723"/>
                <a:gd name="T22" fmla="*/ 1121 w 2660"/>
                <a:gd name="T23" fmla="*/ 451 h 1723"/>
                <a:gd name="T24" fmla="*/ 1110 w 2660"/>
                <a:gd name="T25" fmla="*/ 451 h 1723"/>
                <a:gd name="T26" fmla="*/ 1043 w 2660"/>
                <a:gd name="T27" fmla="*/ 310 h 1723"/>
                <a:gd name="T28" fmla="*/ 853 w 2660"/>
                <a:gd name="T29" fmla="*/ 423 h 1723"/>
                <a:gd name="T30" fmla="*/ 712 w 2660"/>
                <a:gd name="T31" fmla="*/ 430 h 1723"/>
                <a:gd name="T32" fmla="*/ 599 w 2660"/>
                <a:gd name="T33" fmla="*/ 571 h 1723"/>
                <a:gd name="T34" fmla="*/ 578 w 2660"/>
                <a:gd name="T35" fmla="*/ 402 h 1723"/>
                <a:gd name="T36" fmla="*/ 434 w 2660"/>
                <a:gd name="T37" fmla="*/ 342 h 1723"/>
                <a:gd name="T38" fmla="*/ 293 w 2660"/>
                <a:gd name="T39" fmla="*/ 546 h 1723"/>
                <a:gd name="T40" fmla="*/ 240 w 2660"/>
                <a:gd name="T41" fmla="*/ 754 h 1723"/>
                <a:gd name="T42" fmla="*/ 356 w 2660"/>
                <a:gd name="T43" fmla="*/ 779 h 1723"/>
                <a:gd name="T44" fmla="*/ 441 w 2660"/>
                <a:gd name="T45" fmla="*/ 532 h 1723"/>
                <a:gd name="T46" fmla="*/ 518 w 2660"/>
                <a:gd name="T47" fmla="*/ 694 h 1723"/>
                <a:gd name="T48" fmla="*/ 412 w 2660"/>
                <a:gd name="T49" fmla="*/ 779 h 1723"/>
                <a:gd name="T50" fmla="*/ 268 w 2660"/>
                <a:gd name="T51" fmla="*/ 811 h 1723"/>
                <a:gd name="T52" fmla="*/ 191 w 2660"/>
                <a:gd name="T53" fmla="*/ 885 h 1723"/>
                <a:gd name="T54" fmla="*/ 191 w 2660"/>
                <a:gd name="T55" fmla="*/ 948 h 1723"/>
                <a:gd name="T56" fmla="*/ 102 w 2660"/>
                <a:gd name="T57" fmla="*/ 1001 h 1723"/>
                <a:gd name="T58" fmla="*/ 18 w 2660"/>
                <a:gd name="T59" fmla="*/ 1184 h 1723"/>
                <a:gd name="T60" fmla="*/ 127 w 2660"/>
                <a:gd name="T61" fmla="*/ 1138 h 1723"/>
                <a:gd name="T62" fmla="*/ 346 w 2660"/>
                <a:gd name="T63" fmla="*/ 1156 h 1723"/>
                <a:gd name="T64" fmla="*/ 314 w 2660"/>
                <a:gd name="T65" fmla="*/ 1040 h 1723"/>
                <a:gd name="T66" fmla="*/ 423 w 2660"/>
                <a:gd name="T67" fmla="*/ 1198 h 1723"/>
                <a:gd name="T68" fmla="*/ 508 w 2660"/>
                <a:gd name="T69" fmla="*/ 1096 h 1723"/>
                <a:gd name="T70" fmla="*/ 571 w 2660"/>
                <a:gd name="T71" fmla="*/ 1025 h 1723"/>
                <a:gd name="T72" fmla="*/ 624 w 2660"/>
                <a:gd name="T73" fmla="*/ 1029 h 1723"/>
                <a:gd name="T74" fmla="*/ 606 w 2660"/>
                <a:gd name="T75" fmla="*/ 1107 h 1723"/>
                <a:gd name="T76" fmla="*/ 483 w 2660"/>
                <a:gd name="T77" fmla="*/ 1149 h 1723"/>
                <a:gd name="T78" fmla="*/ 603 w 2660"/>
                <a:gd name="T79" fmla="*/ 1205 h 1723"/>
                <a:gd name="T80" fmla="*/ 599 w 2660"/>
                <a:gd name="T81" fmla="*/ 1343 h 1723"/>
                <a:gd name="T82" fmla="*/ 708 w 2660"/>
                <a:gd name="T83" fmla="*/ 1561 h 1723"/>
                <a:gd name="T84" fmla="*/ 877 w 2660"/>
                <a:gd name="T85" fmla="*/ 1473 h 1723"/>
                <a:gd name="T86" fmla="*/ 832 w 2660"/>
                <a:gd name="T87" fmla="*/ 1406 h 1723"/>
                <a:gd name="T88" fmla="*/ 849 w 2660"/>
                <a:gd name="T89" fmla="*/ 1357 h 1723"/>
                <a:gd name="T90" fmla="*/ 983 w 2660"/>
                <a:gd name="T91" fmla="*/ 1385 h 1723"/>
                <a:gd name="T92" fmla="*/ 1075 w 2660"/>
                <a:gd name="T93" fmla="*/ 1441 h 1723"/>
                <a:gd name="T94" fmla="*/ 1184 w 2660"/>
                <a:gd name="T95" fmla="*/ 1554 h 1723"/>
                <a:gd name="T96" fmla="*/ 1346 w 2660"/>
                <a:gd name="T97" fmla="*/ 1431 h 1723"/>
                <a:gd name="T98" fmla="*/ 1455 w 2660"/>
                <a:gd name="T99" fmla="*/ 1660 h 1723"/>
                <a:gd name="T100" fmla="*/ 1455 w 2660"/>
                <a:gd name="T101" fmla="*/ 1540 h 1723"/>
                <a:gd name="T102" fmla="*/ 1533 w 2660"/>
                <a:gd name="T103" fmla="*/ 1455 h 1723"/>
                <a:gd name="T104" fmla="*/ 1628 w 2660"/>
                <a:gd name="T105" fmla="*/ 1420 h 1723"/>
                <a:gd name="T106" fmla="*/ 1755 w 2660"/>
                <a:gd name="T107" fmla="*/ 1188 h 1723"/>
                <a:gd name="T108" fmla="*/ 1741 w 2660"/>
                <a:gd name="T109" fmla="*/ 1159 h 1723"/>
                <a:gd name="T110" fmla="*/ 1825 w 2660"/>
                <a:gd name="T111" fmla="*/ 1159 h 1723"/>
                <a:gd name="T112" fmla="*/ 1882 w 2660"/>
                <a:gd name="T113" fmla="*/ 1064 h 1723"/>
                <a:gd name="T114" fmla="*/ 1934 w 2660"/>
                <a:gd name="T115" fmla="*/ 839 h 1723"/>
                <a:gd name="T116" fmla="*/ 2283 w 2660"/>
                <a:gd name="T117" fmla="*/ 680 h 1723"/>
                <a:gd name="T118" fmla="*/ 2297 w 2660"/>
                <a:gd name="T119" fmla="*/ 768 h 1723"/>
                <a:gd name="T120" fmla="*/ 2505 w 2660"/>
                <a:gd name="T121" fmla="*/ 645 h 1723"/>
                <a:gd name="T122" fmla="*/ 2621 w 2660"/>
                <a:gd name="T123" fmla="*/ 578 h 1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60" h="1723">
                  <a:moveTo>
                    <a:pt x="2618" y="501"/>
                  </a:moveTo>
                  <a:lnTo>
                    <a:pt x="2611" y="497"/>
                  </a:lnTo>
                  <a:lnTo>
                    <a:pt x="2607" y="497"/>
                  </a:lnTo>
                  <a:lnTo>
                    <a:pt x="2600" y="501"/>
                  </a:lnTo>
                  <a:lnTo>
                    <a:pt x="2600" y="504"/>
                  </a:lnTo>
                  <a:lnTo>
                    <a:pt x="2597" y="504"/>
                  </a:lnTo>
                  <a:lnTo>
                    <a:pt x="2590" y="490"/>
                  </a:lnTo>
                  <a:lnTo>
                    <a:pt x="2576" y="465"/>
                  </a:lnTo>
                  <a:lnTo>
                    <a:pt x="2554" y="451"/>
                  </a:lnTo>
                  <a:lnTo>
                    <a:pt x="2537" y="437"/>
                  </a:lnTo>
                  <a:lnTo>
                    <a:pt x="2519" y="430"/>
                  </a:lnTo>
                  <a:lnTo>
                    <a:pt x="2516" y="427"/>
                  </a:lnTo>
                  <a:lnTo>
                    <a:pt x="2477" y="395"/>
                  </a:lnTo>
                  <a:lnTo>
                    <a:pt x="2473" y="395"/>
                  </a:lnTo>
                  <a:lnTo>
                    <a:pt x="2470" y="395"/>
                  </a:lnTo>
                  <a:lnTo>
                    <a:pt x="2459" y="395"/>
                  </a:lnTo>
                  <a:lnTo>
                    <a:pt x="2452" y="395"/>
                  </a:lnTo>
                  <a:lnTo>
                    <a:pt x="2442" y="395"/>
                  </a:lnTo>
                  <a:lnTo>
                    <a:pt x="2438" y="391"/>
                  </a:lnTo>
                  <a:lnTo>
                    <a:pt x="2435" y="388"/>
                  </a:lnTo>
                  <a:lnTo>
                    <a:pt x="2428" y="384"/>
                  </a:lnTo>
                  <a:lnTo>
                    <a:pt x="2424" y="384"/>
                  </a:lnTo>
                  <a:lnTo>
                    <a:pt x="2417" y="384"/>
                  </a:lnTo>
                  <a:lnTo>
                    <a:pt x="2417" y="384"/>
                  </a:lnTo>
                  <a:lnTo>
                    <a:pt x="2413" y="409"/>
                  </a:lnTo>
                  <a:lnTo>
                    <a:pt x="2413" y="427"/>
                  </a:lnTo>
                  <a:lnTo>
                    <a:pt x="2410" y="437"/>
                  </a:lnTo>
                  <a:lnTo>
                    <a:pt x="2396" y="437"/>
                  </a:lnTo>
                  <a:lnTo>
                    <a:pt x="2396" y="430"/>
                  </a:lnTo>
                  <a:lnTo>
                    <a:pt x="2378" y="405"/>
                  </a:lnTo>
                  <a:lnTo>
                    <a:pt x="2396" y="395"/>
                  </a:lnTo>
                  <a:lnTo>
                    <a:pt x="2392" y="388"/>
                  </a:lnTo>
                  <a:lnTo>
                    <a:pt x="2354" y="405"/>
                  </a:lnTo>
                  <a:lnTo>
                    <a:pt x="2347" y="402"/>
                  </a:lnTo>
                  <a:lnTo>
                    <a:pt x="2301" y="398"/>
                  </a:lnTo>
                  <a:lnTo>
                    <a:pt x="2283" y="420"/>
                  </a:lnTo>
                  <a:lnTo>
                    <a:pt x="2269" y="398"/>
                  </a:lnTo>
                  <a:lnTo>
                    <a:pt x="2269" y="398"/>
                  </a:lnTo>
                  <a:lnTo>
                    <a:pt x="2269" y="395"/>
                  </a:lnTo>
                  <a:lnTo>
                    <a:pt x="2269" y="388"/>
                  </a:lnTo>
                  <a:lnTo>
                    <a:pt x="2269" y="381"/>
                  </a:lnTo>
                  <a:lnTo>
                    <a:pt x="2269" y="370"/>
                  </a:lnTo>
                  <a:lnTo>
                    <a:pt x="2262" y="360"/>
                  </a:lnTo>
                  <a:lnTo>
                    <a:pt x="2258" y="353"/>
                  </a:lnTo>
                  <a:lnTo>
                    <a:pt x="2251" y="346"/>
                  </a:lnTo>
                  <a:lnTo>
                    <a:pt x="2241" y="342"/>
                  </a:lnTo>
                  <a:lnTo>
                    <a:pt x="2234" y="342"/>
                  </a:lnTo>
                  <a:lnTo>
                    <a:pt x="2227" y="342"/>
                  </a:lnTo>
                  <a:lnTo>
                    <a:pt x="2220" y="342"/>
                  </a:lnTo>
                  <a:lnTo>
                    <a:pt x="2216" y="346"/>
                  </a:lnTo>
                  <a:lnTo>
                    <a:pt x="2213" y="346"/>
                  </a:lnTo>
                  <a:lnTo>
                    <a:pt x="2213" y="346"/>
                  </a:lnTo>
                  <a:lnTo>
                    <a:pt x="2206" y="346"/>
                  </a:lnTo>
                  <a:lnTo>
                    <a:pt x="2199" y="346"/>
                  </a:lnTo>
                  <a:lnTo>
                    <a:pt x="2188" y="349"/>
                  </a:lnTo>
                  <a:lnTo>
                    <a:pt x="2181" y="349"/>
                  </a:lnTo>
                  <a:lnTo>
                    <a:pt x="2174" y="346"/>
                  </a:lnTo>
                  <a:lnTo>
                    <a:pt x="2167" y="346"/>
                  </a:lnTo>
                  <a:lnTo>
                    <a:pt x="2160" y="342"/>
                  </a:lnTo>
                  <a:lnTo>
                    <a:pt x="2153" y="338"/>
                  </a:lnTo>
                  <a:lnTo>
                    <a:pt x="2149" y="338"/>
                  </a:lnTo>
                  <a:lnTo>
                    <a:pt x="2146" y="342"/>
                  </a:lnTo>
                  <a:lnTo>
                    <a:pt x="2146" y="331"/>
                  </a:lnTo>
                  <a:lnTo>
                    <a:pt x="2139" y="324"/>
                  </a:lnTo>
                  <a:lnTo>
                    <a:pt x="2139" y="324"/>
                  </a:lnTo>
                  <a:lnTo>
                    <a:pt x="2139" y="317"/>
                  </a:lnTo>
                  <a:lnTo>
                    <a:pt x="2139" y="307"/>
                  </a:lnTo>
                  <a:lnTo>
                    <a:pt x="2132" y="296"/>
                  </a:lnTo>
                  <a:lnTo>
                    <a:pt x="2128" y="293"/>
                  </a:lnTo>
                  <a:lnTo>
                    <a:pt x="2121" y="289"/>
                  </a:lnTo>
                  <a:lnTo>
                    <a:pt x="2118" y="293"/>
                  </a:lnTo>
                  <a:lnTo>
                    <a:pt x="2111" y="296"/>
                  </a:lnTo>
                  <a:lnTo>
                    <a:pt x="2107" y="300"/>
                  </a:lnTo>
                  <a:lnTo>
                    <a:pt x="2103" y="300"/>
                  </a:lnTo>
                  <a:lnTo>
                    <a:pt x="2100" y="303"/>
                  </a:lnTo>
                  <a:lnTo>
                    <a:pt x="2100" y="303"/>
                  </a:lnTo>
                  <a:lnTo>
                    <a:pt x="2096" y="303"/>
                  </a:lnTo>
                  <a:lnTo>
                    <a:pt x="2093" y="303"/>
                  </a:lnTo>
                  <a:lnTo>
                    <a:pt x="2093" y="303"/>
                  </a:lnTo>
                  <a:lnTo>
                    <a:pt x="2089" y="300"/>
                  </a:lnTo>
                  <a:lnTo>
                    <a:pt x="2089" y="296"/>
                  </a:lnTo>
                  <a:lnTo>
                    <a:pt x="2089" y="289"/>
                  </a:lnTo>
                  <a:lnTo>
                    <a:pt x="2086" y="286"/>
                  </a:lnTo>
                  <a:lnTo>
                    <a:pt x="2082" y="282"/>
                  </a:lnTo>
                  <a:lnTo>
                    <a:pt x="2075" y="282"/>
                  </a:lnTo>
                  <a:lnTo>
                    <a:pt x="2065" y="282"/>
                  </a:lnTo>
                  <a:lnTo>
                    <a:pt x="2054" y="279"/>
                  </a:lnTo>
                  <a:lnTo>
                    <a:pt x="2044" y="275"/>
                  </a:lnTo>
                  <a:lnTo>
                    <a:pt x="2033" y="275"/>
                  </a:lnTo>
                  <a:lnTo>
                    <a:pt x="2026" y="272"/>
                  </a:lnTo>
                  <a:lnTo>
                    <a:pt x="2019" y="268"/>
                  </a:lnTo>
                  <a:lnTo>
                    <a:pt x="2019" y="268"/>
                  </a:lnTo>
                  <a:lnTo>
                    <a:pt x="2022" y="275"/>
                  </a:lnTo>
                  <a:lnTo>
                    <a:pt x="2019" y="279"/>
                  </a:lnTo>
                  <a:lnTo>
                    <a:pt x="2012" y="286"/>
                  </a:lnTo>
                  <a:lnTo>
                    <a:pt x="2005" y="286"/>
                  </a:lnTo>
                  <a:lnTo>
                    <a:pt x="1998" y="286"/>
                  </a:lnTo>
                  <a:lnTo>
                    <a:pt x="1998" y="293"/>
                  </a:lnTo>
                  <a:lnTo>
                    <a:pt x="1994" y="300"/>
                  </a:lnTo>
                  <a:lnTo>
                    <a:pt x="1994" y="307"/>
                  </a:lnTo>
                  <a:lnTo>
                    <a:pt x="1994" y="314"/>
                  </a:lnTo>
                  <a:lnTo>
                    <a:pt x="1994" y="321"/>
                  </a:lnTo>
                  <a:lnTo>
                    <a:pt x="1994" y="324"/>
                  </a:lnTo>
                  <a:lnTo>
                    <a:pt x="1994" y="324"/>
                  </a:lnTo>
                  <a:lnTo>
                    <a:pt x="1984" y="328"/>
                  </a:lnTo>
                  <a:lnTo>
                    <a:pt x="1973" y="335"/>
                  </a:lnTo>
                  <a:lnTo>
                    <a:pt x="1948" y="321"/>
                  </a:lnTo>
                  <a:lnTo>
                    <a:pt x="1941" y="324"/>
                  </a:lnTo>
                  <a:lnTo>
                    <a:pt x="1927" y="324"/>
                  </a:lnTo>
                  <a:lnTo>
                    <a:pt x="1910" y="310"/>
                  </a:lnTo>
                  <a:lnTo>
                    <a:pt x="1910" y="310"/>
                  </a:lnTo>
                  <a:lnTo>
                    <a:pt x="1906" y="314"/>
                  </a:lnTo>
                  <a:lnTo>
                    <a:pt x="1903" y="321"/>
                  </a:lnTo>
                  <a:lnTo>
                    <a:pt x="1899" y="328"/>
                  </a:lnTo>
                  <a:lnTo>
                    <a:pt x="1896" y="331"/>
                  </a:lnTo>
                  <a:lnTo>
                    <a:pt x="1892" y="338"/>
                  </a:lnTo>
                  <a:lnTo>
                    <a:pt x="1889" y="342"/>
                  </a:lnTo>
                  <a:lnTo>
                    <a:pt x="1885" y="346"/>
                  </a:lnTo>
                  <a:lnTo>
                    <a:pt x="1882" y="349"/>
                  </a:lnTo>
                  <a:lnTo>
                    <a:pt x="1882" y="353"/>
                  </a:lnTo>
                  <a:lnTo>
                    <a:pt x="1878" y="335"/>
                  </a:lnTo>
                  <a:lnTo>
                    <a:pt x="1867" y="321"/>
                  </a:lnTo>
                  <a:lnTo>
                    <a:pt x="1867" y="289"/>
                  </a:lnTo>
                  <a:lnTo>
                    <a:pt x="1871" y="268"/>
                  </a:lnTo>
                  <a:lnTo>
                    <a:pt x="1871" y="261"/>
                  </a:lnTo>
                  <a:lnTo>
                    <a:pt x="1867" y="257"/>
                  </a:lnTo>
                  <a:lnTo>
                    <a:pt x="1864" y="254"/>
                  </a:lnTo>
                  <a:lnTo>
                    <a:pt x="1860" y="254"/>
                  </a:lnTo>
                  <a:lnTo>
                    <a:pt x="1857" y="254"/>
                  </a:lnTo>
                  <a:lnTo>
                    <a:pt x="1853" y="257"/>
                  </a:lnTo>
                  <a:lnTo>
                    <a:pt x="1853" y="257"/>
                  </a:lnTo>
                  <a:lnTo>
                    <a:pt x="1853" y="254"/>
                  </a:lnTo>
                  <a:lnTo>
                    <a:pt x="1850" y="250"/>
                  </a:lnTo>
                  <a:lnTo>
                    <a:pt x="1843" y="247"/>
                  </a:lnTo>
                  <a:lnTo>
                    <a:pt x="1832" y="243"/>
                  </a:lnTo>
                  <a:lnTo>
                    <a:pt x="1822" y="240"/>
                  </a:lnTo>
                  <a:lnTo>
                    <a:pt x="1811" y="240"/>
                  </a:lnTo>
                  <a:lnTo>
                    <a:pt x="1804" y="240"/>
                  </a:lnTo>
                  <a:lnTo>
                    <a:pt x="1801" y="243"/>
                  </a:lnTo>
                  <a:lnTo>
                    <a:pt x="1793" y="243"/>
                  </a:lnTo>
                  <a:lnTo>
                    <a:pt x="1786" y="250"/>
                  </a:lnTo>
                  <a:lnTo>
                    <a:pt x="1779" y="254"/>
                  </a:lnTo>
                  <a:lnTo>
                    <a:pt x="1772" y="254"/>
                  </a:lnTo>
                  <a:lnTo>
                    <a:pt x="1762" y="254"/>
                  </a:lnTo>
                  <a:lnTo>
                    <a:pt x="1751" y="250"/>
                  </a:lnTo>
                  <a:lnTo>
                    <a:pt x="1744" y="247"/>
                  </a:lnTo>
                  <a:lnTo>
                    <a:pt x="1741" y="247"/>
                  </a:lnTo>
                  <a:lnTo>
                    <a:pt x="1737" y="247"/>
                  </a:lnTo>
                  <a:lnTo>
                    <a:pt x="1702" y="226"/>
                  </a:lnTo>
                  <a:lnTo>
                    <a:pt x="1681" y="226"/>
                  </a:lnTo>
                  <a:lnTo>
                    <a:pt x="1663" y="222"/>
                  </a:lnTo>
                  <a:lnTo>
                    <a:pt x="1649" y="215"/>
                  </a:lnTo>
                  <a:lnTo>
                    <a:pt x="1642" y="212"/>
                  </a:lnTo>
                  <a:lnTo>
                    <a:pt x="1631" y="205"/>
                  </a:lnTo>
                  <a:lnTo>
                    <a:pt x="1628" y="198"/>
                  </a:lnTo>
                  <a:lnTo>
                    <a:pt x="1638" y="194"/>
                  </a:lnTo>
                  <a:lnTo>
                    <a:pt x="1638" y="194"/>
                  </a:lnTo>
                  <a:lnTo>
                    <a:pt x="1638" y="187"/>
                  </a:lnTo>
                  <a:lnTo>
                    <a:pt x="1635" y="180"/>
                  </a:lnTo>
                  <a:lnTo>
                    <a:pt x="1631" y="176"/>
                  </a:lnTo>
                  <a:lnTo>
                    <a:pt x="1628" y="176"/>
                  </a:lnTo>
                  <a:lnTo>
                    <a:pt x="1624" y="176"/>
                  </a:lnTo>
                  <a:lnTo>
                    <a:pt x="1621" y="180"/>
                  </a:lnTo>
                  <a:lnTo>
                    <a:pt x="1617" y="180"/>
                  </a:lnTo>
                  <a:lnTo>
                    <a:pt x="1617" y="183"/>
                  </a:lnTo>
                  <a:lnTo>
                    <a:pt x="1614" y="187"/>
                  </a:lnTo>
                  <a:lnTo>
                    <a:pt x="1610" y="194"/>
                  </a:lnTo>
                  <a:lnTo>
                    <a:pt x="1607" y="201"/>
                  </a:lnTo>
                  <a:lnTo>
                    <a:pt x="1600" y="205"/>
                  </a:lnTo>
                  <a:lnTo>
                    <a:pt x="1596" y="208"/>
                  </a:lnTo>
                  <a:lnTo>
                    <a:pt x="1589" y="212"/>
                  </a:lnTo>
                  <a:lnTo>
                    <a:pt x="1586" y="219"/>
                  </a:lnTo>
                  <a:lnTo>
                    <a:pt x="1582" y="222"/>
                  </a:lnTo>
                  <a:lnTo>
                    <a:pt x="1579" y="229"/>
                  </a:lnTo>
                  <a:lnTo>
                    <a:pt x="1575" y="233"/>
                  </a:lnTo>
                  <a:lnTo>
                    <a:pt x="1575" y="236"/>
                  </a:lnTo>
                  <a:lnTo>
                    <a:pt x="1564" y="236"/>
                  </a:lnTo>
                  <a:lnTo>
                    <a:pt x="1561" y="215"/>
                  </a:lnTo>
                  <a:lnTo>
                    <a:pt x="1554" y="205"/>
                  </a:lnTo>
                  <a:lnTo>
                    <a:pt x="1579" y="201"/>
                  </a:lnTo>
                  <a:lnTo>
                    <a:pt x="1607" y="166"/>
                  </a:lnTo>
                  <a:lnTo>
                    <a:pt x="1617" y="155"/>
                  </a:lnTo>
                  <a:lnTo>
                    <a:pt x="1624" y="145"/>
                  </a:lnTo>
                  <a:lnTo>
                    <a:pt x="1631" y="138"/>
                  </a:lnTo>
                  <a:lnTo>
                    <a:pt x="1635" y="131"/>
                  </a:lnTo>
                  <a:lnTo>
                    <a:pt x="1635" y="127"/>
                  </a:lnTo>
                  <a:lnTo>
                    <a:pt x="1635" y="124"/>
                  </a:lnTo>
                  <a:lnTo>
                    <a:pt x="1638" y="99"/>
                  </a:lnTo>
                  <a:lnTo>
                    <a:pt x="1638" y="88"/>
                  </a:lnTo>
                  <a:lnTo>
                    <a:pt x="1638" y="78"/>
                  </a:lnTo>
                  <a:lnTo>
                    <a:pt x="1635" y="67"/>
                  </a:lnTo>
                  <a:lnTo>
                    <a:pt x="1628" y="60"/>
                  </a:lnTo>
                  <a:lnTo>
                    <a:pt x="1617" y="57"/>
                  </a:lnTo>
                  <a:lnTo>
                    <a:pt x="1610" y="53"/>
                  </a:lnTo>
                  <a:lnTo>
                    <a:pt x="1603" y="53"/>
                  </a:lnTo>
                  <a:lnTo>
                    <a:pt x="1596" y="57"/>
                  </a:lnTo>
                  <a:lnTo>
                    <a:pt x="1586" y="60"/>
                  </a:lnTo>
                  <a:lnTo>
                    <a:pt x="1579" y="67"/>
                  </a:lnTo>
                  <a:lnTo>
                    <a:pt x="1564" y="71"/>
                  </a:lnTo>
                  <a:lnTo>
                    <a:pt x="1554" y="71"/>
                  </a:lnTo>
                  <a:lnTo>
                    <a:pt x="1550" y="71"/>
                  </a:lnTo>
                  <a:lnTo>
                    <a:pt x="1547" y="71"/>
                  </a:lnTo>
                  <a:lnTo>
                    <a:pt x="1547" y="53"/>
                  </a:lnTo>
                  <a:lnTo>
                    <a:pt x="1540" y="46"/>
                  </a:lnTo>
                  <a:lnTo>
                    <a:pt x="1550" y="18"/>
                  </a:lnTo>
                  <a:lnTo>
                    <a:pt x="1550" y="18"/>
                  </a:lnTo>
                  <a:lnTo>
                    <a:pt x="1554" y="18"/>
                  </a:lnTo>
                  <a:lnTo>
                    <a:pt x="1554" y="14"/>
                  </a:lnTo>
                  <a:lnTo>
                    <a:pt x="1557" y="14"/>
                  </a:lnTo>
                  <a:lnTo>
                    <a:pt x="1557" y="11"/>
                  </a:lnTo>
                  <a:lnTo>
                    <a:pt x="1554" y="7"/>
                  </a:lnTo>
                  <a:lnTo>
                    <a:pt x="1550" y="4"/>
                  </a:lnTo>
                  <a:lnTo>
                    <a:pt x="1536" y="0"/>
                  </a:lnTo>
                  <a:lnTo>
                    <a:pt x="1529" y="0"/>
                  </a:lnTo>
                  <a:lnTo>
                    <a:pt x="1519" y="4"/>
                  </a:lnTo>
                  <a:lnTo>
                    <a:pt x="1512" y="11"/>
                  </a:lnTo>
                  <a:lnTo>
                    <a:pt x="1508" y="14"/>
                  </a:lnTo>
                  <a:lnTo>
                    <a:pt x="1505" y="18"/>
                  </a:lnTo>
                  <a:lnTo>
                    <a:pt x="1501" y="25"/>
                  </a:lnTo>
                  <a:lnTo>
                    <a:pt x="1498" y="32"/>
                  </a:lnTo>
                  <a:lnTo>
                    <a:pt x="1490" y="39"/>
                  </a:lnTo>
                  <a:lnTo>
                    <a:pt x="1487" y="46"/>
                  </a:lnTo>
                  <a:lnTo>
                    <a:pt x="1480" y="50"/>
                  </a:lnTo>
                  <a:lnTo>
                    <a:pt x="1480" y="53"/>
                  </a:lnTo>
                  <a:lnTo>
                    <a:pt x="1476" y="57"/>
                  </a:lnTo>
                  <a:lnTo>
                    <a:pt x="1480" y="64"/>
                  </a:lnTo>
                  <a:lnTo>
                    <a:pt x="1473" y="78"/>
                  </a:lnTo>
                  <a:lnTo>
                    <a:pt x="1455" y="71"/>
                  </a:lnTo>
                  <a:lnTo>
                    <a:pt x="1452" y="71"/>
                  </a:lnTo>
                  <a:lnTo>
                    <a:pt x="1448" y="71"/>
                  </a:lnTo>
                  <a:lnTo>
                    <a:pt x="1448" y="71"/>
                  </a:lnTo>
                  <a:lnTo>
                    <a:pt x="1452" y="74"/>
                  </a:lnTo>
                  <a:lnTo>
                    <a:pt x="1455" y="78"/>
                  </a:lnTo>
                  <a:lnTo>
                    <a:pt x="1455" y="81"/>
                  </a:lnTo>
                  <a:lnTo>
                    <a:pt x="1455" y="81"/>
                  </a:lnTo>
                  <a:lnTo>
                    <a:pt x="1483" y="102"/>
                  </a:lnTo>
                  <a:lnTo>
                    <a:pt x="1483" y="102"/>
                  </a:lnTo>
                  <a:lnTo>
                    <a:pt x="1483" y="109"/>
                  </a:lnTo>
                  <a:lnTo>
                    <a:pt x="1483" y="117"/>
                  </a:lnTo>
                  <a:lnTo>
                    <a:pt x="1483" y="127"/>
                  </a:lnTo>
                  <a:lnTo>
                    <a:pt x="1480" y="134"/>
                  </a:lnTo>
                  <a:lnTo>
                    <a:pt x="1476" y="134"/>
                  </a:lnTo>
                  <a:lnTo>
                    <a:pt x="1473" y="134"/>
                  </a:lnTo>
                  <a:lnTo>
                    <a:pt x="1466" y="127"/>
                  </a:lnTo>
                  <a:lnTo>
                    <a:pt x="1462" y="117"/>
                  </a:lnTo>
                  <a:lnTo>
                    <a:pt x="1459" y="106"/>
                  </a:lnTo>
                  <a:lnTo>
                    <a:pt x="1452" y="102"/>
                  </a:lnTo>
                  <a:lnTo>
                    <a:pt x="1441" y="95"/>
                  </a:lnTo>
                  <a:lnTo>
                    <a:pt x="1434" y="95"/>
                  </a:lnTo>
                  <a:lnTo>
                    <a:pt x="1424" y="95"/>
                  </a:lnTo>
                  <a:lnTo>
                    <a:pt x="1413" y="95"/>
                  </a:lnTo>
                  <a:lnTo>
                    <a:pt x="1402" y="95"/>
                  </a:lnTo>
                  <a:lnTo>
                    <a:pt x="1395" y="95"/>
                  </a:lnTo>
                  <a:lnTo>
                    <a:pt x="1392" y="92"/>
                  </a:lnTo>
                  <a:lnTo>
                    <a:pt x="1388" y="92"/>
                  </a:lnTo>
                  <a:lnTo>
                    <a:pt x="1388" y="88"/>
                  </a:lnTo>
                  <a:lnTo>
                    <a:pt x="1388" y="88"/>
                  </a:lnTo>
                  <a:lnTo>
                    <a:pt x="1388" y="88"/>
                  </a:lnTo>
                  <a:lnTo>
                    <a:pt x="1381" y="88"/>
                  </a:lnTo>
                  <a:lnTo>
                    <a:pt x="1378" y="92"/>
                  </a:lnTo>
                  <a:lnTo>
                    <a:pt x="1371" y="95"/>
                  </a:lnTo>
                  <a:lnTo>
                    <a:pt x="1364" y="99"/>
                  </a:lnTo>
                  <a:lnTo>
                    <a:pt x="1360" y="102"/>
                  </a:lnTo>
                  <a:lnTo>
                    <a:pt x="1353" y="109"/>
                  </a:lnTo>
                  <a:lnTo>
                    <a:pt x="1343" y="117"/>
                  </a:lnTo>
                  <a:lnTo>
                    <a:pt x="1328" y="120"/>
                  </a:lnTo>
                  <a:lnTo>
                    <a:pt x="1325" y="124"/>
                  </a:lnTo>
                  <a:lnTo>
                    <a:pt x="1318" y="131"/>
                  </a:lnTo>
                  <a:lnTo>
                    <a:pt x="1314" y="138"/>
                  </a:lnTo>
                  <a:lnTo>
                    <a:pt x="1307" y="145"/>
                  </a:lnTo>
                  <a:lnTo>
                    <a:pt x="1304" y="155"/>
                  </a:lnTo>
                  <a:lnTo>
                    <a:pt x="1300" y="162"/>
                  </a:lnTo>
                  <a:lnTo>
                    <a:pt x="1300" y="166"/>
                  </a:lnTo>
                  <a:lnTo>
                    <a:pt x="1300" y="169"/>
                  </a:lnTo>
                  <a:lnTo>
                    <a:pt x="1293" y="176"/>
                  </a:lnTo>
                  <a:lnTo>
                    <a:pt x="1286" y="183"/>
                  </a:lnTo>
                  <a:lnTo>
                    <a:pt x="1279" y="187"/>
                  </a:lnTo>
                  <a:lnTo>
                    <a:pt x="1276" y="191"/>
                  </a:lnTo>
                  <a:lnTo>
                    <a:pt x="1272" y="194"/>
                  </a:lnTo>
                  <a:lnTo>
                    <a:pt x="1272" y="198"/>
                  </a:lnTo>
                  <a:lnTo>
                    <a:pt x="1276" y="201"/>
                  </a:lnTo>
                  <a:lnTo>
                    <a:pt x="1276" y="208"/>
                  </a:lnTo>
                  <a:lnTo>
                    <a:pt x="1272" y="212"/>
                  </a:lnTo>
                  <a:lnTo>
                    <a:pt x="1265" y="215"/>
                  </a:lnTo>
                  <a:lnTo>
                    <a:pt x="1251" y="219"/>
                  </a:lnTo>
                  <a:lnTo>
                    <a:pt x="1233" y="226"/>
                  </a:lnTo>
                  <a:lnTo>
                    <a:pt x="1223" y="233"/>
                  </a:lnTo>
                  <a:lnTo>
                    <a:pt x="1216" y="247"/>
                  </a:lnTo>
                  <a:lnTo>
                    <a:pt x="1216" y="264"/>
                  </a:lnTo>
                  <a:lnTo>
                    <a:pt x="1216" y="279"/>
                  </a:lnTo>
                  <a:lnTo>
                    <a:pt x="1216" y="286"/>
                  </a:lnTo>
                  <a:lnTo>
                    <a:pt x="1219" y="289"/>
                  </a:lnTo>
                  <a:lnTo>
                    <a:pt x="1226" y="293"/>
                  </a:lnTo>
                  <a:lnTo>
                    <a:pt x="1230" y="293"/>
                  </a:lnTo>
                  <a:lnTo>
                    <a:pt x="1237" y="293"/>
                  </a:lnTo>
                  <a:lnTo>
                    <a:pt x="1237" y="293"/>
                  </a:lnTo>
                  <a:lnTo>
                    <a:pt x="1237" y="296"/>
                  </a:lnTo>
                  <a:lnTo>
                    <a:pt x="1240" y="300"/>
                  </a:lnTo>
                  <a:lnTo>
                    <a:pt x="1244" y="307"/>
                  </a:lnTo>
                  <a:lnTo>
                    <a:pt x="1251" y="310"/>
                  </a:lnTo>
                  <a:lnTo>
                    <a:pt x="1254" y="310"/>
                  </a:lnTo>
                  <a:lnTo>
                    <a:pt x="1254" y="314"/>
                  </a:lnTo>
                  <a:lnTo>
                    <a:pt x="1254" y="363"/>
                  </a:lnTo>
                  <a:lnTo>
                    <a:pt x="1251" y="374"/>
                  </a:lnTo>
                  <a:lnTo>
                    <a:pt x="1251" y="381"/>
                  </a:lnTo>
                  <a:lnTo>
                    <a:pt x="1254" y="388"/>
                  </a:lnTo>
                  <a:lnTo>
                    <a:pt x="1258" y="391"/>
                  </a:lnTo>
                  <a:lnTo>
                    <a:pt x="1261" y="395"/>
                  </a:lnTo>
                  <a:lnTo>
                    <a:pt x="1265" y="395"/>
                  </a:lnTo>
                  <a:lnTo>
                    <a:pt x="1265" y="402"/>
                  </a:lnTo>
                  <a:lnTo>
                    <a:pt x="1254" y="402"/>
                  </a:lnTo>
                  <a:lnTo>
                    <a:pt x="1247" y="395"/>
                  </a:lnTo>
                  <a:lnTo>
                    <a:pt x="1240" y="391"/>
                  </a:lnTo>
                  <a:lnTo>
                    <a:pt x="1233" y="381"/>
                  </a:lnTo>
                  <a:lnTo>
                    <a:pt x="1233" y="377"/>
                  </a:lnTo>
                  <a:lnTo>
                    <a:pt x="1233" y="370"/>
                  </a:lnTo>
                  <a:lnTo>
                    <a:pt x="1233" y="363"/>
                  </a:lnTo>
                  <a:lnTo>
                    <a:pt x="1233" y="360"/>
                  </a:lnTo>
                  <a:lnTo>
                    <a:pt x="1230" y="356"/>
                  </a:lnTo>
                  <a:lnTo>
                    <a:pt x="1226" y="353"/>
                  </a:lnTo>
                  <a:lnTo>
                    <a:pt x="1226" y="353"/>
                  </a:lnTo>
                  <a:lnTo>
                    <a:pt x="1230" y="349"/>
                  </a:lnTo>
                  <a:lnTo>
                    <a:pt x="1233" y="342"/>
                  </a:lnTo>
                  <a:lnTo>
                    <a:pt x="1237" y="338"/>
                  </a:lnTo>
                  <a:lnTo>
                    <a:pt x="1240" y="331"/>
                  </a:lnTo>
                  <a:lnTo>
                    <a:pt x="1240" y="324"/>
                  </a:lnTo>
                  <a:lnTo>
                    <a:pt x="1240" y="317"/>
                  </a:lnTo>
                  <a:lnTo>
                    <a:pt x="1240" y="314"/>
                  </a:lnTo>
                  <a:lnTo>
                    <a:pt x="1237" y="314"/>
                  </a:lnTo>
                  <a:lnTo>
                    <a:pt x="1230" y="314"/>
                  </a:lnTo>
                  <a:lnTo>
                    <a:pt x="1223" y="314"/>
                  </a:lnTo>
                  <a:lnTo>
                    <a:pt x="1219" y="310"/>
                  </a:lnTo>
                  <a:lnTo>
                    <a:pt x="1216" y="307"/>
                  </a:lnTo>
                  <a:lnTo>
                    <a:pt x="1212" y="307"/>
                  </a:lnTo>
                  <a:lnTo>
                    <a:pt x="1212" y="303"/>
                  </a:lnTo>
                  <a:lnTo>
                    <a:pt x="1209" y="303"/>
                  </a:lnTo>
                  <a:lnTo>
                    <a:pt x="1205" y="303"/>
                  </a:lnTo>
                  <a:lnTo>
                    <a:pt x="1195" y="303"/>
                  </a:lnTo>
                  <a:lnTo>
                    <a:pt x="1188" y="300"/>
                  </a:lnTo>
                  <a:lnTo>
                    <a:pt x="1180" y="296"/>
                  </a:lnTo>
                  <a:lnTo>
                    <a:pt x="1177" y="293"/>
                  </a:lnTo>
                  <a:lnTo>
                    <a:pt x="1173" y="289"/>
                  </a:lnTo>
                  <a:lnTo>
                    <a:pt x="1170" y="289"/>
                  </a:lnTo>
                  <a:lnTo>
                    <a:pt x="1166" y="293"/>
                  </a:lnTo>
                  <a:lnTo>
                    <a:pt x="1166" y="296"/>
                  </a:lnTo>
                  <a:lnTo>
                    <a:pt x="1163" y="296"/>
                  </a:lnTo>
                  <a:lnTo>
                    <a:pt x="1159" y="293"/>
                  </a:lnTo>
                  <a:lnTo>
                    <a:pt x="1159" y="286"/>
                  </a:lnTo>
                  <a:lnTo>
                    <a:pt x="1159" y="279"/>
                  </a:lnTo>
                  <a:lnTo>
                    <a:pt x="1156" y="272"/>
                  </a:lnTo>
                  <a:lnTo>
                    <a:pt x="1156" y="261"/>
                  </a:lnTo>
                  <a:lnTo>
                    <a:pt x="1156" y="257"/>
                  </a:lnTo>
                  <a:lnTo>
                    <a:pt x="1152" y="254"/>
                  </a:lnTo>
                  <a:lnTo>
                    <a:pt x="1145" y="254"/>
                  </a:lnTo>
                  <a:lnTo>
                    <a:pt x="1142" y="254"/>
                  </a:lnTo>
                  <a:lnTo>
                    <a:pt x="1138" y="257"/>
                  </a:lnTo>
                  <a:lnTo>
                    <a:pt x="1138" y="257"/>
                  </a:lnTo>
                  <a:lnTo>
                    <a:pt x="1131" y="257"/>
                  </a:lnTo>
                  <a:lnTo>
                    <a:pt x="1131" y="261"/>
                  </a:lnTo>
                  <a:lnTo>
                    <a:pt x="1131" y="264"/>
                  </a:lnTo>
                  <a:lnTo>
                    <a:pt x="1131" y="272"/>
                  </a:lnTo>
                  <a:lnTo>
                    <a:pt x="1131" y="275"/>
                  </a:lnTo>
                  <a:lnTo>
                    <a:pt x="1131" y="279"/>
                  </a:lnTo>
                  <a:lnTo>
                    <a:pt x="1135" y="286"/>
                  </a:lnTo>
                  <a:lnTo>
                    <a:pt x="1135" y="289"/>
                  </a:lnTo>
                  <a:lnTo>
                    <a:pt x="1135" y="296"/>
                  </a:lnTo>
                  <a:lnTo>
                    <a:pt x="1135" y="300"/>
                  </a:lnTo>
                  <a:lnTo>
                    <a:pt x="1128" y="303"/>
                  </a:lnTo>
                  <a:lnTo>
                    <a:pt x="1121" y="310"/>
                  </a:lnTo>
                  <a:lnTo>
                    <a:pt x="1117" y="314"/>
                  </a:lnTo>
                  <a:lnTo>
                    <a:pt x="1114" y="321"/>
                  </a:lnTo>
                  <a:lnTo>
                    <a:pt x="1114" y="328"/>
                  </a:lnTo>
                  <a:lnTo>
                    <a:pt x="1114" y="335"/>
                  </a:lnTo>
                  <a:lnTo>
                    <a:pt x="1117" y="338"/>
                  </a:lnTo>
                  <a:lnTo>
                    <a:pt x="1121" y="342"/>
                  </a:lnTo>
                  <a:lnTo>
                    <a:pt x="1124" y="342"/>
                  </a:lnTo>
                  <a:lnTo>
                    <a:pt x="1128" y="346"/>
                  </a:lnTo>
                  <a:lnTo>
                    <a:pt x="1128" y="349"/>
                  </a:lnTo>
                  <a:lnTo>
                    <a:pt x="1124" y="360"/>
                  </a:lnTo>
                  <a:lnTo>
                    <a:pt x="1124" y="367"/>
                  </a:lnTo>
                  <a:lnTo>
                    <a:pt x="1121" y="374"/>
                  </a:lnTo>
                  <a:lnTo>
                    <a:pt x="1117" y="377"/>
                  </a:lnTo>
                  <a:lnTo>
                    <a:pt x="1114" y="384"/>
                  </a:lnTo>
                  <a:lnTo>
                    <a:pt x="1114" y="395"/>
                  </a:lnTo>
                  <a:lnTo>
                    <a:pt x="1114" y="402"/>
                  </a:lnTo>
                  <a:lnTo>
                    <a:pt x="1114" y="412"/>
                  </a:lnTo>
                  <a:lnTo>
                    <a:pt x="1114" y="416"/>
                  </a:lnTo>
                  <a:lnTo>
                    <a:pt x="1114" y="420"/>
                  </a:lnTo>
                  <a:lnTo>
                    <a:pt x="1131" y="420"/>
                  </a:lnTo>
                  <a:lnTo>
                    <a:pt x="1145" y="412"/>
                  </a:lnTo>
                  <a:lnTo>
                    <a:pt x="1152" y="409"/>
                  </a:lnTo>
                  <a:lnTo>
                    <a:pt x="1159" y="412"/>
                  </a:lnTo>
                  <a:lnTo>
                    <a:pt x="1163" y="416"/>
                  </a:lnTo>
                  <a:lnTo>
                    <a:pt x="1166" y="420"/>
                  </a:lnTo>
                  <a:lnTo>
                    <a:pt x="1170" y="423"/>
                  </a:lnTo>
                  <a:lnTo>
                    <a:pt x="1170" y="423"/>
                  </a:lnTo>
                  <a:lnTo>
                    <a:pt x="1170" y="427"/>
                  </a:lnTo>
                  <a:lnTo>
                    <a:pt x="1173" y="430"/>
                  </a:lnTo>
                  <a:lnTo>
                    <a:pt x="1173" y="437"/>
                  </a:lnTo>
                  <a:lnTo>
                    <a:pt x="1177" y="448"/>
                  </a:lnTo>
                  <a:lnTo>
                    <a:pt x="1177" y="455"/>
                  </a:lnTo>
                  <a:lnTo>
                    <a:pt x="1180" y="462"/>
                  </a:lnTo>
                  <a:lnTo>
                    <a:pt x="1180" y="469"/>
                  </a:lnTo>
                  <a:lnTo>
                    <a:pt x="1184" y="472"/>
                  </a:lnTo>
                  <a:lnTo>
                    <a:pt x="1188" y="472"/>
                  </a:lnTo>
                  <a:lnTo>
                    <a:pt x="1191" y="472"/>
                  </a:lnTo>
                  <a:lnTo>
                    <a:pt x="1191" y="472"/>
                  </a:lnTo>
                  <a:lnTo>
                    <a:pt x="1191" y="472"/>
                  </a:lnTo>
                  <a:lnTo>
                    <a:pt x="1198" y="472"/>
                  </a:lnTo>
                  <a:lnTo>
                    <a:pt x="1202" y="472"/>
                  </a:lnTo>
                  <a:lnTo>
                    <a:pt x="1205" y="476"/>
                  </a:lnTo>
                  <a:lnTo>
                    <a:pt x="1212" y="479"/>
                  </a:lnTo>
                  <a:lnTo>
                    <a:pt x="1219" y="483"/>
                  </a:lnTo>
                  <a:lnTo>
                    <a:pt x="1223" y="483"/>
                  </a:lnTo>
                  <a:lnTo>
                    <a:pt x="1226" y="483"/>
                  </a:lnTo>
                  <a:lnTo>
                    <a:pt x="1223" y="486"/>
                  </a:lnTo>
                  <a:lnTo>
                    <a:pt x="1216" y="490"/>
                  </a:lnTo>
                  <a:lnTo>
                    <a:pt x="1212" y="493"/>
                  </a:lnTo>
                  <a:lnTo>
                    <a:pt x="1209" y="493"/>
                  </a:lnTo>
                  <a:lnTo>
                    <a:pt x="1205" y="493"/>
                  </a:lnTo>
                  <a:lnTo>
                    <a:pt x="1202" y="497"/>
                  </a:lnTo>
                  <a:lnTo>
                    <a:pt x="1198" y="501"/>
                  </a:lnTo>
                  <a:lnTo>
                    <a:pt x="1195" y="504"/>
                  </a:lnTo>
                  <a:lnTo>
                    <a:pt x="1195" y="508"/>
                  </a:lnTo>
                  <a:lnTo>
                    <a:pt x="1198" y="511"/>
                  </a:lnTo>
                  <a:lnTo>
                    <a:pt x="1198" y="518"/>
                  </a:lnTo>
                  <a:lnTo>
                    <a:pt x="1202" y="525"/>
                  </a:lnTo>
                  <a:lnTo>
                    <a:pt x="1202" y="532"/>
                  </a:lnTo>
                  <a:lnTo>
                    <a:pt x="1202" y="543"/>
                  </a:lnTo>
                  <a:lnTo>
                    <a:pt x="1202" y="546"/>
                  </a:lnTo>
                  <a:lnTo>
                    <a:pt x="1198" y="550"/>
                  </a:lnTo>
                  <a:lnTo>
                    <a:pt x="1195" y="550"/>
                  </a:lnTo>
                  <a:lnTo>
                    <a:pt x="1191" y="550"/>
                  </a:lnTo>
                  <a:lnTo>
                    <a:pt x="1188" y="543"/>
                  </a:lnTo>
                  <a:lnTo>
                    <a:pt x="1188" y="539"/>
                  </a:lnTo>
                  <a:lnTo>
                    <a:pt x="1184" y="529"/>
                  </a:lnTo>
                  <a:lnTo>
                    <a:pt x="1184" y="522"/>
                  </a:lnTo>
                  <a:lnTo>
                    <a:pt x="1180" y="515"/>
                  </a:lnTo>
                  <a:lnTo>
                    <a:pt x="1177" y="508"/>
                  </a:lnTo>
                  <a:lnTo>
                    <a:pt x="1173" y="501"/>
                  </a:lnTo>
                  <a:lnTo>
                    <a:pt x="1170" y="501"/>
                  </a:lnTo>
                  <a:lnTo>
                    <a:pt x="1166" y="501"/>
                  </a:lnTo>
                  <a:lnTo>
                    <a:pt x="1166" y="504"/>
                  </a:lnTo>
                  <a:lnTo>
                    <a:pt x="1163" y="508"/>
                  </a:lnTo>
                  <a:lnTo>
                    <a:pt x="1163" y="511"/>
                  </a:lnTo>
                  <a:lnTo>
                    <a:pt x="1159" y="515"/>
                  </a:lnTo>
                  <a:lnTo>
                    <a:pt x="1156" y="518"/>
                  </a:lnTo>
                  <a:lnTo>
                    <a:pt x="1152" y="522"/>
                  </a:lnTo>
                  <a:lnTo>
                    <a:pt x="1149" y="522"/>
                  </a:lnTo>
                  <a:lnTo>
                    <a:pt x="1149" y="518"/>
                  </a:lnTo>
                  <a:lnTo>
                    <a:pt x="1152" y="515"/>
                  </a:lnTo>
                  <a:lnTo>
                    <a:pt x="1152" y="515"/>
                  </a:lnTo>
                  <a:lnTo>
                    <a:pt x="1152" y="511"/>
                  </a:lnTo>
                  <a:lnTo>
                    <a:pt x="1156" y="493"/>
                  </a:lnTo>
                  <a:lnTo>
                    <a:pt x="1159" y="465"/>
                  </a:lnTo>
                  <a:lnTo>
                    <a:pt x="1159" y="441"/>
                  </a:lnTo>
                  <a:lnTo>
                    <a:pt x="1159" y="430"/>
                  </a:lnTo>
                  <a:lnTo>
                    <a:pt x="1152" y="420"/>
                  </a:lnTo>
                  <a:lnTo>
                    <a:pt x="1145" y="430"/>
                  </a:lnTo>
                  <a:lnTo>
                    <a:pt x="1145" y="430"/>
                  </a:lnTo>
                  <a:lnTo>
                    <a:pt x="1138" y="430"/>
                  </a:lnTo>
                  <a:lnTo>
                    <a:pt x="1131" y="434"/>
                  </a:lnTo>
                  <a:lnTo>
                    <a:pt x="1128" y="434"/>
                  </a:lnTo>
                  <a:lnTo>
                    <a:pt x="1124" y="437"/>
                  </a:lnTo>
                  <a:lnTo>
                    <a:pt x="1124" y="441"/>
                  </a:lnTo>
                  <a:lnTo>
                    <a:pt x="1121" y="441"/>
                  </a:lnTo>
                  <a:lnTo>
                    <a:pt x="1121" y="444"/>
                  </a:lnTo>
                  <a:lnTo>
                    <a:pt x="1121" y="451"/>
                  </a:lnTo>
                  <a:lnTo>
                    <a:pt x="1121" y="462"/>
                  </a:lnTo>
                  <a:lnTo>
                    <a:pt x="1121" y="476"/>
                  </a:lnTo>
                  <a:lnTo>
                    <a:pt x="1121" y="486"/>
                  </a:lnTo>
                  <a:lnTo>
                    <a:pt x="1121" y="493"/>
                  </a:lnTo>
                  <a:lnTo>
                    <a:pt x="1121" y="501"/>
                  </a:lnTo>
                  <a:lnTo>
                    <a:pt x="1117" y="508"/>
                  </a:lnTo>
                  <a:lnTo>
                    <a:pt x="1114" y="511"/>
                  </a:lnTo>
                  <a:lnTo>
                    <a:pt x="1106" y="511"/>
                  </a:lnTo>
                  <a:lnTo>
                    <a:pt x="1099" y="515"/>
                  </a:lnTo>
                  <a:lnTo>
                    <a:pt x="1096" y="515"/>
                  </a:lnTo>
                  <a:lnTo>
                    <a:pt x="1089" y="518"/>
                  </a:lnTo>
                  <a:lnTo>
                    <a:pt x="1089" y="518"/>
                  </a:lnTo>
                  <a:lnTo>
                    <a:pt x="1078" y="522"/>
                  </a:lnTo>
                  <a:lnTo>
                    <a:pt x="1068" y="518"/>
                  </a:lnTo>
                  <a:lnTo>
                    <a:pt x="1061" y="518"/>
                  </a:lnTo>
                  <a:lnTo>
                    <a:pt x="1050" y="515"/>
                  </a:lnTo>
                  <a:lnTo>
                    <a:pt x="1047" y="511"/>
                  </a:lnTo>
                  <a:lnTo>
                    <a:pt x="1043" y="511"/>
                  </a:lnTo>
                  <a:lnTo>
                    <a:pt x="1047" y="508"/>
                  </a:lnTo>
                  <a:lnTo>
                    <a:pt x="1054" y="508"/>
                  </a:lnTo>
                  <a:lnTo>
                    <a:pt x="1061" y="504"/>
                  </a:lnTo>
                  <a:lnTo>
                    <a:pt x="1068" y="504"/>
                  </a:lnTo>
                  <a:lnTo>
                    <a:pt x="1078" y="501"/>
                  </a:lnTo>
                  <a:lnTo>
                    <a:pt x="1082" y="501"/>
                  </a:lnTo>
                  <a:lnTo>
                    <a:pt x="1085" y="501"/>
                  </a:lnTo>
                  <a:lnTo>
                    <a:pt x="1089" y="497"/>
                  </a:lnTo>
                  <a:lnTo>
                    <a:pt x="1092" y="493"/>
                  </a:lnTo>
                  <a:lnTo>
                    <a:pt x="1092" y="493"/>
                  </a:lnTo>
                  <a:lnTo>
                    <a:pt x="1092" y="490"/>
                  </a:lnTo>
                  <a:lnTo>
                    <a:pt x="1089" y="486"/>
                  </a:lnTo>
                  <a:lnTo>
                    <a:pt x="1089" y="483"/>
                  </a:lnTo>
                  <a:lnTo>
                    <a:pt x="1089" y="479"/>
                  </a:lnTo>
                  <a:lnTo>
                    <a:pt x="1089" y="479"/>
                  </a:lnTo>
                  <a:lnTo>
                    <a:pt x="1092" y="476"/>
                  </a:lnTo>
                  <a:lnTo>
                    <a:pt x="1096" y="472"/>
                  </a:lnTo>
                  <a:lnTo>
                    <a:pt x="1099" y="465"/>
                  </a:lnTo>
                  <a:lnTo>
                    <a:pt x="1103" y="458"/>
                  </a:lnTo>
                  <a:lnTo>
                    <a:pt x="1106" y="455"/>
                  </a:lnTo>
                  <a:lnTo>
                    <a:pt x="1110" y="451"/>
                  </a:lnTo>
                  <a:lnTo>
                    <a:pt x="1110" y="448"/>
                  </a:lnTo>
                  <a:lnTo>
                    <a:pt x="1114" y="444"/>
                  </a:lnTo>
                  <a:lnTo>
                    <a:pt x="1114" y="441"/>
                  </a:lnTo>
                  <a:lnTo>
                    <a:pt x="1110" y="437"/>
                  </a:lnTo>
                  <a:lnTo>
                    <a:pt x="1110" y="437"/>
                  </a:lnTo>
                  <a:lnTo>
                    <a:pt x="1110" y="437"/>
                  </a:lnTo>
                  <a:lnTo>
                    <a:pt x="1106" y="437"/>
                  </a:lnTo>
                  <a:lnTo>
                    <a:pt x="1103" y="434"/>
                  </a:lnTo>
                  <a:lnTo>
                    <a:pt x="1099" y="430"/>
                  </a:lnTo>
                  <a:lnTo>
                    <a:pt x="1099" y="430"/>
                  </a:lnTo>
                  <a:lnTo>
                    <a:pt x="1099" y="416"/>
                  </a:lnTo>
                  <a:lnTo>
                    <a:pt x="1099" y="395"/>
                  </a:lnTo>
                  <a:lnTo>
                    <a:pt x="1099" y="377"/>
                  </a:lnTo>
                  <a:lnTo>
                    <a:pt x="1099" y="367"/>
                  </a:lnTo>
                  <a:lnTo>
                    <a:pt x="1103" y="356"/>
                  </a:lnTo>
                  <a:lnTo>
                    <a:pt x="1099" y="349"/>
                  </a:lnTo>
                  <a:lnTo>
                    <a:pt x="1096" y="342"/>
                  </a:lnTo>
                  <a:lnTo>
                    <a:pt x="1096" y="335"/>
                  </a:lnTo>
                  <a:lnTo>
                    <a:pt x="1092" y="335"/>
                  </a:lnTo>
                  <a:lnTo>
                    <a:pt x="1092" y="307"/>
                  </a:lnTo>
                  <a:lnTo>
                    <a:pt x="1099" y="300"/>
                  </a:lnTo>
                  <a:lnTo>
                    <a:pt x="1103" y="289"/>
                  </a:lnTo>
                  <a:lnTo>
                    <a:pt x="1114" y="275"/>
                  </a:lnTo>
                  <a:lnTo>
                    <a:pt x="1117" y="272"/>
                  </a:lnTo>
                  <a:lnTo>
                    <a:pt x="1114" y="268"/>
                  </a:lnTo>
                  <a:lnTo>
                    <a:pt x="1110" y="264"/>
                  </a:lnTo>
                  <a:lnTo>
                    <a:pt x="1106" y="261"/>
                  </a:lnTo>
                  <a:lnTo>
                    <a:pt x="1103" y="261"/>
                  </a:lnTo>
                  <a:lnTo>
                    <a:pt x="1075" y="264"/>
                  </a:lnTo>
                  <a:lnTo>
                    <a:pt x="1071" y="257"/>
                  </a:lnTo>
                  <a:lnTo>
                    <a:pt x="1064" y="261"/>
                  </a:lnTo>
                  <a:lnTo>
                    <a:pt x="1057" y="264"/>
                  </a:lnTo>
                  <a:lnTo>
                    <a:pt x="1054" y="272"/>
                  </a:lnTo>
                  <a:lnTo>
                    <a:pt x="1054" y="282"/>
                  </a:lnTo>
                  <a:lnTo>
                    <a:pt x="1050" y="289"/>
                  </a:lnTo>
                  <a:lnTo>
                    <a:pt x="1050" y="293"/>
                  </a:lnTo>
                  <a:lnTo>
                    <a:pt x="1050" y="296"/>
                  </a:lnTo>
                  <a:lnTo>
                    <a:pt x="1047" y="303"/>
                  </a:lnTo>
                  <a:lnTo>
                    <a:pt x="1043" y="310"/>
                  </a:lnTo>
                  <a:lnTo>
                    <a:pt x="1036" y="314"/>
                  </a:lnTo>
                  <a:lnTo>
                    <a:pt x="1033" y="317"/>
                  </a:lnTo>
                  <a:lnTo>
                    <a:pt x="1033" y="321"/>
                  </a:lnTo>
                  <a:lnTo>
                    <a:pt x="1022" y="335"/>
                  </a:lnTo>
                  <a:lnTo>
                    <a:pt x="1018" y="360"/>
                  </a:lnTo>
                  <a:lnTo>
                    <a:pt x="1022" y="381"/>
                  </a:lnTo>
                  <a:lnTo>
                    <a:pt x="1022" y="388"/>
                  </a:lnTo>
                  <a:lnTo>
                    <a:pt x="1022" y="391"/>
                  </a:lnTo>
                  <a:lnTo>
                    <a:pt x="1025" y="395"/>
                  </a:lnTo>
                  <a:lnTo>
                    <a:pt x="1025" y="402"/>
                  </a:lnTo>
                  <a:lnTo>
                    <a:pt x="1029" y="409"/>
                  </a:lnTo>
                  <a:lnTo>
                    <a:pt x="1029" y="416"/>
                  </a:lnTo>
                  <a:lnTo>
                    <a:pt x="1029" y="423"/>
                  </a:lnTo>
                  <a:lnTo>
                    <a:pt x="1029" y="423"/>
                  </a:lnTo>
                  <a:lnTo>
                    <a:pt x="1025" y="427"/>
                  </a:lnTo>
                  <a:lnTo>
                    <a:pt x="1022" y="427"/>
                  </a:lnTo>
                  <a:lnTo>
                    <a:pt x="1022" y="427"/>
                  </a:lnTo>
                  <a:lnTo>
                    <a:pt x="990" y="391"/>
                  </a:lnTo>
                  <a:lnTo>
                    <a:pt x="951" y="388"/>
                  </a:lnTo>
                  <a:lnTo>
                    <a:pt x="948" y="402"/>
                  </a:lnTo>
                  <a:lnTo>
                    <a:pt x="951" y="409"/>
                  </a:lnTo>
                  <a:lnTo>
                    <a:pt x="951" y="423"/>
                  </a:lnTo>
                  <a:lnTo>
                    <a:pt x="930" y="441"/>
                  </a:lnTo>
                  <a:lnTo>
                    <a:pt x="930" y="430"/>
                  </a:lnTo>
                  <a:lnTo>
                    <a:pt x="930" y="423"/>
                  </a:lnTo>
                  <a:lnTo>
                    <a:pt x="934" y="420"/>
                  </a:lnTo>
                  <a:lnTo>
                    <a:pt x="934" y="416"/>
                  </a:lnTo>
                  <a:lnTo>
                    <a:pt x="923" y="416"/>
                  </a:lnTo>
                  <a:lnTo>
                    <a:pt x="916" y="427"/>
                  </a:lnTo>
                  <a:lnTo>
                    <a:pt x="913" y="437"/>
                  </a:lnTo>
                  <a:lnTo>
                    <a:pt x="888" y="434"/>
                  </a:lnTo>
                  <a:lnTo>
                    <a:pt x="881" y="434"/>
                  </a:lnTo>
                  <a:lnTo>
                    <a:pt x="870" y="437"/>
                  </a:lnTo>
                  <a:lnTo>
                    <a:pt x="867" y="441"/>
                  </a:lnTo>
                  <a:lnTo>
                    <a:pt x="863" y="441"/>
                  </a:lnTo>
                  <a:lnTo>
                    <a:pt x="863" y="441"/>
                  </a:lnTo>
                  <a:lnTo>
                    <a:pt x="863" y="420"/>
                  </a:lnTo>
                  <a:lnTo>
                    <a:pt x="856" y="420"/>
                  </a:lnTo>
                  <a:lnTo>
                    <a:pt x="853" y="423"/>
                  </a:lnTo>
                  <a:lnTo>
                    <a:pt x="846" y="427"/>
                  </a:lnTo>
                  <a:lnTo>
                    <a:pt x="839" y="430"/>
                  </a:lnTo>
                  <a:lnTo>
                    <a:pt x="832" y="437"/>
                  </a:lnTo>
                  <a:lnTo>
                    <a:pt x="825" y="441"/>
                  </a:lnTo>
                  <a:lnTo>
                    <a:pt x="821" y="444"/>
                  </a:lnTo>
                  <a:lnTo>
                    <a:pt x="818" y="444"/>
                  </a:lnTo>
                  <a:lnTo>
                    <a:pt x="804" y="448"/>
                  </a:lnTo>
                  <a:lnTo>
                    <a:pt x="796" y="451"/>
                  </a:lnTo>
                  <a:lnTo>
                    <a:pt x="789" y="458"/>
                  </a:lnTo>
                  <a:lnTo>
                    <a:pt x="782" y="465"/>
                  </a:lnTo>
                  <a:lnTo>
                    <a:pt x="779" y="472"/>
                  </a:lnTo>
                  <a:lnTo>
                    <a:pt x="775" y="479"/>
                  </a:lnTo>
                  <a:lnTo>
                    <a:pt x="775" y="483"/>
                  </a:lnTo>
                  <a:lnTo>
                    <a:pt x="775" y="483"/>
                  </a:lnTo>
                  <a:lnTo>
                    <a:pt x="775" y="490"/>
                  </a:lnTo>
                  <a:lnTo>
                    <a:pt x="772" y="497"/>
                  </a:lnTo>
                  <a:lnTo>
                    <a:pt x="772" y="497"/>
                  </a:lnTo>
                  <a:lnTo>
                    <a:pt x="768" y="497"/>
                  </a:lnTo>
                  <a:lnTo>
                    <a:pt x="765" y="493"/>
                  </a:lnTo>
                  <a:lnTo>
                    <a:pt x="765" y="490"/>
                  </a:lnTo>
                  <a:lnTo>
                    <a:pt x="765" y="490"/>
                  </a:lnTo>
                  <a:lnTo>
                    <a:pt x="747" y="483"/>
                  </a:lnTo>
                  <a:lnTo>
                    <a:pt x="747" y="469"/>
                  </a:lnTo>
                  <a:lnTo>
                    <a:pt x="758" y="462"/>
                  </a:lnTo>
                  <a:lnTo>
                    <a:pt x="761" y="455"/>
                  </a:lnTo>
                  <a:lnTo>
                    <a:pt x="761" y="451"/>
                  </a:lnTo>
                  <a:lnTo>
                    <a:pt x="761" y="448"/>
                  </a:lnTo>
                  <a:lnTo>
                    <a:pt x="761" y="448"/>
                  </a:lnTo>
                  <a:lnTo>
                    <a:pt x="758" y="441"/>
                  </a:lnTo>
                  <a:lnTo>
                    <a:pt x="754" y="434"/>
                  </a:lnTo>
                  <a:lnTo>
                    <a:pt x="747" y="430"/>
                  </a:lnTo>
                  <a:lnTo>
                    <a:pt x="740" y="427"/>
                  </a:lnTo>
                  <a:lnTo>
                    <a:pt x="737" y="427"/>
                  </a:lnTo>
                  <a:lnTo>
                    <a:pt x="733" y="427"/>
                  </a:lnTo>
                  <a:lnTo>
                    <a:pt x="730" y="427"/>
                  </a:lnTo>
                  <a:lnTo>
                    <a:pt x="726" y="427"/>
                  </a:lnTo>
                  <a:lnTo>
                    <a:pt x="722" y="430"/>
                  </a:lnTo>
                  <a:lnTo>
                    <a:pt x="719" y="430"/>
                  </a:lnTo>
                  <a:lnTo>
                    <a:pt x="712" y="430"/>
                  </a:lnTo>
                  <a:lnTo>
                    <a:pt x="712" y="430"/>
                  </a:lnTo>
                  <a:lnTo>
                    <a:pt x="726" y="437"/>
                  </a:lnTo>
                  <a:lnTo>
                    <a:pt x="722" y="462"/>
                  </a:lnTo>
                  <a:lnTo>
                    <a:pt x="726" y="479"/>
                  </a:lnTo>
                  <a:lnTo>
                    <a:pt x="726" y="479"/>
                  </a:lnTo>
                  <a:lnTo>
                    <a:pt x="730" y="483"/>
                  </a:lnTo>
                  <a:lnTo>
                    <a:pt x="730" y="490"/>
                  </a:lnTo>
                  <a:lnTo>
                    <a:pt x="730" y="493"/>
                  </a:lnTo>
                  <a:lnTo>
                    <a:pt x="730" y="504"/>
                  </a:lnTo>
                  <a:lnTo>
                    <a:pt x="730" y="511"/>
                  </a:lnTo>
                  <a:lnTo>
                    <a:pt x="726" y="515"/>
                  </a:lnTo>
                  <a:lnTo>
                    <a:pt x="726" y="515"/>
                  </a:lnTo>
                  <a:lnTo>
                    <a:pt x="715" y="511"/>
                  </a:lnTo>
                  <a:lnTo>
                    <a:pt x="708" y="508"/>
                  </a:lnTo>
                  <a:lnTo>
                    <a:pt x="701" y="508"/>
                  </a:lnTo>
                  <a:lnTo>
                    <a:pt x="684" y="525"/>
                  </a:lnTo>
                  <a:lnTo>
                    <a:pt x="666" y="536"/>
                  </a:lnTo>
                  <a:lnTo>
                    <a:pt x="666" y="543"/>
                  </a:lnTo>
                  <a:lnTo>
                    <a:pt x="666" y="546"/>
                  </a:lnTo>
                  <a:lnTo>
                    <a:pt x="670" y="550"/>
                  </a:lnTo>
                  <a:lnTo>
                    <a:pt x="673" y="553"/>
                  </a:lnTo>
                  <a:lnTo>
                    <a:pt x="677" y="557"/>
                  </a:lnTo>
                  <a:lnTo>
                    <a:pt x="677" y="557"/>
                  </a:lnTo>
                  <a:lnTo>
                    <a:pt x="677" y="567"/>
                  </a:lnTo>
                  <a:lnTo>
                    <a:pt x="652" y="567"/>
                  </a:lnTo>
                  <a:lnTo>
                    <a:pt x="641" y="553"/>
                  </a:lnTo>
                  <a:lnTo>
                    <a:pt x="634" y="539"/>
                  </a:lnTo>
                  <a:lnTo>
                    <a:pt x="624" y="536"/>
                  </a:lnTo>
                  <a:lnTo>
                    <a:pt x="620" y="546"/>
                  </a:lnTo>
                  <a:lnTo>
                    <a:pt x="627" y="564"/>
                  </a:lnTo>
                  <a:lnTo>
                    <a:pt x="638" y="585"/>
                  </a:lnTo>
                  <a:lnTo>
                    <a:pt x="638" y="589"/>
                  </a:lnTo>
                  <a:lnTo>
                    <a:pt x="634" y="592"/>
                  </a:lnTo>
                  <a:lnTo>
                    <a:pt x="634" y="592"/>
                  </a:lnTo>
                  <a:lnTo>
                    <a:pt x="631" y="592"/>
                  </a:lnTo>
                  <a:lnTo>
                    <a:pt x="627" y="589"/>
                  </a:lnTo>
                  <a:lnTo>
                    <a:pt x="627" y="589"/>
                  </a:lnTo>
                  <a:lnTo>
                    <a:pt x="617" y="578"/>
                  </a:lnTo>
                  <a:lnTo>
                    <a:pt x="599" y="571"/>
                  </a:lnTo>
                  <a:lnTo>
                    <a:pt x="599" y="567"/>
                  </a:lnTo>
                  <a:lnTo>
                    <a:pt x="599" y="564"/>
                  </a:lnTo>
                  <a:lnTo>
                    <a:pt x="599" y="557"/>
                  </a:lnTo>
                  <a:lnTo>
                    <a:pt x="599" y="553"/>
                  </a:lnTo>
                  <a:lnTo>
                    <a:pt x="603" y="550"/>
                  </a:lnTo>
                  <a:lnTo>
                    <a:pt x="603" y="543"/>
                  </a:lnTo>
                  <a:lnTo>
                    <a:pt x="603" y="539"/>
                  </a:lnTo>
                  <a:lnTo>
                    <a:pt x="603" y="532"/>
                  </a:lnTo>
                  <a:lnTo>
                    <a:pt x="603" y="532"/>
                  </a:lnTo>
                  <a:lnTo>
                    <a:pt x="578" y="511"/>
                  </a:lnTo>
                  <a:lnTo>
                    <a:pt x="571" y="493"/>
                  </a:lnTo>
                  <a:lnTo>
                    <a:pt x="592" y="501"/>
                  </a:lnTo>
                  <a:lnTo>
                    <a:pt x="599" y="508"/>
                  </a:lnTo>
                  <a:lnTo>
                    <a:pt x="613" y="515"/>
                  </a:lnTo>
                  <a:lnTo>
                    <a:pt x="627" y="525"/>
                  </a:lnTo>
                  <a:lnTo>
                    <a:pt x="634" y="529"/>
                  </a:lnTo>
                  <a:lnTo>
                    <a:pt x="645" y="529"/>
                  </a:lnTo>
                  <a:lnTo>
                    <a:pt x="652" y="525"/>
                  </a:lnTo>
                  <a:lnTo>
                    <a:pt x="659" y="525"/>
                  </a:lnTo>
                  <a:lnTo>
                    <a:pt x="666" y="522"/>
                  </a:lnTo>
                  <a:lnTo>
                    <a:pt x="666" y="522"/>
                  </a:lnTo>
                  <a:lnTo>
                    <a:pt x="680" y="508"/>
                  </a:lnTo>
                  <a:lnTo>
                    <a:pt x="684" y="497"/>
                  </a:lnTo>
                  <a:lnTo>
                    <a:pt x="687" y="486"/>
                  </a:lnTo>
                  <a:lnTo>
                    <a:pt x="691" y="479"/>
                  </a:lnTo>
                  <a:lnTo>
                    <a:pt x="691" y="472"/>
                  </a:lnTo>
                  <a:lnTo>
                    <a:pt x="691" y="469"/>
                  </a:lnTo>
                  <a:lnTo>
                    <a:pt x="687" y="465"/>
                  </a:lnTo>
                  <a:lnTo>
                    <a:pt x="680" y="458"/>
                  </a:lnTo>
                  <a:lnTo>
                    <a:pt x="673" y="455"/>
                  </a:lnTo>
                  <a:lnTo>
                    <a:pt x="666" y="455"/>
                  </a:lnTo>
                  <a:lnTo>
                    <a:pt x="659" y="451"/>
                  </a:lnTo>
                  <a:lnTo>
                    <a:pt x="656" y="451"/>
                  </a:lnTo>
                  <a:lnTo>
                    <a:pt x="649" y="434"/>
                  </a:lnTo>
                  <a:lnTo>
                    <a:pt x="634" y="416"/>
                  </a:lnTo>
                  <a:lnTo>
                    <a:pt x="617" y="405"/>
                  </a:lnTo>
                  <a:lnTo>
                    <a:pt x="599" y="402"/>
                  </a:lnTo>
                  <a:lnTo>
                    <a:pt x="585" y="402"/>
                  </a:lnTo>
                  <a:lnTo>
                    <a:pt x="578" y="402"/>
                  </a:lnTo>
                  <a:lnTo>
                    <a:pt x="578" y="398"/>
                  </a:lnTo>
                  <a:lnTo>
                    <a:pt x="575" y="395"/>
                  </a:lnTo>
                  <a:lnTo>
                    <a:pt x="571" y="391"/>
                  </a:lnTo>
                  <a:lnTo>
                    <a:pt x="567" y="391"/>
                  </a:lnTo>
                  <a:lnTo>
                    <a:pt x="564" y="391"/>
                  </a:lnTo>
                  <a:lnTo>
                    <a:pt x="567" y="384"/>
                  </a:lnTo>
                  <a:lnTo>
                    <a:pt x="578" y="388"/>
                  </a:lnTo>
                  <a:lnTo>
                    <a:pt x="585" y="384"/>
                  </a:lnTo>
                  <a:lnTo>
                    <a:pt x="560" y="374"/>
                  </a:lnTo>
                  <a:lnTo>
                    <a:pt x="553" y="384"/>
                  </a:lnTo>
                  <a:lnTo>
                    <a:pt x="543" y="381"/>
                  </a:lnTo>
                  <a:lnTo>
                    <a:pt x="532" y="377"/>
                  </a:lnTo>
                  <a:lnTo>
                    <a:pt x="525" y="374"/>
                  </a:lnTo>
                  <a:lnTo>
                    <a:pt x="518" y="370"/>
                  </a:lnTo>
                  <a:lnTo>
                    <a:pt x="515" y="370"/>
                  </a:lnTo>
                  <a:lnTo>
                    <a:pt x="515" y="370"/>
                  </a:lnTo>
                  <a:lnTo>
                    <a:pt x="532" y="367"/>
                  </a:lnTo>
                  <a:lnTo>
                    <a:pt x="532" y="370"/>
                  </a:lnTo>
                  <a:lnTo>
                    <a:pt x="529" y="370"/>
                  </a:lnTo>
                  <a:lnTo>
                    <a:pt x="529" y="370"/>
                  </a:lnTo>
                  <a:lnTo>
                    <a:pt x="532" y="370"/>
                  </a:lnTo>
                  <a:lnTo>
                    <a:pt x="536" y="367"/>
                  </a:lnTo>
                  <a:lnTo>
                    <a:pt x="543" y="367"/>
                  </a:lnTo>
                  <a:lnTo>
                    <a:pt x="546" y="360"/>
                  </a:lnTo>
                  <a:lnTo>
                    <a:pt x="546" y="353"/>
                  </a:lnTo>
                  <a:lnTo>
                    <a:pt x="546" y="349"/>
                  </a:lnTo>
                  <a:lnTo>
                    <a:pt x="546" y="346"/>
                  </a:lnTo>
                  <a:lnTo>
                    <a:pt x="532" y="346"/>
                  </a:lnTo>
                  <a:lnTo>
                    <a:pt x="529" y="335"/>
                  </a:lnTo>
                  <a:lnTo>
                    <a:pt x="518" y="328"/>
                  </a:lnTo>
                  <a:lnTo>
                    <a:pt x="497" y="331"/>
                  </a:lnTo>
                  <a:lnTo>
                    <a:pt x="472" y="324"/>
                  </a:lnTo>
                  <a:lnTo>
                    <a:pt x="469" y="331"/>
                  </a:lnTo>
                  <a:lnTo>
                    <a:pt x="462" y="335"/>
                  </a:lnTo>
                  <a:lnTo>
                    <a:pt x="455" y="335"/>
                  </a:lnTo>
                  <a:lnTo>
                    <a:pt x="448" y="338"/>
                  </a:lnTo>
                  <a:lnTo>
                    <a:pt x="444" y="338"/>
                  </a:lnTo>
                  <a:lnTo>
                    <a:pt x="441" y="338"/>
                  </a:lnTo>
                  <a:lnTo>
                    <a:pt x="434" y="342"/>
                  </a:lnTo>
                  <a:lnTo>
                    <a:pt x="430" y="342"/>
                  </a:lnTo>
                  <a:lnTo>
                    <a:pt x="427" y="346"/>
                  </a:lnTo>
                  <a:lnTo>
                    <a:pt x="427" y="346"/>
                  </a:lnTo>
                  <a:lnTo>
                    <a:pt x="427" y="349"/>
                  </a:lnTo>
                  <a:lnTo>
                    <a:pt x="427" y="353"/>
                  </a:lnTo>
                  <a:lnTo>
                    <a:pt x="423" y="356"/>
                  </a:lnTo>
                  <a:lnTo>
                    <a:pt x="420" y="360"/>
                  </a:lnTo>
                  <a:lnTo>
                    <a:pt x="416" y="363"/>
                  </a:lnTo>
                  <a:lnTo>
                    <a:pt x="409" y="363"/>
                  </a:lnTo>
                  <a:lnTo>
                    <a:pt x="405" y="363"/>
                  </a:lnTo>
                  <a:lnTo>
                    <a:pt x="405" y="360"/>
                  </a:lnTo>
                  <a:lnTo>
                    <a:pt x="405" y="360"/>
                  </a:lnTo>
                  <a:lnTo>
                    <a:pt x="405" y="356"/>
                  </a:lnTo>
                  <a:lnTo>
                    <a:pt x="398" y="360"/>
                  </a:lnTo>
                  <a:lnTo>
                    <a:pt x="391" y="363"/>
                  </a:lnTo>
                  <a:lnTo>
                    <a:pt x="388" y="370"/>
                  </a:lnTo>
                  <a:lnTo>
                    <a:pt x="384" y="374"/>
                  </a:lnTo>
                  <a:lnTo>
                    <a:pt x="384" y="377"/>
                  </a:lnTo>
                  <a:lnTo>
                    <a:pt x="377" y="381"/>
                  </a:lnTo>
                  <a:lnTo>
                    <a:pt x="370" y="384"/>
                  </a:lnTo>
                  <a:lnTo>
                    <a:pt x="363" y="388"/>
                  </a:lnTo>
                  <a:lnTo>
                    <a:pt x="360" y="391"/>
                  </a:lnTo>
                  <a:lnTo>
                    <a:pt x="356" y="398"/>
                  </a:lnTo>
                  <a:lnTo>
                    <a:pt x="356" y="405"/>
                  </a:lnTo>
                  <a:lnTo>
                    <a:pt x="356" y="409"/>
                  </a:lnTo>
                  <a:lnTo>
                    <a:pt x="356" y="412"/>
                  </a:lnTo>
                  <a:lnTo>
                    <a:pt x="342" y="444"/>
                  </a:lnTo>
                  <a:lnTo>
                    <a:pt x="321" y="483"/>
                  </a:lnTo>
                  <a:lnTo>
                    <a:pt x="321" y="483"/>
                  </a:lnTo>
                  <a:lnTo>
                    <a:pt x="317" y="490"/>
                  </a:lnTo>
                  <a:lnTo>
                    <a:pt x="317" y="497"/>
                  </a:lnTo>
                  <a:lnTo>
                    <a:pt x="314" y="504"/>
                  </a:lnTo>
                  <a:lnTo>
                    <a:pt x="310" y="511"/>
                  </a:lnTo>
                  <a:lnTo>
                    <a:pt x="307" y="515"/>
                  </a:lnTo>
                  <a:lnTo>
                    <a:pt x="307" y="518"/>
                  </a:lnTo>
                  <a:lnTo>
                    <a:pt x="303" y="522"/>
                  </a:lnTo>
                  <a:lnTo>
                    <a:pt x="300" y="529"/>
                  </a:lnTo>
                  <a:lnTo>
                    <a:pt x="296" y="536"/>
                  </a:lnTo>
                  <a:lnTo>
                    <a:pt x="293" y="546"/>
                  </a:lnTo>
                  <a:lnTo>
                    <a:pt x="289" y="553"/>
                  </a:lnTo>
                  <a:lnTo>
                    <a:pt x="286" y="557"/>
                  </a:lnTo>
                  <a:lnTo>
                    <a:pt x="286" y="560"/>
                  </a:lnTo>
                  <a:lnTo>
                    <a:pt x="275" y="567"/>
                  </a:lnTo>
                  <a:lnTo>
                    <a:pt x="257" y="592"/>
                  </a:lnTo>
                  <a:lnTo>
                    <a:pt x="233" y="610"/>
                  </a:lnTo>
                  <a:lnTo>
                    <a:pt x="229" y="617"/>
                  </a:lnTo>
                  <a:lnTo>
                    <a:pt x="222" y="620"/>
                  </a:lnTo>
                  <a:lnTo>
                    <a:pt x="219" y="624"/>
                  </a:lnTo>
                  <a:lnTo>
                    <a:pt x="215" y="624"/>
                  </a:lnTo>
                  <a:lnTo>
                    <a:pt x="215" y="631"/>
                  </a:lnTo>
                  <a:lnTo>
                    <a:pt x="212" y="638"/>
                  </a:lnTo>
                  <a:lnTo>
                    <a:pt x="208" y="641"/>
                  </a:lnTo>
                  <a:lnTo>
                    <a:pt x="208" y="641"/>
                  </a:lnTo>
                  <a:lnTo>
                    <a:pt x="201" y="652"/>
                  </a:lnTo>
                  <a:lnTo>
                    <a:pt x="201" y="663"/>
                  </a:lnTo>
                  <a:lnTo>
                    <a:pt x="201" y="670"/>
                  </a:lnTo>
                  <a:lnTo>
                    <a:pt x="205" y="677"/>
                  </a:lnTo>
                  <a:lnTo>
                    <a:pt x="208" y="680"/>
                  </a:lnTo>
                  <a:lnTo>
                    <a:pt x="208" y="684"/>
                  </a:lnTo>
                  <a:lnTo>
                    <a:pt x="208" y="687"/>
                  </a:lnTo>
                  <a:lnTo>
                    <a:pt x="208" y="687"/>
                  </a:lnTo>
                  <a:lnTo>
                    <a:pt x="208" y="691"/>
                  </a:lnTo>
                  <a:lnTo>
                    <a:pt x="205" y="694"/>
                  </a:lnTo>
                  <a:lnTo>
                    <a:pt x="205" y="698"/>
                  </a:lnTo>
                  <a:lnTo>
                    <a:pt x="205" y="701"/>
                  </a:lnTo>
                  <a:lnTo>
                    <a:pt x="205" y="705"/>
                  </a:lnTo>
                  <a:lnTo>
                    <a:pt x="201" y="712"/>
                  </a:lnTo>
                  <a:lnTo>
                    <a:pt x="201" y="719"/>
                  </a:lnTo>
                  <a:lnTo>
                    <a:pt x="201" y="726"/>
                  </a:lnTo>
                  <a:lnTo>
                    <a:pt x="205" y="733"/>
                  </a:lnTo>
                  <a:lnTo>
                    <a:pt x="205" y="733"/>
                  </a:lnTo>
                  <a:lnTo>
                    <a:pt x="208" y="744"/>
                  </a:lnTo>
                  <a:lnTo>
                    <a:pt x="212" y="747"/>
                  </a:lnTo>
                  <a:lnTo>
                    <a:pt x="219" y="754"/>
                  </a:lnTo>
                  <a:lnTo>
                    <a:pt x="226" y="758"/>
                  </a:lnTo>
                  <a:lnTo>
                    <a:pt x="229" y="758"/>
                  </a:lnTo>
                  <a:lnTo>
                    <a:pt x="229" y="758"/>
                  </a:lnTo>
                  <a:lnTo>
                    <a:pt x="240" y="754"/>
                  </a:lnTo>
                  <a:lnTo>
                    <a:pt x="247" y="751"/>
                  </a:lnTo>
                  <a:lnTo>
                    <a:pt x="250" y="744"/>
                  </a:lnTo>
                  <a:lnTo>
                    <a:pt x="254" y="740"/>
                  </a:lnTo>
                  <a:lnTo>
                    <a:pt x="257" y="737"/>
                  </a:lnTo>
                  <a:lnTo>
                    <a:pt x="257" y="730"/>
                  </a:lnTo>
                  <a:lnTo>
                    <a:pt x="257" y="722"/>
                  </a:lnTo>
                  <a:lnTo>
                    <a:pt x="261" y="722"/>
                  </a:lnTo>
                  <a:lnTo>
                    <a:pt x="261" y="719"/>
                  </a:lnTo>
                  <a:lnTo>
                    <a:pt x="265" y="719"/>
                  </a:lnTo>
                  <a:lnTo>
                    <a:pt x="272" y="715"/>
                  </a:lnTo>
                  <a:lnTo>
                    <a:pt x="275" y="712"/>
                  </a:lnTo>
                  <a:lnTo>
                    <a:pt x="275" y="708"/>
                  </a:lnTo>
                  <a:lnTo>
                    <a:pt x="282" y="701"/>
                  </a:lnTo>
                  <a:lnTo>
                    <a:pt x="282" y="694"/>
                  </a:lnTo>
                  <a:lnTo>
                    <a:pt x="286" y="687"/>
                  </a:lnTo>
                  <a:lnTo>
                    <a:pt x="286" y="684"/>
                  </a:lnTo>
                  <a:lnTo>
                    <a:pt x="282" y="684"/>
                  </a:lnTo>
                  <a:lnTo>
                    <a:pt x="289" y="701"/>
                  </a:lnTo>
                  <a:lnTo>
                    <a:pt x="289" y="705"/>
                  </a:lnTo>
                  <a:lnTo>
                    <a:pt x="289" y="708"/>
                  </a:lnTo>
                  <a:lnTo>
                    <a:pt x="293" y="715"/>
                  </a:lnTo>
                  <a:lnTo>
                    <a:pt x="293" y="722"/>
                  </a:lnTo>
                  <a:lnTo>
                    <a:pt x="293" y="726"/>
                  </a:lnTo>
                  <a:lnTo>
                    <a:pt x="289" y="730"/>
                  </a:lnTo>
                  <a:lnTo>
                    <a:pt x="289" y="737"/>
                  </a:lnTo>
                  <a:lnTo>
                    <a:pt x="289" y="744"/>
                  </a:lnTo>
                  <a:lnTo>
                    <a:pt x="289" y="744"/>
                  </a:lnTo>
                  <a:lnTo>
                    <a:pt x="289" y="775"/>
                  </a:lnTo>
                  <a:lnTo>
                    <a:pt x="303" y="793"/>
                  </a:lnTo>
                  <a:lnTo>
                    <a:pt x="307" y="814"/>
                  </a:lnTo>
                  <a:lnTo>
                    <a:pt x="317" y="818"/>
                  </a:lnTo>
                  <a:lnTo>
                    <a:pt x="328" y="811"/>
                  </a:lnTo>
                  <a:lnTo>
                    <a:pt x="331" y="807"/>
                  </a:lnTo>
                  <a:lnTo>
                    <a:pt x="335" y="800"/>
                  </a:lnTo>
                  <a:lnTo>
                    <a:pt x="342" y="800"/>
                  </a:lnTo>
                  <a:lnTo>
                    <a:pt x="346" y="796"/>
                  </a:lnTo>
                  <a:lnTo>
                    <a:pt x="349" y="796"/>
                  </a:lnTo>
                  <a:lnTo>
                    <a:pt x="353" y="789"/>
                  </a:lnTo>
                  <a:lnTo>
                    <a:pt x="356" y="779"/>
                  </a:lnTo>
                  <a:lnTo>
                    <a:pt x="356" y="768"/>
                  </a:lnTo>
                  <a:lnTo>
                    <a:pt x="360" y="761"/>
                  </a:lnTo>
                  <a:lnTo>
                    <a:pt x="360" y="754"/>
                  </a:lnTo>
                  <a:lnTo>
                    <a:pt x="360" y="751"/>
                  </a:lnTo>
                  <a:lnTo>
                    <a:pt x="360" y="744"/>
                  </a:lnTo>
                  <a:lnTo>
                    <a:pt x="377" y="722"/>
                  </a:lnTo>
                  <a:lnTo>
                    <a:pt x="384" y="715"/>
                  </a:lnTo>
                  <a:lnTo>
                    <a:pt x="388" y="708"/>
                  </a:lnTo>
                  <a:lnTo>
                    <a:pt x="388" y="705"/>
                  </a:lnTo>
                  <a:lnTo>
                    <a:pt x="388" y="698"/>
                  </a:lnTo>
                  <a:lnTo>
                    <a:pt x="388" y="698"/>
                  </a:lnTo>
                  <a:lnTo>
                    <a:pt x="388" y="691"/>
                  </a:lnTo>
                  <a:lnTo>
                    <a:pt x="381" y="687"/>
                  </a:lnTo>
                  <a:lnTo>
                    <a:pt x="377" y="684"/>
                  </a:lnTo>
                  <a:lnTo>
                    <a:pt x="374" y="684"/>
                  </a:lnTo>
                  <a:lnTo>
                    <a:pt x="370" y="680"/>
                  </a:lnTo>
                  <a:lnTo>
                    <a:pt x="374" y="645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1"/>
                  </a:lnTo>
                  <a:lnTo>
                    <a:pt x="374" y="634"/>
                  </a:lnTo>
                  <a:lnTo>
                    <a:pt x="377" y="627"/>
                  </a:lnTo>
                  <a:lnTo>
                    <a:pt x="381" y="620"/>
                  </a:lnTo>
                  <a:lnTo>
                    <a:pt x="384" y="617"/>
                  </a:lnTo>
                  <a:lnTo>
                    <a:pt x="388" y="613"/>
                  </a:lnTo>
                  <a:lnTo>
                    <a:pt x="391" y="606"/>
                  </a:lnTo>
                  <a:lnTo>
                    <a:pt x="398" y="603"/>
                  </a:lnTo>
                  <a:lnTo>
                    <a:pt x="402" y="599"/>
                  </a:lnTo>
                  <a:lnTo>
                    <a:pt x="405" y="599"/>
                  </a:lnTo>
                  <a:lnTo>
                    <a:pt x="409" y="596"/>
                  </a:lnTo>
                  <a:lnTo>
                    <a:pt x="416" y="589"/>
                  </a:lnTo>
                  <a:lnTo>
                    <a:pt x="420" y="578"/>
                  </a:lnTo>
                  <a:lnTo>
                    <a:pt x="420" y="571"/>
                  </a:lnTo>
                  <a:lnTo>
                    <a:pt x="420" y="567"/>
                  </a:lnTo>
                  <a:lnTo>
                    <a:pt x="420" y="553"/>
                  </a:lnTo>
                  <a:lnTo>
                    <a:pt x="430" y="539"/>
                  </a:lnTo>
                  <a:lnTo>
                    <a:pt x="441" y="532"/>
                  </a:lnTo>
                  <a:lnTo>
                    <a:pt x="448" y="529"/>
                  </a:lnTo>
                  <a:lnTo>
                    <a:pt x="458" y="529"/>
                  </a:lnTo>
                  <a:lnTo>
                    <a:pt x="465" y="532"/>
                  </a:lnTo>
                  <a:lnTo>
                    <a:pt x="472" y="539"/>
                  </a:lnTo>
                  <a:lnTo>
                    <a:pt x="476" y="546"/>
                  </a:lnTo>
                  <a:lnTo>
                    <a:pt x="472" y="553"/>
                  </a:lnTo>
                  <a:lnTo>
                    <a:pt x="469" y="560"/>
                  </a:lnTo>
                  <a:lnTo>
                    <a:pt x="465" y="567"/>
                  </a:lnTo>
                  <a:lnTo>
                    <a:pt x="462" y="571"/>
                  </a:lnTo>
                  <a:lnTo>
                    <a:pt x="458" y="571"/>
                  </a:lnTo>
                  <a:lnTo>
                    <a:pt x="437" y="592"/>
                  </a:lnTo>
                  <a:lnTo>
                    <a:pt x="427" y="599"/>
                  </a:lnTo>
                  <a:lnTo>
                    <a:pt x="423" y="610"/>
                  </a:lnTo>
                  <a:lnTo>
                    <a:pt x="420" y="613"/>
                  </a:lnTo>
                  <a:lnTo>
                    <a:pt x="420" y="617"/>
                  </a:lnTo>
                  <a:lnTo>
                    <a:pt x="420" y="652"/>
                  </a:lnTo>
                  <a:lnTo>
                    <a:pt x="420" y="659"/>
                  </a:lnTo>
                  <a:lnTo>
                    <a:pt x="420" y="666"/>
                  </a:lnTo>
                  <a:lnTo>
                    <a:pt x="420" y="673"/>
                  </a:lnTo>
                  <a:lnTo>
                    <a:pt x="420" y="677"/>
                  </a:lnTo>
                  <a:lnTo>
                    <a:pt x="420" y="680"/>
                  </a:lnTo>
                  <a:lnTo>
                    <a:pt x="423" y="684"/>
                  </a:lnTo>
                  <a:lnTo>
                    <a:pt x="427" y="687"/>
                  </a:lnTo>
                  <a:lnTo>
                    <a:pt x="434" y="694"/>
                  </a:lnTo>
                  <a:lnTo>
                    <a:pt x="437" y="694"/>
                  </a:lnTo>
                  <a:lnTo>
                    <a:pt x="441" y="698"/>
                  </a:lnTo>
                  <a:lnTo>
                    <a:pt x="451" y="701"/>
                  </a:lnTo>
                  <a:lnTo>
                    <a:pt x="458" y="698"/>
                  </a:lnTo>
                  <a:lnTo>
                    <a:pt x="465" y="694"/>
                  </a:lnTo>
                  <a:lnTo>
                    <a:pt x="469" y="694"/>
                  </a:lnTo>
                  <a:lnTo>
                    <a:pt x="472" y="694"/>
                  </a:lnTo>
                  <a:lnTo>
                    <a:pt x="486" y="691"/>
                  </a:lnTo>
                  <a:lnTo>
                    <a:pt x="493" y="687"/>
                  </a:lnTo>
                  <a:lnTo>
                    <a:pt x="501" y="684"/>
                  </a:lnTo>
                  <a:lnTo>
                    <a:pt x="504" y="684"/>
                  </a:lnTo>
                  <a:lnTo>
                    <a:pt x="508" y="684"/>
                  </a:lnTo>
                  <a:lnTo>
                    <a:pt x="508" y="684"/>
                  </a:lnTo>
                  <a:lnTo>
                    <a:pt x="515" y="691"/>
                  </a:lnTo>
                  <a:lnTo>
                    <a:pt x="518" y="694"/>
                  </a:lnTo>
                  <a:lnTo>
                    <a:pt x="525" y="698"/>
                  </a:lnTo>
                  <a:lnTo>
                    <a:pt x="532" y="698"/>
                  </a:lnTo>
                  <a:lnTo>
                    <a:pt x="536" y="698"/>
                  </a:lnTo>
                  <a:lnTo>
                    <a:pt x="532" y="701"/>
                  </a:lnTo>
                  <a:lnTo>
                    <a:pt x="529" y="701"/>
                  </a:lnTo>
                  <a:lnTo>
                    <a:pt x="525" y="705"/>
                  </a:lnTo>
                  <a:lnTo>
                    <a:pt x="525" y="705"/>
                  </a:lnTo>
                  <a:lnTo>
                    <a:pt x="515" y="705"/>
                  </a:lnTo>
                  <a:lnTo>
                    <a:pt x="508" y="708"/>
                  </a:lnTo>
                  <a:lnTo>
                    <a:pt x="501" y="712"/>
                  </a:lnTo>
                  <a:lnTo>
                    <a:pt x="497" y="715"/>
                  </a:lnTo>
                  <a:lnTo>
                    <a:pt x="493" y="715"/>
                  </a:lnTo>
                  <a:lnTo>
                    <a:pt x="490" y="712"/>
                  </a:lnTo>
                  <a:lnTo>
                    <a:pt x="479" y="708"/>
                  </a:lnTo>
                  <a:lnTo>
                    <a:pt x="469" y="708"/>
                  </a:lnTo>
                  <a:lnTo>
                    <a:pt x="462" y="712"/>
                  </a:lnTo>
                  <a:lnTo>
                    <a:pt x="458" y="715"/>
                  </a:lnTo>
                  <a:lnTo>
                    <a:pt x="455" y="719"/>
                  </a:lnTo>
                  <a:lnTo>
                    <a:pt x="451" y="722"/>
                  </a:lnTo>
                  <a:lnTo>
                    <a:pt x="451" y="722"/>
                  </a:lnTo>
                  <a:lnTo>
                    <a:pt x="451" y="726"/>
                  </a:lnTo>
                  <a:lnTo>
                    <a:pt x="448" y="730"/>
                  </a:lnTo>
                  <a:lnTo>
                    <a:pt x="448" y="737"/>
                  </a:lnTo>
                  <a:lnTo>
                    <a:pt x="448" y="744"/>
                  </a:lnTo>
                  <a:lnTo>
                    <a:pt x="448" y="744"/>
                  </a:lnTo>
                  <a:lnTo>
                    <a:pt x="455" y="747"/>
                  </a:lnTo>
                  <a:lnTo>
                    <a:pt x="458" y="758"/>
                  </a:lnTo>
                  <a:lnTo>
                    <a:pt x="458" y="768"/>
                  </a:lnTo>
                  <a:lnTo>
                    <a:pt x="455" y="772"/>
                  </a:lnTo>
                  <a:lnTo>
                    <a:pt x="455" y="775"/>
                  </a:lnTo>
                  <a:lnTo>
                    <a:pt x="451" y="779"/>
                  </a:lnTo>
                  <a:lnTo>
                    <a:pt x="451" y="779"/>
                  </a:lnTo>
                  <a:lnTo>
                    <a:pt x="444" y="775"/>
                  </a:lnTo>
                  <a:lnTo>
                    <a:pt x="441" y="772"/>
                  </a:lnTo>
                  <a:lnTo>
                    <a:pt x="437" y="772"/>
                  </a:lnTo>
                  <a:lnTo>
                    <a:pt x="437" y="768"/>
                  </a:lnTo>
                  <a:lnTo>
                    <a:pt x="427" y="761"/>
                  </a:lnTo>
                  <a:lnTo>
                    <a:pt x="412" y="775"/>
                  </a:lnTo>
                  <a:lnTo>
                    <a:pt x="412" y="779"/>
                  </a:lnTo>
                  <a:lnTo>
                    <a:pt x="409" y="786"/>
                  </a:lnTo>
                  <a:lnTo>
                    <a:pt x="409" y="796"/>
                  </a:lnTo>
                  <a:lnTo>
                    <a:pt x="409" y="804"/>
                  </a:lnTo>
                  <a:lnTo>
                    <a:pt x="409" y="821"/>
                  </a:lnTo>
                  <a:lnTo>
                    <a:pt x="398" y="818"/>
                  </a:lnTo>
                  <a:lnTo>
                    <a:pt x="398" y="821"/>
                  </a:lnTo>
                  <a:lnTo>
                    <a:pt x="398" y="825"/>
                  </a:lnTo>
                  <a:lnTo>
                    <a:pt x="395" y="828"/>
                  </a:lnTo>
                  <a:lnTo>
                    <a:pt x="395" y="828"/>
                  </a:lnTo>
                  <a:lnTo>
                    <a:pt x="374" y="835"/>
                  </a:lnTo>
                  <a:lnTo>
                    <a:pt x="370" y="835"/>
                  </a:lnTo>
                  <a:lnTo>
                    <a:pt x="367" y="835"/>
                  </a:lnTo>
                  <a:lnTo>
                    <a:pt x="367" y="835"/>
                  </a:lnTo>
                  <a:lnTo>
                    <a:pt x="363" y="832"/>
                  </a:lnTo>
                  <a:lnTo>
                    <a:pt x="356" y="835"/>
                  </a:lnTo>
                  <a:lnTo>
                    <a:pt x="353" y="835"/>
                  </a:lnTo>
                  <a:lnTo>
                    <a:pt x="349" y="842"/>
                  </a:lnTo>
                  <a:lnTo>
                    <a:pt x="342" y="842"/>
                  </a:lnTo>
                  <a:lnTo>
                    <a:pt x="342" y="846"/>
                  </a:lnTo>
                  <a:lnTo>
                    <a:pt x="314" y="849"/>
                  </a:lnTo>
                  <a:lnTo>
                    <a:pt x="307" y="839"/>
                  </a:lnTo>
                  <a:lnTo>
                    <a:pt x="300" y="839"/>
                  </a:lnTo>
                  <a:lnTo>
                    <a:pt x="289" y="849"/>
                  </a:lnTo>
                  <a:lnTo>
                    <a:pt x="286" y="853"/>
                  </a:lnTo>
                  <a:lnTo>
                    <a:pt x="282" y="853"/>
                  </a:lnTo>
                  <a:lnTo>
                    <a:pt x="279" y="853"/>
                  </a:lnTo>
                  <a:lnTo>
                    <a:pt x="279" y="853"/>
                  </a:lnTo>
                  <a:lnTo>
                    <a:pt x="279" y="856"/>
                  </a:lnTo>
                  <a:lnTo>
                    <a:pt x="279" y="853"/>
                  </a:lnTo>
                  <a:lnTo>
                    <a:pt x="279" y="853"/>
                  </a:lnTo>
                  <a:lnTo>
                    <a:pt x="279" y="849"/>
                  </a:lnTo>
                  <a:lnTo>
                    <a:pt x="279" y="846"/>
                  </a:lnTo>
                  <a:lnTo>
                    <a:pt x="282" y="846"/>
                  </a:lnTo>
                  <a:lnTo>
                    <a:pt x="282" y="842"/>
                  </a:lnTo>
                  <a:lnTo>
                    <a:pt x="279" y="839"/>
                  </a:lnTo>
                  <a:lnTo>
                    <a:pt x="272" y="835"/>
                  </a:lnTo>
                  <a:lnTo>
                    <a:pt x="268" y="828"/>
                  </a:lnTo>
                  <a:lnTo>
                    <a:pt x="268" y="825"/>
                  </a:lnTo>
                  <a:lnTo>
                    <a:pt x="268" y="811"/>
                  </a:lnTo>
                  <a:lnTo>
                    <a:pt x="268" y="807"/>
                  </a:lnTo>
                  <a:lnTo>
                    <a:pt x="268" y="804"/>
                  </a:lnTo>
                  <a:lnTo>
                    <a:pt x="268" y="800"/>
                  </a:lnTo>
                  <a:lnTo>
                    <a:pt x="268" y="796"/>
                  </a:lnTo>
                  <a:lnTo>
                    <a:pt x="272" y="793"/>
                  </a:lnTo>
                  <a:lnTo>
                    <a:pt x="275" y="793"/>
                  </a:lnTo>
                  <a:lnTo>
                    <a:pt x="275" y="789"/>
                  </a:lnTo>
                  <a:lnTo>
                    <a:pt x="275" y="786"/>
                  </a:lnTo>
                  <a:lnTo>
                    <a:pt x="275" y="782"/>
                  </a:lnTo>
                  <a:lnTo>
                    <a:pt x="272" y="779"/>
                  </a:lnTo>
                  <a:lnTo>
                    <a:pt x="272" y="779"/>
                  </a:lnTo>
                  <a:lnTo>
                    <a:pt x="268" y="772"/>
                  </a:lnTo>
                  <a:lnTo>
                    <a:pt x="268" y="768"/>
                  </a:lnTo>
                  <a:lnTo>
                    <a:pt x="268" y="761"/>
                  </a:lnTo>
                  <a:lnTo>
                    <a:pt x="268" y="761"/>
                  </a:lnTo>
                  <a:lnTo>
                    <a:pt x="265" y="761"/>
                  </a:lnTo>
                  <a:lnTo>
                    <a:pt x="240" y="782"/>
                  </a:lnTo>
                  <a:lnTo>
                    <a:pt x="240" y="786"/>
                  </a:lnTo>
                  <a:lnTo>
                    <a:pt x="236" y="789"/>
                  </a:lnTo>
                  <a:lnTo>
                    <a:pt x="236" y="796"/>
                  </a:lnTo>
                  <a:lnTo>
                    <a:pt x="240" y="804"/>
                  </a:lnTo>
                  <a:lnTo>
                    <a:pt x="240" y="807"/>
                  </a:lnTo>
                  <a:lnTo>
                    <a:pt x="240" y="811"/>
                  </a:lnTo>
                  <a:lnTo>
                    <a:pt x="247" y="821"/>
                  </a:lnTo>
                  <a:lnTo>
                    <a:pt x="247" y="828"/>
                  </a:lnTo>
                  <a:lnTo>
                    <a:pt x="247" y="849"/>
                  </a:lnTo>
                  <a:lnTo>
                    <a:pt x="243" y="856"/>
                  </a:lnTo>
                  <a:lnTo>
                    <a:pt x="240" y="853"/>
                  </a:lnTo>
                  <a:lnTo>
                    <a:pt x="233" y="856"/>
                  </a:lnTo>
                  <a:lnTo>
                    <a:pt x="229" y="860"/>
                  </a:lnTo>
                  <a:lnTo>
                    <a:pt x="222" y="863"/>
                  </a:lnTo>
                  <a:lnTo>
                    <a:pt x="215" y="860"/>
                  </a:lnTo>
                  <a:lnTo>
                    <a:pt x="212" y="860"/>
                  </a:lnTo>
                  <a:lnTo>
                    <a:pt x="212" y="860"/>
                  </a:lnTo>
                  <a:lnTo>
                    <a:pt x="205" y="863"/>
                  </a:lnTo>
                  <a:lnTo>
                    <a:pt x="198" y="870"/>
                  </a:lnTo>
                  <a:lnTo>
                    <a:pt x="194" y="878"/>
                  </a:lnTo>
                  <a:lnTo>
                    <a:pt x="191" y="885"/>
                  </a:lnTo>
                  <a:lnTo>
                    <a:pt x="191" y="885"/>
                  </a:lnTo>
                  <a:lnTo>
                    <a:pt x="187" y="892"/>
                  </a:lnTo>
                  <a:lnTo>
                    <a:pt x="187" y="895"/>
                  </a:lnTo>
                  <a:lnTo>
                    <a:pt x="183" y="902"/>
                  </a:lnTo>
                  <a:lnTo>
                    <a:pt x="180" y="902"/>
                  </a:lnTo>
                  <a:lnTo>
                    <a:pt x="176" y="909"/>
                  </a:lnTo>
                  <a:lnTo>
                    <a:pt x="173" y="913"/>
                  </a:lnTo>
                  <a:lnTo>
                    <a:pt x="169" y="916"/>
                  </a:lnTo>
                  <a:lnTo>
                    <a:pt x="169" y="916"/>
                  </a:lnTo>
                  <a:lnTo>
                    <a:pt x="183" y="934"/>
                  </a:lnTo>
                  <a:lnTo>
                    <a:pt x="183" y="934"/>
                  </a:lnTo>
                  <a:lnTo>
                    <a:pt x="183" y="937"/>
                  </a:lnTo>
                  <a:lnTo>
                    <a:pt x="183" y="941"/>
                  </a:lnTo>
                  <a:lnTo>
                    <a:pt x="187" y="944"/>
                  </a:lnTo>
                  <a:lnTo>
                    <a:pt x="191" y="948"/>
                  </a:lnTo>
                  <a:lnTo>
                    <a:pt x="191" y="948"/>
                  </a:lnTo>
                  <a:lnTo>
                    <a:pt x="194" y="951"/>
                  </a:lnTo>
                  <a:lnTo>
                    <a:pt x="194" y="951"/>
                  </a:lnTo>
                  <a:lnTo>
                    <a:pt x="198" y="959"/>
                  </a:lnTo>
                  <a:lnTo>
                    <a:pt x="198" y="955"/>
                  </a:lnTo>
                  <a:lnTo>
                    <a:pt x="198" y="955"/>
                  </a:lnTo>
                  <a:lnTo>
                    <a:pt x="198" y="955"/>
                  </a:lnTo>
                  <a:lnTo>
                    <a:pt x="198" y="959"/>
                  </a:lnTo>
                  <a:lnTo>
                    <a:pt x="198" y="959"/>
                  </a:lnTo>
                  <a:lnTo>
                    <a:pt x="198" y="962"/>
                  </a:lnTo>
                  <a:lnTo>
                    <a:pt x="201" y="966"/>
                  </a:lnTo>
                  <a:lnTo>
                    <a:pt x="208" y="969"/>
                  </a:lnTo>
                  <a:lnTo>
                    <a:pt x="212" y="973"/>
                  </a:lnTo>
                  <a:lnTo>
                    <a:pt x="212" y="973"/>
                  </a:lnTo>
                  <a:lnTo>
                    <a:pt x="215" y="973"/>
                  </a:lnTo>
                  <a:lnTo>
                    <a:pt x="212" y="973"/>
                  </a:lnTo>
                  <a:lnTo>
                    <a:pt x="212" y="973"/>
                  </a:lnTo>
                  <a:lnTo>
                    <a:pt x="205" y="969"/>
                  </a:lnTo>
                  <a:lnTo>
                    <a:pt x="201" y="966"/>
                  </a:lnTo>
                  <a:lnTo>
                    <a:pt x="201" y="962"/>
                  </a:lnTo>
                  <a:lnTo>
                    <a:pt x="198" y="962"/>
                  </a:lnTo>
                  <a:lnTo>
                    <a:pt x="198" y="959"/>
                  </a:lnTo>
                  <a:lnTo>
                    <a:pt x="198" y="955"/>
                  </a:lnTo>
                  <a:lnTo>
                    <a:pt x="194" y="951"/>
                  </a:lnTo>
                  <a:lnTo>
                    <a:pt x="191" y="948"/>
                  </a:lnTo>
                  <a:lnTo>
                    <a:pt x="183" y="948"/>
                  </a:lnTo>
                  <a:lnTo>
                    <a:pt x="183" y="941"/>
                  </a:lnTo>
                  <a:lnTo>
                    <a:pt x="183" y="937"/>
                  </a:lnTo>
                  <a:lnTo>
                    <a:pt x="183" y="934"/>
                  </a:lnTo>
                  <a:lnTo>
                    <a:pt x="183" y="934"/>
                  </a:lnTo>
                  <a:lnTo>
                    <a:pt x="183" y="930"/>
                  </a:lnTo>
                  <a:lnTo>
                    <a:pt x="180" y="930"/>
                  </a:lnTo>
                  <a:lnTo>
                    <a:pt x="176" y="923"/>
                  </a:lnTo>
                  <a:lnTo>
                    <a:pt x="173" y="920"/>
                  </a:lnTo>
                  <a:lnTo>
                    <a:pt x="169" y="920"/>
                  </a:lnTo>
                  <a:lnTo>
                    <a:pt x="169" y="916"/>
                  </a:lnTo>
                  <a:lnTo>
                    <a:pt x="162" y="920"/>
                  </a:lnTo>
                  <a:lnTo>
                    <a:pt x="159" y="923"/>
                  </a:lnTo>
                  <a:lnTo>
                    <a:pt x="155" y="927"/>
                  </a:lnTo>
                  <a:lnTo>
                    <a:pt x="152" y="930"/>
                  </a:lnTo>
                  <a:lnTo>
                    <a:pt x="148" y="930"/>
                  </a:lnTo>
                  <a:lnTo>
                    <a:pt x="141" y="934"/>
                  </a:lnTo>
                  <a:lnTo>
                    <a:pt x="134" y="944"/>
                  </a:lnTo>
                  <a:lnTo>
                    <a:pt x="131" y="944"/>
                  </a:lnTo>
                  <a:lnTo>
                    <a:pt x="124" y="944"/>
                  </a:lnTo>
                  <a:lnTo>
                    <a:pt x="120" y="948"/>
                  </a:lnTo>
                  <a:lnTo>
                    <a:pt x="117" y="948"/>
                  </a:lnTo>
                  <a:lnTo>
                    <a:pt x="113" y="948"/>
                  </a:lnTo>
                  <a:lnTo>
                    <a:pt x="106" y="951"/>
                  </a:lnTo>
                  <a:lnTo>
                    <a:pt x="99" y="955"/>
                  </a:lnTo>
                  <a:lnTo>
                    <a:pt x="92" y="955"/>
                  </a:lnTo>
                  <a:lnTo>
                    <a:pt x="92" y="955"/>
                  </a:lnTo>
                  <a:lnTo>
                    <a:pt x="81" y="955"/>
                  </a:lnTo>
                  <a:lnTo>
                    <a:pt x="85" y="969"/>
                  </a:lnTo>
                  <a:lnTo>
                    <a:pt x="74" y="966"/>
                  </a:lnTo>
                  <a:lnTo>
                    <a:pt x="71" y="969"/>
                  </a:lnTo>
                  <a:lnTo>
                    <a:pt x="67" y="973"/>
                  </a:lnTo>
                  <a:lnTo>
                    <a:pt x="71" y="976"/>
                  </a:lnTo>
                  <a:lnTo>
                    <a:pt x="71" y="976"/>
                  </a:lnTo>
                  <a:lnTo>
                    <a:pt x="71" y="980"/>
                  </a:lnTo>
                  <a:lnTo>
                    <a:pt x="92" y="987"/>
                  </a:lnTo>
                  <a:lnTo>
                    <a:pt x="92" y="990"/>
                  </a:lnTo>
                  <a:lnTo>
                    <a:pt x="102" y="997"/>
                  </a:lnTo>
                  <a:lnTo>
                    <a:pt x="102" y="1001"/>
                  </a:lnTo>
                  <a:lnTo>
                    <a:pt x="106" y="1004"/>
                  </a:lnTo>
                  <a:lnTo>
                    <a:pt x="109" y="1008"/>
                  </a:lnTo>
                  <a:lnTo>
                    <a:pt x="109" y="1011"/>
                  </a:lnTo>
                  <a:lnTo>
                    <a:pt x="109" y="1015"/>
                  </a:lnTo>
                  <a:lnTo>
                    <a:pt x="109" y="1064"/>
                  </a:lnTo>
                  <a:lnTo>
                    <a:pt x="106" y="1068"/>
                  </a:lnTo>
                  <a:lnTo>
                    <a:pt x="106" y="1068"/>
                  </a:lnTo>
                  <a:lnTo>
                    <a:pt x="106" y="1068"/>
                  </a:lnTo>
                  <a:lnTo>
                    <a:pt x="92" y="1071"/>
                  </a:lnTo>
                  <a:lnTo>
                    <a:pt x="78" y="1068"/>
                  </a:lnTo>
                  <a:lnTo>
                    <a:pt x="64" y="1068"/>
                  </a:lnTo>
                  <a:lnTo>
                    <a:pt x="60" y="1068"/>
                  </a:lnTo>
                  <a:lnTo>
                    <a:pt x="32" y="1064"/>
                  </a:lnTo>
                  <a:lnTo>
                    <a:pt x="28" y="1061"/>
                  </a:lnTo>
                  <a:lnTo>
                    <a:pt x="25" y="1061"/>
                  </a:lnTo>
                  <a:lnTo>
                    <a:pt x="21" y="1061"/>
                  </a:lnTo>
                  <a:lnTo>
                    <a:pt x="11" y="1071"/>
                  </a:lnTo>
                  <a:lnTo>
                    <a:pt x="7" y="1071"/>
                  </a:lnTo>
                  <a:lnTo>
                    <a:pt x="4" y="1075"/>
                  </a:lnTo>
                  <a:lnTo>
                    <a:pt x="4" y="1075"/>
                  </a:lnTo>
                  <a:lnTo>
                    <a:pt x="4" y="1075"/>
                  </a:lnTo>
                  <a:lnTo>
                    <a:pt x="7" y="1082"/>
                  </a:lnTo>
                  <a:lnTo>
                    <a:pt x="7" y="1085"/>
                  </a:lnTo>
                  <a:lnTo>
                    <a:pt x="7" y="1085"/>
                  </a:lnTo>
                  <a:lnTo>
                    <a:pt x="7" y="1092"/>
                  </a:lnTo>
                  <a:lnTo>
                    <a:pt x="7" y="1124"/>
                  </a:lnTo>
                  <a:lnTo>
                    <a:pt x="7" y="1135"/>
                  </a:lnTo>
                  <a:lnTo>
                    <a:pt x="4" y="1145"/>
                  </a:lnTo>
                  <a:lnTo>
                    <a:pt x="0" y="1149"/>
                  </a:lnTo>
                  <a:lnTo>
                    <a:pt x="0" y="1149"/>
                  </a:lnTo>
                  <a:lnTo>
                    <a:pt x="0" y="1156"/>
                  </a:lnTo>
                  <a:lnTo>
                    <a:pt x="4" y="1159"/>
                  </a:lnTo>
                  <a:lnTo>
                    <a:pt x="4" y="1163"/>
                  </a:lnTo>
                  <a:lnTo>
                    <a:pt x="4" y="1163"/>
                  </a:lnTo>
                  <a:lnTo>
                    <a:pt x="4" y="1180"/>
                  </a:lnTo>
                  <a:lnTo>
                    <a:pt x="11" y="1184"/>
                  </a:lnTo>
                  <a:lnTo>
                    <a:pt x="14" y="1184"/>
                  </a:lnTo>
                  <a:lnTo>
                    <a:pt x="14" y="1184"/>
                  </a:lnTo>
                  <a:lnTo>
                    <a:pt x="18" y="1184"/>
                  </a:lnTo>
                  <a:lnTo>
                    <a:pt x="18" y="1184"/>
                  </a:lnTo>
                  <a:lnTo>
                    <a:pt x="18" y="1188"/>
                  </a:lnTo>
                  <a:lnTo>
                    <a:pt x="21" y="1184"/>
                  </a:lnTo>
                  <a:lnTo>
                    <a:pt x="21" y="1180"/>
                  </a:lnTo>
                  <a:lnTo>
                    <a:pt x="25" y="1173"/>
                  </a:lnTo>
                  <a:lnTo>
                    <a:pt x="21" y="1173"/>
                  </a:lnTo>
                  <a:lnTo>
                    <a:pt x="21" y="1177"/>
                  </a:lnTo>
                  <a:lnTo>
                    <a:pt x="21" y="1180"/>
                  </a:lnTo>
                  <a:lnTo>
                    <a:pt x="21" y="1184"/>
                  </a:lnTo>
                  <a:lnTo>
                    <a:pt x="18" y="1188"/>
                  </a:lnTo>
                  <a:lnTo>
                    <a:pt x="21" y="1191"/>
                  </a:lnTo>
                  <a:lnTo>
                    <a:pt x="21" y="1191"/>
                  </a:lnTo>
                  <a:lnTo>
                    <a:pt x="21" y="1195"/>
                  </a:lnTo>
                  <a:lnTo>
                    <a:pt x="25" y="1198"/>
                  </a:lnTo>
                  <a:lnTo>
                    <a:pt x="28" y="1202"/>
                  </a:lnTo>
                  <a:lnTo>
                    <a:pt x="32" y="1202"/>
                  </a:lnTo>
                  <a:lnTo>
                    <a:pt x="32" y="1202"/>
                  </a:lnTo>
                  <a:lnTo>
                    <a:pt x="36" y="1198"/>
                  </a:lnTo>
                  <a:lnTo>
                    <a:pt x="36" y="1191"/>
                  </a:lnTo>
                  <a:lnTo>
                    <a:pt x="43" y="1188"/>
                  </a:lnTo>
                  <a:lnTo>
                    <a:pt x="46" y="1188"/>
                  </a:lnTo>
                  <a:lnTo>
                    <a:pt x="50" y="1188"/>
                  </a:lnTo>
                  <a:lnTo>
                    <a:pt x="53" y="1191"/>
                  </a:lnTo>
                  <a:lnTo>
                    <a:pt x="57" y="1191"/>
                  </a:lnTo>
                  <a:lnTo>
                    <a:pt x="60" y="1188"/>
                  </a:lnTo>
                  <a:lnTo>
                    <a:pt x="67" y="1184"/>
                  </a:lnTo>
                  <a:lnTo>
                    <a:pt x="74" y="1184"/>
                  </a:lnTo>
                  <a:lnTo>
                    <a:pt x="74" y="1184"/>
                  </a:lnTo>
                  <a:lnTo>
                    <a:pt x="88" y="1184"/>
                  </a:lnTo>
                  <a:lnTo>
                    <a:pt x="95" y="1188"/>
                  </a:lnTo>
                  <a:lnTo>
                    <a:pt x="102" y="1184"/>
                  </a:lnTo>
                  <a:lnTo>
                    <a:pt x="106" y="1184"/>
                  </a:lnTo>
                  <a:lnTo>
                    <a:pt x="117" y="1163"/>
                  </a:lnTo>
                  <a:lnTo>
                    <a:pt x="120" y="1156"/>
                  </a:lnTo>
                  <a:lnTo>
                    <a:pt x="124" y="1152"/>
                  </a:lnTo>
                  <a:lnTo>
                    <a:pt x="127" y="1149"/>
                  </a:lnTo>
                  <a:lnTo>
                    <a:pt x="131" y="1145"/>
                  </a:lnTo>
                  <a:lnTo>
                    <a:pt x="131" y="1145"/>
                  </a:lnTo>
                  <a:lnTo>
                    <a:pt x="127" y="1138"/>
                  </a:lnTo>
                  <a:lnTo>
                    <a:pt x="131" y="1131"/>
                  </a:lnTo>
                  <a:lnTo>
                    <a:pt x="134" y="1128"/>
                  </a:lnTo>
                  <a:lnTo>
                    <a:pt x="138" y="1121"/>
                  </a:lnTo>
                  <a:lnTo>
                    <a:pt x="141" y="1117"/>
                  </a:lnTo>
                  <a:lnTo>
                    <a:pt x="141" y="1117"/>
                  </a:lnTo>
                  <a:lnTo>
                    <a:pt x="148" y="1114"/>
                  </a:lnTo>
                  <a:lnTo>
                    <a:pt x="155" y="1110"/>
                  </a:lnTo>
                  <a:lnTo>
                    <a:pt x="162" y="1110"/>
                  </a:lnTo>
                  <a:lnTo>
                    <a:pt x="166" y="1110"/>
                  </a:lnTo>
                  <a:lnTo>
                    <a:pt x="166" y="1110"/>
                  </a:lnTo>
                  <a:lnTo>
                    <a:pt x="169" y="1107"/>
                  </a:lnTo>
                  <a:lnTo>
                    <a:pt x="176" y="1099"/>
                  </a:lnTo>
                  <a:lnTo>
                    <a:pt x="176" y="1096"/>
                  </a:lnTo>
                  <a:lnTo>
                    <a:pt x="173" y="1092"/>
                  </a:lnTo>
                  <a:lnTo>
                    <a:pt x="173" y="1092"/>
                  </a:lnTo>
                  <a:lnTo>
                    <a:pt x="176" y="1082"/>
                  </a:lnTo>
                  <a:lnTo>
                    <a:pt x="183" y="1078"/>
                  </a:lnTo>
                  <a:lnTo>
                    <a:pt x="191" y="1078"/>
                  </a:lnTo>
                  <a:lnTo>
                    <a:pt x="201" y="1078"/>
                  </a:lnTo>
                  <a:lnTo>
                    <a:pt x="208" y="1078"/>
                  </a:lnTo>
                  <a:lnTo>
                    <a:pt x="215" y="1078"/>
                  </a:lnTo>
                  <a:lnTo>
                    <a:pt x="215" y="1078"/>
                  </a:lnTo>
                  <a:lnTo>
                    <a:pt x="226" y="1075"/>
                  </a:lnTo>
                  <a:lnTo>
                    <a:pt x="226" y="1071"/>
                  </a:lnTo>
                  <a:lnTo>
                    <a:pt x="229" y="1071"/>
                  </a:lnTo>
                  <a:lnTo>
                    <a:pt x="233" y="1071"/>
                  </a:lnTo>
                  <a:lnTo>
                    <a:pt x="254" y="1061"/>
                  </a:lnTo>
                  <a:lnTo>
                    <a:pt x="261" y="1064"/>
                  </a:lnTo>
                  <a:lnTo>
                    <a:pt x="265" y="1068"/>
                  </a:lnTo>
                  <a:lnTo>
                    <a:pt x="268" y="1071"/>
                  </a:lnTo>
                  <a:lnTo>
                    <a:pt x="268" y="1075"/>
                  </a:lnTo>
                  <a:lnTo>
                    <a:pt x="268" y="1078"/>
                  </a:lnTo>
                  <a:lnTo>
                    <a:pt x="293" y="1099"/>
                  </a:lnTo>
                  <a:lnTo>
                    <a:pt x="300" y="1110"/>
                  </a:lnTo>
                  <a:lnTo>
                    <a:pt x="307" y="1121"/>
                  </a:lnTo>
                  <a:lnTo>
                    <a:pt x="331" y="1135"/>
                  </a:lnTo>
                  <a:lnTo>
                    <a:pt x="335" y="1138"/>
                  </a:lnTo>
                  <a:lnTo>
                    <a:pt x="342" y="1142"/>
                  </a:lnTo>
                  <a:lnTo>
                    <a:pt x="346" y="1156"/>
                  </a:lnTo>
                  <a:lnTo>
                    <a:pt x="338" y="1156"/>
                  </a:lnTo>
                  <a:lnTo>
                    <a:pt x="338" y="1159"/>
                  </a:lnTo>
                  <a:lnTo>
                    <a:pt x="338" y="1159"/>
                  </a:lnTo>
                  <a:lnTo>
                    <a:pt x="338" y="1159"/>
                  </a:lnTo>
                  <a:lnTo>
                    <a:pt x="342" y="1163"/>
                  </a:lnTo>
                  <a:lnTo>
                    <a:pt x="342" y="1163"/>
                  </a:lnTo>
                  <a:lnTo>
                    <a:pt x="338" y="1173"/>
                  </a:lnTo>
                  <a:lnTo>
                    <a:pt x="346" y="1177"/>
                  </a:lnTo>
                  <a:lnTo>
                    <a:pt x="353" y="1170"/>
                  </a:lnTo>
                  <a:lnTo>
                    <a:pt x="353" y="1163"/>
                  </a:lnTo>
                  <a:lnTo>
                    <a:pt x="360" y="1159"/>
                  </a:lnTo>
                  <a:lnTo>
                    <a:pt x="356" y="1152"/>
                  </a:lnTo>
                  <a:lnTo>
                    <a:pt x="360" y="1145"/>
                  </a:lnTo>
                  <a:lnTo>
                    <a:pt x="367" y="1145"/>
                  </a:lnTo>
                  <a:lnTo>
                    <a:pt x="374" y="1156"/>
                  </a:lnTo>
                  <a:lnTo>
                    <a:pt x="381" y="1149"/>
                  </a:lnTo>
                  <a:lnTo>
                    <a:pt x="370" y="1128"/>
                  </a:lnTo>
                  <a:lnTo>
                    <a:pt x="360" y="1117"/>
                  </a:lnTo>
                  <a:lnTo>
                    <a:pt x="328" y="1089"/>
                  </a:lnTo>
                  <a:lnTo>
                    <a:pt x="324" y="1085"/>
                  </a:lnTo>
                  <a:lnTo>
                    <a:pt x="324" y="1082"/>
                  </a:lnTo>
                  <a:lnTo>
                    <a:pt x="324" y="1078"/>
                  </a:lnTo>
                  <a:lnTo>
                    <a:pt x="324" y="1075"/>
                  </a:lnTo>
                  <a:lnTo>
                    <a:pt x="317" y="1075"/>
                  </a:lnTo>
                  <a:lnTo>
                    <a:pt x="310" y="1068"/>
                  </a:lnTo>
                  <a:lnTo>
                    <a:pt x="303" y="1061"/>
                  </a:lnTo>
                  <a:lnTo>
                    <a:pt x="300" y="1057"/>
                  </a:lnTo>
                  <a:lnTo>
                    <a:pt x="296" y="1054"/>
                  </a:lnTo>
                  <a:lnTo>
                    <a:pt x="296" y="1050"/>
                  </a:lnTo>
                  <a:lnTo>
                    <a:pt x="303" y="1047"/>
                  </a:lnTo>
                  <a:lnTo>
                    <a:pt x="314" y="1043"/>
                  </a:lnTo>
                  <a:lnTo>
                    <a:pt x="314" y="1043"/>
                  </a:lnTo>
                  <a:lnTo>
                    <a:pt x="314" y="1040"/>
                  </a:lnTo>
                  <a:lnTo>
                    <a:pt x="314" y="1040"/>
                  </a:lnTo>
                  <a:lnTo>
                    <a:pt x="310" y="1040"/>
                  </a:lnTo>
                  <a:lnTo>
                    <a:pt x="310" y="1040"/>
                  </a:lnTo>
                  <a:lnTo>
                    <a:pt x="310" y="1040"/>
                  </a:lnTo>
                  <a:lnTo>
                    <a:pt x="314" y="1040"/>
                  </a:lnTo>
                  <a:lnTo>
                    <a:pt x="314" y="1040"/>
                  </a:lnTo>
                  <a:lnTo>
                    <a:pt x="314" y="1043"/>
                  </a:lnTo>
                  <a:lnTo>
                    <a:pt x="321" y="1054"/>
                  </a:lnTo>
                  <a:lnTo>
                    <a:pt x="331" y="1061"/>
                  </a:lnTo>
                  <a:lnTo>
                    <a:pt x="338" y="1057"/>
                  </a:lnTo>
                  <a:lnTo>
                    <a:pt x="342" y="1064"/>
                  </a:lnTo>
                  <a:lnTo>
                    <a:pt x="346" y="1068"/>
                  </a:lnTo>
                  <a:lnTo>
                    <a:pt x="349" y="1075"/>
                  </a:lnTo>
                  <a:lnTo>
                    <a:pt x="353" y="1078"/>
                  </a:lnTo>
                  <a:lnTo>
                    <a:pt x="353" y="1078"/>
                  </a:lnTo>
                  <a:lnTo>
                    <a:pt x="360" y="1078"/>
                  </a:lnTo>
                  <a:lnTo>
                    <a:pt x="384" y="1103"/>
                  </a:lnTo>
                  <a:lnTo>
                    <a:pt x="391" y="1110"/>
                  </a:lnTo>
                  <a:lnTo>
                    <a:pt x="395" y="1110"/>
                  </a:lnTo>
                  <a:lnTo>
                    <a:pt x="395" y="1114"/>
                  </a:lnTo>
                  <a:lnTo>
                    <a:pt x="395" y="1117"/>
                  </a:lnTo>
                  <a:lnTo>
                    <a:pt x="395" y="1124"/>
                  </a:lnTo>
                  <a:lnTo>
                    <a:pt x="395" y="1124"/>
                  </a:lnTo>
                  <a:lnTo>
                    <a:pt x="395" y="1124"/>
                  </a:lnTo>
                  <a:lnTo>
                    <a:pt x="391" y="1128"/>
                  </a:lnTo>
                  <a:lnTo>
                    <a:pt x="391" y="1131"/>
                  </a:lnTo>
                  <a:lnTo>
                    <a:pt x="391" y="1138"/>
                  </a:lnTo>
                  <a:lnTo>
                    <a:pt x="391" y="1138"/>
                  </a:lnTo>
                  <a:lnTo>
                    <a:pt x="391" y="1145"/>
                  </a:lnTo>
                  <a:lnTo>
                    <a:pt x="391" y="1149"/>
                  </a:lnTo>
                  <a:lnTo>
                    <a:pt x="391" y="1145"/>
                  </a:lnTo>
                  <a:lnTo>
                    <a:pt x="395" y="1142"/>
                  </a:lnTo>
                  <a:lnTo>
                    <a:pt x="398" y="1138"/>
                  </a:lnTo>
                  <a:lnTo>
                    <a:pt x="395" y="1142"/>
                  </a:lnTo>
                  <a:lnTo>
                    <a:pt x="391" y="1149"/>
                  </a:lnTo>
                  <a:lnTo>
                    <a:pt x="391" y="1149"/>
                  </a:lnTo>
                  <a:lnTo>
                    <a:pt x="391" y="1152"/>
                  </a:lnTo>
                  <a:lnTo>
                    <a:pt x="395" y="1156"/>
                  </a:lnTo>
                  <a:lnTo>
                    <a:pt x="395" y="1159"/>
                  </a:lnTo>
                  <a:lnTo>
                    <a:pt x="398" y="1163"/>
                  </a:lnTo>
                  <a:lnTo>
                    <a:pt x="405" y="1170"/>
                  </a:lnTo>
                  <a:lnTo>
                    <a:pt x="409" y="1177"/>
                  </a:lnTo>
                  <a:lnTo>
                    <a:pt x="416" y="1184"/>
                  </a:lnTo>
                  <a:lnTo>
                    <a:pt x="420" y="1195"/>
                  </a:lnTo>
                  <a:lnTo>
                    <a:pt x="423" y="1198"/>
                  </a:lnTo>
                  <a:lnTo>
                    <a:pt x="437" y="1198"/>
                  </a:lnTo>
                  <a:lnTo>
                    <a:pt x="437" y="1180"/>
                  </a:lnTo>
                  <a:lnTo>
                    <a:pt x="441" y="1180"/>
                  </a:lnTo>
                  <a:lnTo>
                    <a:pt x="444" y="1177"/>
                  </a:lnTo>
                  <a:lnTo>
                    <a:pt x="448" y="1170"/>
                  </a:lnTo>
                  <a:lnTo>
                    <a:pt x="455" y="1159"/>
                  </a:lnTo>
                  <a:lnTo>
                    <a:pt x="455" y="1159"/>
                  </a:lnTo>
                  <a:lnTo>
                    <a:pt x="455" y="1156"/>
                  </a:lnTo>
                  <a:lnTo>
                    <a:pt x="455" y="1152"/>
                  </a:lnTo>
                  <a:lnTo>
                    <a:pt x="455" y="1145"/>
                  </a:lnTo>
                  <a:lnTo>
                    <a:pt x="458" y="1138"/>
                  </a:lnTo>
                  <a:lnTo>
                    <a:pt x="458" y="1135"/>
                  </a:lnTo>
                  <a:lnTo>
                    <a:pt x="462" y="1135"/>
                  </a:lnTo>
                  <a:lnTo>
                    <a:pt x="465" y="1131"/>
                  </a:lnTo>
                  <a:lnTo>
                    <a:pt x="469" y="1128"/>
                  </a:lnTo>
                  <a:lnTo>
                    <a:pt x="472" y="1128"/>
                  </a:lnTo>
                  <a:lnTo>
                    <a:pt x="479" y="1131"/>
                  </a:lnTo>
                  <a:lnTo>
                    <a:pt x="479" y="1138"/>
                  </a:lnTo>
                  <a:lnTo>
                    <a:pt x="483" y="1138"/>
                  </a:lnTo>
                  <a:lnTo>
                    <a:pt x="486" y="1138"/>
                  </a:lnTo>
                  <a:lnTo>
                    <a:pt x="486" y="1138"/>
                  </a:lnTo>
                  <a:lnTo>
                    <a:pt x="490" y="1135"/>
                  </a:lnTo>
                  <a:lnTo>
                    <a:pt x="493" y="1135"/>
                  </a:lnTo>
                  <a:lnTo>
                    <a:pt x="493" y="1131"/>
                  </a:lnTo>
                  <a:lnTo>
                    <a:pt x="497" y="1131"/>
                  </a:lnTo>
                  <a:lnTo>
                    <a:pt x="497" y="1128"/>
                  </a:lnTo>
                  <a:lnTo>
                    <a:pt x="501" y="1128"/>
                  </a:lnTo>
                  <a:lnTo>
                    <a:pt x="501" y="1124"/>
                  </a:lnTo>
                  <a:lnTo>
                    <a:pt x="504" y="1124"/>
                  </a:lnTo>
                  <a:lnTo>
                    <a:pt x="511" y="1124"/>
                  </a:lnTo>
                  <a:lnTo>
                    <a:pt x="515" y="1124"/>
                  </a:lnTo>
                  <a:lnTo>
                    <a:pt x="515" y="1124"/>
                  </a:lnTo>
                  <a:lnTo>
                    <a:pt x="518" y="1121"/>
                  </a:lnTo>
                  <a:lnTo>
                    <a:pt x="518" y="1117"/>
                  </a:lnTo>
                  <a:lnTo>
                    <a:pt x="522" y="1117"/>
                  </a:lnTo>
                  <a:lnTo>
                    <a:pt x="522" y="1114"/>
                  </a:lnTo>
                  <a:lnTo>
                    <a:pt x="515" y="1107"/>
                  </a:lnTo>
                  <a:lnTo>
                    <a:pt x="511" y="1099"/>
                  </a:lnTo>
                  <a:lnTo>
                    <a:pt x="508" y="1096"/>
                  </a:lnTo>
                  <a:lnTo>
                    <a:pt x="508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89"/>
                  </a:lnTo>
                  <a:lnTo>
                    <a:pt x="508" y="1082"/>
                  </a:lnTo>
                  <a:lnTo>
                    <a:pt x="508" y="1078"/>
                  </a:lnTo>
                  <a:lnTo>
                    <a:pt x="511" y="1078"/>
                  </a:lnTo>
                  <a:lnTo>
                    <a:pt x="511" y="1075"/>
                  </a:lnTo>
                  <a:lnTo>
                    <a:pt x="515" y="1071"/>
                  </a:lnTo>
                  <a:lnTo>
                    <a:pt x="515" y="1068"/>
                  </a:lnTo>
                  <a:lnTo>
                    <a:pt x="515" y="1068"/>
                  </a:lnTo>
                  <a:lnTo>
                    <a:pt x="518" y="1061"/>
                  </a:lnTo>
                  <a:lnTo>
                    <a:pt x="518" y="1057"/>
                  </a:lnTo>
                  <a:lnTo>
                    <a:pt x="522" y="1054"/>
                  </a:lnTo>
                  <a:lnTo>
                    <a:pt x="518" y="1050"/>
                  </a:lnTo>
                  <a:lnTo>
                    <a:pt x="518" y="1047"/>
                  </a:lnTo>
                  <a:lnTo>
                    <a:pt x="518" y="1050"/>
                  </a:lnTo>
                  <a:lnTo>
                    <a:pt x="522" y="1050"/>
                  </a:lnTo>
                  <a:lnTo>
                    <a:pt x="522" y="1047"/>
                  </a:lnTo>
                  <a:lnTo>
                    <a:pt x="522" y="1043"/>
                  </a:lnTo>
                  <a:lnTo>
                    <a:pt x="522" y="1040"/>
                  </a:lnTo>
                  <a:lnTo>
                    <a:pt x="522" y="1036"/>
                  </a:lnTo>
                  <a:lnTo>
                    <a:pt x="522" y="1033"/>
                  </a:lnTo>
                  <a:lnTo>
                    <a:pt x="522" y="1029"/>
                  </a:lnTo>
                  <a:lnTo>
                    <a:pt x="522" y="1029"/>
                  </a:lnTo>
                  <a:lnTo>
                    <a:pt x="525" y="1025"/>
                  </a:lnTo>
                  <a:lnTo>
                    <a:pt x="529" y="1022"/>
                  </a:lnTo>
                  <a:lnTo>
                    <a:pt x="529" y="1022"/>
                  </a:lnTo>
                  <a:lnTo>
                    <a:pt x="536" y="1022"/>
                  </a:lnTo>
                  <a:lnTo>
                    <a:pt x="543" y="1018"/>
                  </a:lnTo>
                  <a:lnTo>
                    <a:pt x="543" y="1018"/>
                  </a:lnTo>
                  <a:lnTo>
                    <a:pt x="550" y="1018"/>
                  </a:lnTo>
                  <a:lnTo>
                    <a:pt x="557" y="1018"/>
                  </a:lnTo>
                  <a:lnTo>
                    <a:pt x="564" y="1022"/>
                  </a:lnTo>
                  <a:lnTo>
                    <a:pt x="571" y="1025"/>
                  </a:lnTo>
                  <a:lnTo>
                    <a:pt x="575" y="1025"/>
                  </a:lnTo>
                  <a:lnTo>
                    <a:pt x="578" y="1029"/>
                  </a:lnTo>
                  <a:lnTo>
                    <a:pt x="575" y="1029"/>
                  </a:lnTo>
                  <a:lnTo>
                    <a:pt x="578" y="1029"/>
                  </a:lnTo>
                  <a:lnTo>
                    <a:pt x="589" y="1029"/>
                  </a:lnTo>
                  <a:lnTo>
                    <a:pt x="592" y="1029"/>
                  </a:lnTo>
                  <a:lnTo>
                    <a:pt x="596" y="1033"/>
                  </a:lnTo>
                  <a:lnTo>
                    <a:pt x="599" y="1033"/>
                  </a:lnTo>
                  <a:lnTo>
                    <a:pt x="596" y="1033"/>
                  </a:lnTo>
                  <a:lnTo>
                    <a:pt x="596" y="1036"/>
                  </a:lnTo>
                  <a:lnTo>
                    <a:pt x="592" y="1036"/>
                  </a:lnTo>
                  <a:lnTo>
                    <a:pt x="592" y="1040"/>
                  </a:lnTo>
                  <a:lnTo>
                    <a:pt x="589" y="1043"/>
                  </a:lnTo>
                  <a:lnTo>
                    <a:pt x="589" y="1047"/>
                  </a:lnTo>
                  <a:lnTo>
                    <a:pt x="589" y="1054"/>
                  </a:lnTo>
                  <a:lnTo>
                    <a:pt x="596" y="1054"/>
                  </a:lnTo>
                  <a:lnTo>
                    <a:pt x="599" y="1054"/>
                  </a:lnTo>
                  <a:lnTo>
                    <a:pt x="606" y="1050"/>
                  </a:lnTo>
                  <a:lnTo>
                    <a:pt x="610" y="1043"/>
                  </a:lnTo>
                  <a:lnTo>
                    <a:pt x="610" y="1040"/>
                  </a:lnTo>
                  <a:lnTo>
                    <a:pt x="613" y="1040"/>
                  </a:lnTo>
                  <a:lnTo>
                    <a:pt x="610" y="1040"/>
                  </a:lnTo>
                  <a:lnTo>
                    <a:pt x="606" y="1036"/>
                  </a:lnTo>
                  <a:lnTo>
                    <a:pt x="603" y="1033"/>
                  </a:lnTo>
                  <a:lnTo>
                    <a:pt x="603" y="1029"/>
                  </a:lnTo>
                  <a:lnTo>
                    <a:pt x="603" y="1025"/>
                  </a:lnTo>
                  <a:lnTo>
                    <a:pt x="603" y="1022"/>
                  </a:lnTo>
                  <a:lnTo>
                    <a:pt x="606" y="1018"/>
                  </a:lnTo>
                  <a:lnTo>
                    <a:pt x="610" y="1015"/>
                  </a:lnTo>
                  <a:lnTo>
                    <a:pt x="617" y="1015"/>
                  </a:lnTo>
                  <a:lnTo>
                    <a:pt x="620" y="1011"/>
                  </a:lnTo>
                  <a:lnTo>
                    <a:pt x="627" y="1011"/>
                  </a:lnTo>
                  <a:lnTo>
                    <a:pt x="631" y="1015"/>
                  </a:lnTo>
                  <a:lnTo>
                    <a:pt x="634" y="1022"/>
                  </a:lnTo>
                  <a:lnTo>
                    <a:pt x="634" y="1025"/>
                  </a:lnTo>
                  <a:lnTo>
                    <a:pt x="631" y="1029"/>
                  </a:lnTo>
                  <a:lnTo>
                    <a:pt x="627" y="1029"/>
                  </a:lnTo>
                  <a:lnTo>
                    <a:pt x="627" y="1029"/>
                  </a:lnTo>
                  <a:lnTo>
                    <a:pt x="624" y="1029"/>
                  </a:lnTo>
                  <a:lnTo>
                    <a:pt x="620" y="1033"/>
                  </a:lnTo>
                  <a:lnTo>
                    <a:pt x="617" y="1033"/>
                  </a:lnTo>
                  <a:lnTo>
                    <a:pt x="617" y="1033"/>
                  </a:lnTo>
                  <a:lnTo>
                    <a:pt x="617" y="1040"/>
                  </a:lnTo>
                  <a:lnTo>
                    <a:pt x="617" y="1043"/>
                  </a:lnTo>
                  <a:lnTo>
                    <a:pt x="620" y="1047"/>
                  </a:lnTo>
                  <a:lnTo>
                    <a:pt x="624" y="1050"/>
                  </a:lnTo>
                  <a:lnTo>
                    <a:pt x="627" y="1050"/>
                  </a:lnTo>
                  <a:lnTo>
                    <a:pt x="631" y="1054"/>
                  </a:lnTo>
                  <a:lnTo>
                    <a:pt x="634" y="1057"/>
                  </a:lnTo>
                  <a:lnTo>
                    <a:pt x="638" y="1057"/>
                  </a:lnTo>
                  <a:lnTo>
                    <a:pt x="638" y="1061"/>
                  </a:lnTo>
                  <a:lnTo>
                    <a:pt x="641" y="1064"/>
                  </a:lnTo>
                  <a:lnTo>
                    <a:pt x="645" y="1068"/>
                  </a:lnTo>
                  <a:lnTo>
                    <a:pt x="645" y="1071"/>
                  </a:lnTo>
                  <a:lnTo>
                    <a:pt x="649" y="1071"/>
                  </a:lnTo>
                  <a:lnTo>
                    <a:pt x="652" y="1075"/>
                  </a:lnTo>
                  <a:lnTo>
                    <a:pt x="659" y="1078"/>
                  </a:lnTo>
                  <a:lnTo>
                    <a:pt x="666" y="1082"/>
                  </a:lnTo>
                  <a:lnTo>
                    <a:pt x="670" y="1085"/>
                  </a:lnTo>
                  <a:lnTo>
                    <a:pt x="673" y="1089"/>
                  </a:lnTo>
                  <a:lnTo>
                    <a:pt x="677" y="1089"/>
                  </a:lnTo>
                  <a:lnTo>
                    <a:pt x="677" y="1099"/>
                  </a:lnTo>
                  <a:lnTo>
                    <a:pt x="677" y="1107"/>
                  </a:lnTo>
                  <a:lnTo>
                    <a:pt x="673" y="1117"/>
                  </a:lnTo>
                  <a:lnTo>
                    <a:pt x="670" y="1121"/>
                  </a:lnTo>
                  <a:lnTo>
                    <a:pt x="659" y="1117"/>
                  </a:lnTo>
                  <a:lnTo>
                    <a:pt x="652" y="1114"/>
                  </a:lnTo>
                  <a:lnTo>
                    <a:pt x="649" y="1110"/>
                  </a:lnTo>
                  <a:lnTo>
                    <a:pt x="649" y="1110"/>
                  </a:lnTo>
                  <a:lnTo>
                    <a:pt x="645" y="1107"/>
                  </a:lnTo>
                  <a:lnTo>
                    <a:pt x="638" y="1107"/>
                  </a:lnTo>
                  <a:lnTo>
                    <a:pt x="634" y="1107"/>
                  </a:lnTo>
                  <a:lnTo>
                    <a:pt x="627" y="1107"/>
                  </a:lnTo>
                  <a:lnTo>
                    <a:pt x="627" y="1107"/>
                  </a:lnTo>
                  <a:lnTo>
                    <a:pt x="624" y="1110"/>
                  </a:lnTo>
                  <a:lnTo>
                    <a:pt x="617" y="1110"/>
                  </a:lnTo>
                  <a:lnTo>
                    <a:pt x="613" y="1110"/>
                  </a:lnTo>
                  <a:lnTo>
                    <a:pt x="606" y="1107"/>
                  </a:lnTo>
                  <a:lnTo>
                    <a:pt x="603" y="1103"/>
                  </a:lnTo>
                  <a:lnTo>
                    <a:pt x="599" y="1099"/>
                  </a:lnTo>
                  <a:lnTo>
                    <a:pt x="599" y="1096"/>
                  </a:lnTo>
                  <a:lnTo>
                    <a:pt x="589" y="1096"/>
                  </a:lnTo>
                  <a:lnTo>
                    <a:pt x="582" y="1092"/>
                  </a:lnTo>
                  <a:lnTo>
                    <a:pt x="578" y="1096"/>
                  </a:lnTo>
                  <a:lnTo>
                    <a:pt x="575" y="1096"/>
                  </a:lnTo>
                  <a:lnTo>
                    <a:pt x="571" y="1096"/>
                  </a:lnTo>
                  <a:lnTo>
                    <a:pt x="571" y="1099"/>
                  </a:lnTo>
                  <a:lnTo>
                    <a:pt x="567" y="1103"/>
                  </a:lnTo>
                  <a:lnTo>
                    <a:pt x="560" y="1107"/>
                  </a:lnTo>
                  <a:lnTo>
                    <a:pt x="553" y="1110"/>
                  </a:lnTo>
                  <a:lnTo>
                    <a:pt x="546" y="1110"/>
                  </a:lnTo>
                  <a:lnTo>
                    <a:pt x="546" y="1110"/>
                  </a:lnTo>
                  <a:lnTo>
                    <a:pt x="543" y="1110"/>
                  </a:lnTo>
                  <a:lnTo>
                    <a:pt x="539" y="1110"/>
                  </a:lnTo>
                  <a:lnTo>
                    <a:pt x="532" y="1110"/>
                  </a:lnTo>
                  <a:lnTo>
                    <a:pt x="532" y="1110"/>
                  </a:lnTo>
                  <a:lnTo>
                    <a:pt x="525" y="1114"/>
                  </a:lnTo>
                  <a:lnTo>
                    <a:pt x="522" y="1121"/>
                  </a:lnTo>
                  <a:lnTo>
                    <a:pt x="522" y="1124"/>
                  </a:lnTo>
                  <a:lnTo>
                    <a:pt x="522" y="1128"/>
                  </a:lnTo>
                  <a:lnTo>
                    <a:pt x="522" y="1131"/>
                  </a:lnTo>
                  <a:lnTo>
                    <a:pt x="525" y="1131"/>
                  </a:lnTo>
                  <a:lnTo>
                    <a:pt x="529" y="1135"/>
                  </a:lnTo>
                  <a:lnTo>
                    <a:pt x="532" y="1135"/>
                  </a:lnTo>
                  <a:lnTo>
                    <a:pt x="536" y="1135"/>
                  </a:lnTo>
                  <a:lnTo>
                    <a:pt x="525" y="1135"/>
                  </a:lnTo>
                  <a:lnTo>
                    <a:pt x="522" y="1135"/>
                  </a:lnTo>
                  <a:lnTo>
                    <a:pt x="518" y="1138"/>
                  </a:lnTo>
                  <a:lnTo>
                    <a:pt x="515" y="1138"/>
                  </a:lnTo>
                  <a:lnTo>
                    <a:pt x="511" y="1142"/>
                  </a:lnTo>
                  <a:lnTo>
                    <a:pt x="508" y="1142"/>
                  </a:lnTo>
                  <a:lnTo>
                    <a:pt x="501" y="1142"/>
                  </a:lnTo>
                  <a:lnTo>
                    <a:pt x="497" y="1142"/>
                  </a:lnTo>
                  <a:lnTo>
                    <a:pt x="493" y="1138"/>
                  </a:lnTo>
                  <a:lnTo>
                    <a:pt x="490" y="1142"/>
                  </a:lnTo>
                  <a:lnTo>
                    <a:pt x="486" y="1145"/>
                  </a:lnTo>
                  <a:lnTo>
                    <a:pt x="483" y="1149"/>
                  </a:lnTo>
                  <a:lnTo>
                    <a:pt x="483" y="1149"/>
                  </a:lnTo>
                  <a:lnTo>
                    <a:pt x="483" y="1152"/>
                  </a:lnTo>
                  <a:lnTo>
                    <a:pt x="483" y="1156"/>
                  </a:lnTo>
                  <a:lnTo>
                    <a:pt x="483" y="1159"/>
                  </a:lnTo>
                  <a:lnTo>
                    <a:pt x="483" y="1166"/>
                  </a:lnTo>
                  <a:lnTo>
                    <a:pt x="483" y="1166"/>
                  </a:lnTo>
                  <a:lnTo>
                    <a:pt x="490" y="1173"/>
                  </a:lnTo>
                  <a:lnTo>
                    <a:pt x="490" y="1177"/>
                  </a:lnTo>
                  <a:lnTo>
                    <a:pt x="493" y="1184"/>
                  </a:lnTo>
                  <a:lnTo>
                    <a:pt x="493" y="1188"/>
                  </a:lnTo>
                  <a:lnTo>
                    <a:pt x="493" y="1188"/>
                  </a:lnTo>
                  <a:lnTo>
                    <a:pt x="497" y="1195"/>
                  </a:lnTo>
                  <a:lnTo>
                    <a:pt x="504" y="1198"/>
                  </a:lnTo>
                  <a:lnTo>
                    <a:pt x="511" y="1202"/>
                  </a:lnTo>
                  <a:lnTo>
                    <a:pt x="515" y="1205"/>
                  </a:lnTo>
                  <a:lnTo>
                    <a:pt x="515" y="1205"/>
                  </a:lnTo>
                  <a:lnTo>
                    <a:pt x="522" y="1205"/>
                  </a:lnTo>
                  <a:lnTo>
                    <a:pt x="525" y="1209"/>
                  </a:lnTo>
                  <a:lnTo>
                    <a:pt x="529" y="1209"/>
                  </a:lnTo>
                  <a:lnTo>
                    <a:pt x="532" y="1209"/>
                  </a:lnTo>
                  <a:lnTo>
                    <a:pt x="536" y="1209"/>
                  </a:lnTo>
                  <a:lnTo>
                    <a:pt x="539" y="1205"/>
                  </a:lnTo>
                  <a:lnTo>
                    <a:pt x="543" y="1202"/>
                  </a:lnTo>
                  <a:lnTo>
                    <a:pt x="543" y="1202"/>
                  </a:lnTo>
                  <a:lnTo>
                    <a:pt x="550" y="1202"/>
                  </a:lnTo>
                  <a:lnTo>
                    <a:pt x="557" y="1205"/>
                  </a:lnTo>
                  <a:lnTo>
                    <a:pt x="564" y="1205"/>
                  </a:lnTo>
                  <a:lnTo>
                    <a:pt x="567" y="1205"/>
                  </a:lnTo>
                  <a:lnTo>
                    <a:pt x="571" y="1209"/>
                  </a:lnTo>
                  <a:lnTo>
                    <a:pt x="575" y="1205"/>
                  </a:lnTo>
                  <a:lnTo>
                    <a:pt x="578" y="1205"/>
                  </a:lnTo>
                  <a:lnTo>
                    <a:pt x="582" y="1202"/>
                  </a:lnTo>
                  <a:lnTo>
                    <a:pt x="585" y="1202"/>
                  </a:lnTo>
                  <a:lnTo>
                    <a:pt x="589" y="1205"/>
                  </a:lnTo>
                  <a:lnTo>
                    <a:pt x="596" y="1202"/>
                  </a:lnTo>
                  <a:lnTo>
                    <a:pt x="603" y="1198"/>
                  </a:lnTo>
                  <a:lnTo>
                    <a:pt x="603" y="1202"/>
                  </a:lnTo>
                  <a:lnTo>
                    <a:pt x="603" y="1202"/>
                  </a:lnTo>
                  <a:lnTo>
                    <a:pt x="603" y="1205"/>
                  </a:lnTo>
                  <a:lnTo>
                    <a:pt x="599" y="1205"/>
                  </a:lnTo>
                  <a:lnTo>
                    <a:pt x="599" y="1209"/>
                  </a:lnTo>
                  <a:lnTo>
                    <a:pt x="599" y="1209"/>
                  </a:lnTo>
                  <a:lnTo>
                    <a:pt x="603" y="1212"/>
                  </a:lnTo>
                  <a:lnTo>
                    <a:pt x="603" y="1212"/>
                  </a:lnTo>
                  <a:lnTo>
                    <a:pt x="603" y="1216"/>
                  </a:lnTo>
                  <a:lnTo>
                    <a:pt x="603" y="1219"/>
                  </a:lnTo>
                  <a:lnTo>
                    <a:pt x="599" y="1223"/>
                  </a:lnTo>
                  <a:lnTo>
                    <a:pt x="599" y="1223"/>
                  </a:lnTo>
                  <a:lnTo>
                    <a:pt x="599" y="1223"/>
                  </a:lnTo>
                  <a:lnTo>
                    <a:pt x="596" y="1230"/>
                  </a:lnTo>
                  <a:lnTo>
                    <a:pt x="599" y="1230"/>
                  </a:lnTo>
                  <a:lnTo>
                    <a:pt x="603" y="1226"/>
                  </a:lnTo>
                  <a:lnTo>
                    <a:pt x="603" y="1226"/>
                  </a:lnTo>
                  <a:lnTo>
                    <a:pt x="606" y="1230"/>
                  </a:lnTo>
                  <a:lnTo>
                    <a:pt x="606" y="1233"/>
                  </a:lnTo>
                  <a:lnTo>
                    <a:pt x="603" y="1237"/>
                  </a:lnTo>
                  <a:lnTo>
                    <a:pt x="603" y="1237"/>
                  </a:lnTo>
                  <a:lnTo>
                    <a:pt x="603" y="1240"/>
                  </a:lnTo>
                  <a:lnTo>
                    <a:pt x="603" y="1244"/>
                  </a:lnTo>
                  <a:lnTo>
                    <a:pt x="599" y="1247"/>
                  </a:lnTo>
                  <a:lnTo>
                    <a:pt x="599" y="1247"/>
                  </a:lnTo>
                  <a:lnTo>
                    <a:pt x="599" y="1251"/>
                  </a:lnTo>
                  <a:lnTo>
                    <a:pt x="599" y="1251"/>
                  </a:lnTo>
                  <a:lnTo>
                    <a:pt x="596" y="1254"/>
                  </a:lnTo>
                  <a:lnTo>
                    <a:pt x="596" y="1254"/>
                  </a:lnTo>
                  <a:lnTo>
                    <a:pt x="596" y="1290"/>
                  </a:lnTo>
                  <a:lnTo>
                    <a:pt x="589" y="1321"/>
                  </a:lnTo>
                  <a:lnTo>
                    <a:pt x="592" y="1321"/>
                  </a:lnTo>
                  <a:lnTo>
                    <a:pt x="603" y="1321"/>
                  </a:lnTo>
                  <a:lnTo>
                    <a:pt x="610" y="1321"/>
                  </a:lnTo>
                  <a:lnTo>
                    <a:pt x="617" y="1321"/>
                  </a:lnTo>
                  <a:lnTo>
                    <a:pt x="617" y="1321"/>
                  </a:lnTo>
                  <a:lnTo>
                    <a:pt x="617" y="1321"/>
                  </a:lnTo>
                  <a:lnTo>
                    <a:pt x="592" y="1321"/>
                  </a:lnTo>
                  <a:lnTo>
                    <a:pt x="592" y="1328"/>
                  </a:lnTo>
                  <a:lnTo>
                    <a:pt x="596" y="1339"/>
                  </a:lnTo>
                  <a:lnTo>
                    <a:pt x="596" y="1339"/>
                  </a:lnTo>
                  <a:lnTo>
                    <a:pt x="599" y="1343"/>
                  </a:lnTo>
                  <a:lnTo>
                    <a:pt x="603" y="1350"/>
                  </a:lnTo>
                  <a:lnTo>
                    <a:pt x="606" y="1357"/>
                  </a:lnTo>
                  <a:lnTo>
                    <a:pt x="610" y="1360"/>
                  </a:lnTo>
                  <a:lnTo>
                    <a:pt x="613" y="1367"/>
                  </a:lnTo>
                  <a:lnTo>
                    <a:pt x="617" y="1371"/>
                  </a:lnTo>
                  <a:lnTo>
                    <a:pt x="620" y="1378"/>
                  </a:lnTo>
                  <a:lnTo>
                    <a:pt x="624" y="1385"/>
                  </a:lnTo>
                  <a:lnTo>
                    <a:pt x="631" y="1392"/>
                  </a:lnTo>
                  <a:lnTo>
                    <a:pt x="634" y="1399"/>
                  </a:lnTo>
                  <a:lnTo>
                    <a:pt x="634" y="1399"/>
                  </a:lnTo>
                  <a:lnTo>
                    <a:pt x="634" y="1402"/>
                  </a:lnTo>
                  <a:lnTo>
                    <a:pt x="638" y="1406"/>
                  </a:lnTo>
                  <a:lnTo>
                    <a:pt x="641" y="1413"/>
                  </a:lnTo>
                  <a:lnTo>
                    <a:pt x="645" y="1424"/>
                  </a:lnTo>
                  <a:lnTo>
                    <a:pt x="649" y="1431"/>
                  </a:lnTo>
                  <a:lnTo>
                    <a:pt x="652" y="1438"/>
                  </a:lnTo>
                  <a:lnTo>
                    <a:pt x="663" y="1459"/>
                  </a:lnTo>
                  <a:lnTo>
                    <a:pt x="666" y="1462"/>
                  </a:lnTo>
                  <a:lnTo>
                    <a:pt x="670" y="1469"/>
                  </a:lnTo>
                  <a:lnTo>
                    <a:pt x="673" y="1476"/>
                  </a:lnTo>
                  <a:lnTo>
                    <a:pt x="677" y="1487"/>
                  </a:lnTo>
                  <a:lnTo>
                    <a:pt x="684" y="1494"/>
                  </a:lnTo>
                  <a:lnTo>
                    <a:pt x="687" y="1501"/>
                  </a:lnTo>
                  <a:lnTo>
                    <a:pt x="687" y="1505"/>
                  </a:lnTo>
                  <a:lnTo>
                    <a:pt x="691" y="1508"/>
                  </a:lnTo>
                  <a:lnTo>
                    <a:pt x="691" y="1505"/>
                  </a:lnTo>
                  <a:lnTo>
                    <a:pt x="694" y="1505"/>
                  </a:lnTo>
                  <a:lnTo>
                    <a:pt x="691" y="1505"/>
                  </a:lnTo>
                  <a:lnTo>
                    <a:pt x="691" y="1508"/>
                  </a:lnTo>
                  <a:lnTo>
                    <a:pt x="691" y="1508"/>
                  </a:lnTo>
                  <a:lnTo>
                    <a:pt x="691" y="1515"/>
                  </a:lnTo>
                  <a:lnTo>
                    <a:pt x="691" y="1526"/>
                  </a:lnTo>
                  <a:lnTo>
                    <a:pt x="694" y="1529"/>
                  </a:lnTo>
                  <a:lnTo>
                    <a:pt x="694" y="1533"/>
                  </a:lnTo>
                  <a:lnTo>
                    <a:pt x="698" y="1543"/>
                  </a:lnTo>
                  <a:lnTo>
                    <a:pt x="701" y="1557"/>
                  </a:lnTo>
                  <a:lnTo>
                    <a:pt x="701" y="1557"/>
                  </a:lnTo>
                  <a:lnTo>
                    <a:pt x="705" y="1561"/>
                  </a:lnTo>
                  <a:lnTo>
                    <a:pt x="708" y="1561"/>
                  </a:lnTo>
                  <a:lnTo>
                    <a:pt x="712" y="1561"/>
                  </a:lnTo>
                  <a:lnTo>
                    <a:pt x="712" y="1561"/>
                  </a:lnTo>
                  <a:lnTo>
                    <a:pt x="715" y="1557"/>
                  </a:lnTo>
                  <a:lnTo>
                    <a:pt x="715" y="1557"/>
                  </a:lnTo>
                  <a:lnTo>
                    <a:pt x="719" y="1557"/>
                  </a:lnTo>
                  <a:lnTo>
                    <a:pt x="719" y="1557"/>
                  </a:lnTo>
                  <a:lnTo>
                    <a:pt x="722" y="1557"/>
                  </a:lnTo>
                  <a:lnTo>
                    <a:pt x="722" y="1557"/>
                  </a:lnTo>
                  <a:lnTo>
                    <a:pt x="719" y="1557"/>
                  </a:lnTo>
                  <a:lnTo>
                    <a:pt x="719" y="1557"/>
                  </a:lnTo>
                  <a:lnTo>
                    <a:pt x="715" y="1557"/>
                  </a:lnTo>
                  <a:lnTo>
                    <a:pt x="715" y="1557"/>
                  </a:lnTo>
                  <a:lnTo>
                    <a:pt x="712" y="1561"/>
                  </a:lnTo>
                  <a:lnTo>
                    <a:pt x="712" y="1561"/>
                  </a:lnTo>
                  <a:lnTo>
                    <a:pt x="708" y="1561"/>
                  </a:lnTo>
                  <a:lnTo>
                    <a:pt x="712" y="1564"/>
                  </a:lnTo>
                  <a:lnTo>
                    <a:pt x="719" y="1564"/>
                  </a:lnTo>
                  <a:lnTo>
                    <a:pt x="751" y="1557"/>
                  </a:lnTo>
                  <a:lnTo>
                    <a:pt x="768" y="1543"/>
                  </a:lnTo>
                  <a:lnTo>
                    <a:pt x="768" y="1540"/>
                  </a:lnTo>
                  <a:lnTo>
                    <a:pt x="775" y="1540"/>
                  </a:lnTo>
                  <a:lnTo>
                    <a:pt x="786" y="1536"/>
                  </a:lnTo>
                  <a:lnTo>
                    <a:pt x="793" y="1529"/>
                  </a:lnTo>
                  <a:lnTo>
                    <a:pt x="800" y="1526"/>
                  </a:lnTo>
                  <a:lnTo>
                    <a:pt x="804" y="1519"/>
                  </a:lnTo>
                  <a:lnTo>
                    <a:pt x="811" y="1515"/>
                  </a:lnTo>
                  <a:lnTo>
                    <a:pt x="814" y="1512"/>
                  </a:lnTo>
                  <a:lnTo>
                    <a:pt x="825" y="1508"/>
                  </a:lnTo>
                  <a:lnTo>
                    <a:pt x="835" y="1505"/>
                  </a:lnTo>
                  <a:lnTo>
                    <a:pt x="849" y="1501"/>
                  </a:lnTo>
                  <a:lnTo>
                    <a:pt x="856" y="1498"/>
                  </a:lnTo>
                  <a:lnTo>
                    <a:pt x="863" y="1494"/>
                  </a:lnTo>
                  <a:lnTo>
                    <a:pt x="870" y="1487"/>
                  </a:lnTo>
                  <a:lnTo>
                    <a:pt x="874" y="1483"/>
                  </a:lnTo>
                  <a:lnTo>
                    <a:pt x="874" y="1480"/>
                  </a:lnTo>
                  <a:lnTo>
                    <a:pt x="874" y="1480"/>
                  </a:lnTo>
                  <a:lnTo>
                    <a:pt x="874" y="1480"/>
                  </a:lnTo>
                  <a:lnTo>
                    <a:pt x="874" y="1476"/>
                  </a:lnTo>
                  <a:lnTo>
                    <a:pt x="877" y="1473"/>
                  </a:lnTo>
                  <a:lnTo>
                    <a:pt x="877" y="1469"/>
                  </a:lnTo>
                  <a:lnTo>
                    <a:pt x="885" y="1466"/>
                  </a:lnTo>
                  <a:lnTo>
                    <a:pt x="892" y="1466"/>
                  </a:lnTo>
                  <a:lnTo>
                    <a:pt x="892" y="1462"/>
                  </a:lnTo>
                  <a:lnTo>
                    <a:pt x="895" y="1462"/>
                  </a:lnTo>
                  <a:lnTo>
                    <a:pt x="899" y="1459"/>
                  </a:lnTo>
                  <a:lnTo>
                    <a:pt x="902" y="1455"/>
                  </a:lnTo>
                  <a:lnTo>
                    <a:pt x="902" y="1448"/>
                  </a:lnTo>
                  <a:lnTo>
                    <a:pt x="902" y="1448"/>
                  </a:lnTo>
                  <a:lnTo>
                    <a:pt x="909" y="1445"/>
                  </a:lnTo>
                  <a:lnTo>
                    <a:pt x="913" y="1441"/>
                  </a:lnTo>
                  <a:lnTo>
                    <a:pt x="920" y="1434"/>
                  </a:lnTo>
                  <a:lnTo>
                    <a:pt x="920" y="1431"/>
                  </a:lnTo>
                  <a:lnTo>
                    <a:pt x="920" y="1420"/>
                  </a:lnTo>
                  <a:lnTo>
                    <a:pt x="916" y="1420"/>
                  </a:lnTo>
                  <a:lnTo>
                    <a:pt x="913" y="1420"/>
                  </a:lnTo>
                  <a:lnTo>
                    <a:pt x="909" y="1417"/>
                  </a:lnTo>
                  <a:lnTo>
                    <a:pt x="906" y="1413"/>
                  </a:lnTo>
                  <a:lnTo>
                    <a:pt x="899" y="1406"/>
                  </a:lnTo>
                  <a:lnTo>
                    <a:pt x="899" y="1402"/>
                  </a:lnTo>
                  <a:lnTo>
                    <a:pt x="899" y="1399"/>
                  </a:lnTo>
                  <a:lnTo>
                    <a:pt x="899" y="1395"/>
                  </a:lnTo>
                  <a:lnTo>
                    <a:pt x="892" y="1399"/>
                  </a:lnTo>
                  <a:lnTo>
                    <a:pt x="892" y="1399"/>
                  </a:lnTo>
                  <a:lnTo>
                    <a:pt x="888" y="1402"/>
                  </a:lnTo>
                  <a:lnTo>
                    <a:pt x="888" y="1402"/>
                  </a:lnTo>
                  <a:lnTo>
                    <a:pt x="885" y="1402"/>
                  </a:lnTo>
                  <a:lnTo>
                    <a:pt x="885" y="1406"/>
                  </a:lnTo>
                  <a:lnTo>
                    <a:pt x="877" y="1409"/>
                  </a:lnTo>
                  <a:lnTo>
                    <a:pt x="877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60" y="1409"/>
                  </a:lnTo>
                  <a:lnTo>
                    <a:pt x="839" y="1409"/>
                  </a:lnTo>
                  <a:lnTo>
                    <a:pt x="835" y="1409"/>
                  </a:lnTo>
                  <a:lnTo>
                    <a:pt x="835" y="1409"/>
                  </a:lnTo>
                  <a:lnTo>
                    <a:pt x="832" y="1406"/>
                  </a:lnTo>
                  <a:lnTo>
                    <a:pt x="832" y="1402"/>
                  </a:lnTo>
                  <a:lnTo>
                    <a:pt x="835" y="1395"/>
                  </a:lnTo>
                  <a:lnTo>
                    <a:pt x="821" y="1392"/>
                  </a:lnTo>
                  <a:lnTo>
                    <a:pt x="821" y="1395"/>
                  </a:lnTo>
                  <a:lnTo>
                    <a:pt x="818" y="1395"/>
                  </a:lnTo>
                  <a:lnTo>
                    <a:pt x="814" y="1395"/>
                  </a:lnTo>
                  <a:lnTo>
                    <a:pt x="811" y="1395"/>
                  </a:lnTo>
                  <a:lnTo>
                    <a:pt x="807" y="1392"/>
                  </a:lnTo>
                  <a:lnTo>
                    <a:pt x="807" y="1388"/>
                  </a:lnTo>
                  <a:lnTo>
                    <a:pt x="804" y="1381"/>
                  </a:lnTo>
                  <a:lnTo>
                    <a:pt x="800" y="1374"/>
                  </a:lnTo>
                  <a:lnTo>
                    <a:pt x="796" y="1367"/>
                  </a:lnTo>
                  <a:lnTo>
                    <a:pt x="793" y="1364"/>
                  </a:lnTo>
                  <a:lnTo>
                    <a:pt x="793" y="1364"/>
                  </a:lnTo>
                  <a:lnTo>
                    <a:pt x="772" y="1336"/>
                  </a:lnTo>
                  <a:lnTo>
                    <a:pt x="754" y="1336"/>
                  </a:lnTo>
                  <a:lnTo>
                    <a:pt x="751" y="1336"/>
                  </a:lnTo>
                  <a:lnTo>
                    <a:pt x="751" y="1332"/>
                  </a:lnTo>
                  <a:lnTo>
                    <a:pt x="744" y="1328"/>
                  </a:lnTo>
                  <a:lnTo>
                    <a:pt x="744" y="1328"/>
                  </a:lnTo>
                  <a:lnTo>
                    <a:pt x="740" y="1325"/>
                  </a:lnTo>
                  <a:lnTo>
                    <a:pt x="737" y="1321"/>
                  </a:lnTo>
                  <a:lnTo>
                    <a:pt x="730" y="1318"/>
                  </a:lnTo>
                  <a:lnTo>
                    <a:pt x="751" y="1311"/>
                  </a:lnTo>
                  <a:lnTo>
                    <a:pt x="754" y="1307"/>
                  </a:lnTo>
                  <a:lnTo>
                    <a:pt x="758" y="1307"/>
                  </a:lnTo>
                  <a:lnTo>
                    <a:pt x="758" y="1307"/>
                  </a:lnTo>
                  <a:lnTo>
                    <a:pt x="772" y="1307"/>
                  </a:lnTo>
                  <a:lnTo>
                    <a:pt x="786" y="1307"/>
                  </a:lnTo>
                  <a:lnTo>
                    <a:pt x="786" y="1307"/>
                  </a:lnTo>
                  <a:lnTo>
                    <a:pt x="789" y="1311"/>
                  </a:lnTo>
                  <a:lnTo>
                    <a:pt x="796" y="1318"/>
                  </a:lnTo>
                  <a:lnTo>
                    <a:pt x="804" y="1328"/>
                  </a:lnTo>
                  <a:lnTo>
                    <a:pt x="825" y="1350"/>
                  </a:lnTo>
                  <a:lnTo>
                    <a:pt x="825" y="1350"/>
                  </a:lnTo>
                  <a:lnTo>
                    <a:pt x="832" y="1353"/>
                  </a:lnTo>
                  <a:lnTo>
                    <a:pt x="839" y="1353"/>
                  </a:lnTo>
                  <a:lnTo>
                    <a:pt x="842" y="1357"/>
                  </a:lnTo>
                  <a:lnTo>
                    <a:pt x="849" y="1357"/>
                  </a:lnTo>
                  <a:lnTo>
                    <a:pt x="856" y="1357"/>
                  </a:lnTo>
                  <a:lnTo>
                    <a:pt x="863" y="1357"/>
                  </a:lnTo>
                  <a:lnTo>
                    <a:pt x="867" y="1357"/>
                  </a:lnTo>
                  <a:lnTo>
                    <a:pt x="874" y="1353"/>
                  </a:lnTo>
                  <a:lnTo>
                    <a:pt x="881" y="1360"/>
                  </a:lnTo>
                  <a:lnTo>
                    <a:pt x="881" y="1374"/>
                  </a:lnTo>
                  <a:lnTo>
                    <a:pt x="892" y="1381"/>
                  </a:lnTo>
                  <a:lnTo>
                    <a:pt x="892" y="1381"/>
                  </a:lnTo>
                  <a:lnTo>
                    <a:pt x="895" y="1381"/>
                  </a:lnTo>
                  <a:lnTo>
                    <a:pt x="899" y="1378"/>
                  </a:lnTo>
                  <a:lnTo>
                    <a:pt x="902" y="1378"/>
                  </a:lnTo>
                  <a:lnTo>
                    <a:pt x="906" y="1378"/>
                  </a:lnTo>
                  <a:lnTo>
                    <a:pt x="913" y="1378"/>
                  </a:lnTo>
                  <a:lnTo>
                    <a:pt x="916" y="1381"/>
                  </a:lnTo>
                  <a:lnTo>
                    <a:pt x="916" y="1388"/>
                  </a:lnTo>
                  <a:lnTo>
                    <a:pt x="923" y="1399"/>
                  </a:lnTo>
                  <a:lnTo>
                    <a:pt x="941" y="1388"/>
                  </a:lnTo>
                  <a:lnTo>
                    <a:pt x="941" y="1388"/>
                  </a:lnTo>
                  <a:lnTo>
                    <a:pt x="941" y="1381"/>
                  </a:lnTo>
                  <a:lnTo>
                    <a:pt x="941" y="1378"/>
                  </a:lnTo>
                  <a:lnTo>
                    <a:pt x="937" y="1371"/>
                  </a:lnTo>
                  <a:lnTo>
                    <a:pt x="937" y="1371"/>
                  </a:lnTo>
                  <a:lnTo>
                    <a:pt x="941" y="1367"/>
                  </a:lnTo>
                  <a:lnTo>
                    <a:pt x="941" y="1367"/>
                  </a:lnTo>
                  <a:lnTo>
                    <a:pt x="941" y="1371"/>
                  </a:lnTo>
                  <a:lnTo>
                    <a:pt x="941" y="1371"/>
                  </a:lnTo>
                  <a:lnTo>
                    <a:pt x="941" y="1378"/>
                  </a:lnTo>
                  <a:lnTo>
                    <a:pt x="941" y="1385"/>
                  </a:lnTo>
                  <a:lnTo>
                    <a:pt x="941" y="1388"/>
                  </a:lnTo>
                  <a:lnTo>
                    <a:pt x="944" y="1388"/>
                  </a:lnTo>
                  <a:lnTo>
                    <a:pt x="948" y="1388"/>
                  </a:lnTo>
                  <a:lnTo>
                    <a:pt x="951" y="1385"/>
                  </a:lnTo>
                  <a:lnTo>
                    <a:pt x="959" y="1385"/>
                  </a:lnTo>
                  <a:lnTo>
                    <a:pt x="962" y="1385"/>
                  </a:lnTo>
                  <a:lnTo>
                    <a:pt x="966" y="1385"/>
                  </a:lnTo>
                  <a:lnTo>
                    <a:pt x="973" y="1385"/>
                  </a:lnTo>
                  <a:lnTo>
                    <a:pt x="980" y="1385"/>
                  </a:lnTo>
                  <a:lnTo>
                    <a:pt x="983" y="1385"/>
                  </a:lnTo>
                  <a:lnTo>
                    <a:pt x="983" y="1385"/>
                  </a:lnTo>
                  <a:lnTo>
                    <a:pt x="990" y="1385"/>
                  </a:lnTo>
                  <a:lnTo>
                    <a:pt x="994" y="1385"/>
                  </a:lnTo>
                  <a:lnTo>
                    <a:pt x="1001" y="1388"/>
                  </a:lnTo>
                  <a:lnTo>
                    <a:pt x="1004" y="1392"/>
                  </a:lnTo>
                  <a:lnTo>
                    <a:pt x="1015" y="1402"/>
                  </a:lnTo>
                  <a:lnTo>
                    <a:pt x="1015" y="1402"/>
                  </a:lnTo>
                  <a:lnTo>
                    <a:pt x="1018" y="1402"/>
                  </a:lnTo>
                  <a:lnTo>
                    <a:pt x="1018" y="1406"/>
                  </a:lnTo>
                  <a:lnTo>
                    <a:pt x="1025" y="1406"/>
                  </a:lnTo>
                  <a:lnTo>
                    <a:pt x="1033" y="1406"/>
                  </a:lnTo>
                  <a:lnTo>
                    <a:pt x="1040" y="1402"/>
                  </a:lnTo>
                  <a:lnTo>
                    <a:pt x="1043" y="1402"/>
                  </a:lnTo>
                  <a:lnTo>
                    <a:pt x="1047" y="1402"/>
                  </a:lnTo>
                  <a:lnTo>
                    <a:pt x="1050" y="1402"/>
                  </a:lnTo>
                  <a:lnTo>
                    <a:pt x="1054" y="1402"/>
                  </a:lnTo>
                  <a:lnTo>
                    <a:pt x="1054" y="1402"/>
                  </a:lnTo>
                  <a:lnTo>
                    <a:pt x="1054" y="1406"/>
                  </a:lnTo>
                  <a:lnTo>
                    <a:pt x="1050" y="1409"/>
                  </a:lnTo>
                  <a:lnTo>
                    <a:pt x="1047" y="1413"/>
                  </a:lnTo>
                  <a:lnTo>
                    <a:pt x="1043" y="1420"/>
                  </a:lnTo>
                  <a:lnTo>
                    <a:pt x="1036" y="1424"/>
                  </a:lnTo>
                  <a:lnTo>
                    <a:pt x="1033" y="1427"/>
                  </a:lnTo>
                  <a:lnTo>
                    <a:pt x="1033" y="1427"/>
                  </a:lnTo>
                  <a:lnTo>
                    <a:pt x="1033" y="1431"/>
                  </a:lnTo>
                  <a:lnTo>
                    <a:pt x="1036" y="1438"/>
                  </a:lnTo>
                  <a:lnTo>
                    <a:pt x="1040" y="1441"/>
                  </a:lnTo>
                  <a:lnTo>
                    <a:pt x="1047" y="1448"/>
                  </a:lnTo>
                  <a:lnTo>
                    <a:pt x="1057" y="1452"/>
                  </a:lnTo>
                  <a:lnTo>
                    <a:pt x="1057" y="1452"/>
                  </a:lnTo>
                  <a:lnTo>
                    <a:pt x="1061" y="1452"/>
                  </a:lnTo>
                  <a:lnTo>
                    <a:pt x="1064" y="1452"/>
                  </a:lnTo>
                  <a:lnTo>
                    <a:pt x="1068" y="1445"/>
                  </a:lnTo>
                  <a:lnTo>
                    <a:pt x="1068" y="1441"/>
                  </a:lnTo>
                  <a:lnTo>
                    <a:pt x="1068" y="1438"/>
                  </a:lnTo>
                  <a:lnTo>
                    <a:pt x="1071" y="1434"/>
                  </a:lnTo>
                  <a:lnTo>
                    <a:pt x="1075" y="1431"/>
                  </a:lnTo>
                  <a:lnTo>
                    <a:pt x="1075" y="1431"/>
                  </a:lnTo>
                  <a:lnTo>
                    <a:pt x="1075" y="1434"/>
                  </a:lnTo>
                  <a:lnTo>
                    <a:pt x="1075" y="1441"/>
                  </a:lnTo>
                  <a:lnTo>
                    <a:pt x="1075" y="1445"/>
                  </a:lnTo>
                  <a:lnTo>
                    <a:pt x="1075" y="1445"/>
                  </a:lnTo>
                  <a:lnTo>
                    <a:pt x="1075" y="1448"/>
                  </a:lnTo>
                  <a:lnTo>
                    <a:pt x="1075" y="1455"/>
                  </a:lnTo>
                  <a:lnTo>
                    <a:pt x="1075" y="1459"/>
                  </a:lnTo>
                  <a:lnTo>
                    <a:pt x="1075" y="1469"/>
                  </a:lnTo>
                  <a:lnTo>
                    <a:pt x="1078" y="1501"/>
                  </a:lnTo>
                  <a:lnTo>
                    <a:pt x="1096" y="1554"/>
                  </a:lnTo>
                  <a:lnTo>
                    <a:pt x="1114" y="1582"/>
                  </a:lnTo>
                  <a:lnTo>
                    <a:pt x="1114" y="1582"/>
                  </a:lnTo>
                  <a:lnTo>
                    <a:pt x="1117" y="1589"/>
                  </a:lnTo>
                  <a:lnTo>
                    <a:pt x="1124" y="1600"/>
                  </a:lnTo>
                  <a:lnTo>
                    <a:pt x="1124" y="1600"/>
                  </a:lnTo>
                  <a:lnTo>
                    <a:pt x="1128" y="1603"/>
                  </a:lnTo>
                  <a:lnTo>
                    <a:pt x="1131" y="1607"/>
                  </a:lnTo>
                  <a:lnTo>
                    <a:pt x="1135" y="1610"/>
                  </a:lnTo>
                  <a:lnTo>
                    <a:pt x="1135" y="1617"/>
                  </a:lnTo>
                  <a:lnTo>
                    <a:pt x="1138" y="1617"/>
                  </a:lnTo>
                  <a:lnTo>
                    <a:pt x="1142" y="1621"/>
                  </a:lnTo>
                  <a:lnTo>
                    <a:pt x="1149" y="1621"/>
                  </a:lnTo>
                  <a:lnTo>
                    <a:pt x="1152" y="1621"/>
                  </a:lnTo>
                  <a:lnTo>
                    <a:pt x="1156" y="1617"/>
                  </a:lnTo>
                  <a:lnTo>
                    <a:pt x="1156" y="1617"/>
                  </a:lnTo>
                  <a:lnTo>
                    <a:pt x="1156" y="1617"/>
                  </a:lnTo>
                  <a:lnTo>
                    <a:pt x="1156" y="1614"/>
                  </a:lnTo>
                  <a:lnTo>
                    <a:pt x="1156" y="1610"/>
                  </a:lnTo>
                  <a:lnTo>
                    <a:pt x="1159" y="1607"/>
                  </a:lnTo>
                  <a:lnTo>
                    <a:pt x="1163" y="1603"/>
                  </a:lnTo>
                  <a:lnTo>
                    <a:pt x="1166" y="1603"/>
                  </a:lnTo>
                  <a:lnTo>
                    <a:pt x="1166" y="1600"/>
                  </a:lnTo>
                  <a:lnTo>
                    <a:pt x="1170" y="1596"/>
                  </a:lnTo>
                  <a:lnTo>
                    <a:pt x="1173" y="1589"/>
                  </a:lnTo>
                  <a:lnTo>
                    <a:pt x="1180" y="1589"/>
                  </a:lnTo>
                  <a:lnTo>
                    <a:pt x="1180" y="1586"/>
                  </a:lnTo>
                  <a:lnTo>
                    <a:pt x="1180" y="1582"/>
                  </a:lnTo>
                  <a:lnTo>
                    <a:pt x="1184" y="1575"/>
                  </a:lnTo>
                  <a:lnTo>
                    <a:pt x="1184" y="1568"/>
                  </a:lnTo>
                  <a:lnTo>
                    <a:pt x="1184" y="1561"/>
                  </a:lnTo>
                  <a:lnTo>
                    <a:pt x="1184" y="1554"/>
                  </a:lnTo>
                  <a:lnTo>
                    <a:pt x="1180" y="1543"/>
                  </a:lnTo>
                  <a:lnTo>
                    <a:pt x="1180" y="1536"/>
                  </a:lnTo>
                  <a:lnTo>
                    <a:pt x="1180" y="1529"/>
                  </a:lnTo>
                  <a:lnTo>
                    <a:pt x="1184" y="1522"/>
                  </a:lnTo>
                  <a:lnTo>
                    <a:pt x="1191" y="1519"/>
                  </a:lnTo>
                  <a:lnTo>
                    <a:pt x="1191" y="1519"/>
                  </a:lnTo>
                  <a:lnTo>
                    <a:pt x="1198" y="1515"/>
                  </a:lnTo>
                  <a:lnTo>
                    <a:pt x="1202" y="1515"/>
                  </a:lnTo>
                  <a:lnTo>
                    <a:pt x="1209" y="1512"/>
                  </a:lnTo>
                  <a:lnTo>
                    <a:pt x="1209" y="1508"/>
                  </a:lnTo>
                  <a:lnTo>
                    <a:pt x="1212" y="1505"/>
                  </a:lnTo>
                  <a:lnTo>
                    <a:pt x="1219" y="1498"/>
                  </a:lnTo>
                  <a:lnTo>
                    <a:pt x="1226" y="1491"/>
                  </a:lnTo>
                  <a:lnTo>
                    <a:pt x="1233" y="1483"/>
                  </a:lnTo>
                  <a:lnTo>
                    <a:pt x="1240" y="1480"/>
                  </a:lnTo>
                  <a:lnTo>
                    <a:pt x="1247" y="1473"/>
                  </a:lnTo>
                  <a:lnTo>
                    <a:pt x="1251" y="1473"/>
                  </a:lnTo>
                  <a:lnTo>
                    <a:pt x="1254" y="1469"/>
                  </a:lnTo>
                  <a:lnTo>
                    <a:pt x="1261" y="1466"/>
                  </a:lnTo>
                  <a:lnTo>
                    <a:pt x="1269" y="1459"/>
                  </a:lnTo>
                  <a:lnTo>
                    <a:pt x="1276" y="1448"/>
                  </a:lnTo>
                  <a:lnTo>
                    <a:pt x="1276" y="1441"/>
                  </a:lnTo>
                  <a:lnTo>
                    <a:pt x="1279" y="1438"/>
                  </a:lnTo>
                  <a:lnTo>
                    <a:pt x="1279" y="1438"/>
                  </a:lnTo>
                  <a:lnTo>
                    <a:pt x="1283" y="1434"/>
                  </a:lnTo>
                  <a:lnTo>
                    <a:pt x="1286" y="1434"/>
                  </a:lnTo>
                  <a:lnTo>
                    <a:pt x="1293" y="1434"/>
                  </a:lnTo>
                  <a:lnTo>
                    <a:pt x="1300" y="1434"/>
                  </a:lnTo>
                  <a:lnTo>
                    <a:pt x="1311" y="1434"/>
                  </a:lnTo>
                  <a:lnTo>
                    <a:pt x="1314" y="1431"/>
                  </a:lnTo>
                  <a:lnTo>
                    <a:pt x="1314" y="1431"/>
                  </a:lnTo>
                  <a:lnTo>
                    <a:pt x="1314" y="1427"/>
                  </a:lnTo>
                  <a:lnTo>
                    <a:pt x="1321" y="1424"/>
                  </a:lnTo>
                  <a:lnTo>
                    <a:pt x="1325" y="1424"/>
                  </a:lnTo>
                  <a:lnTo>
                    <a:pt x="1332" y="1424"/>
                  </a:lnTo>
                  <a:lnTo>
                    <a:pt x="1335" y="1424"/>
                  </a:lnTo>
                  <a:lnTo>
                    <a:pt x="1339" y="1424"/>
                  </a:lnTo>
                  <a:lnTo>
                    <a:pt x="1343" y="1427"/>
                  </a:lnTo>
                  <a:lnTo>
                    <a:pt x="1346" y="1431"/>
                  </a:lnTo>
                  <a:lnTo>
                    <a:pt x="1346" y="1434"/>
                  </a:lnTo>
                  <a:lnTo>
                    <a:pt x="1350" y="1441"/>
                  </a:lnTo>
                  <a:lnTo>
                    <a:pt x="1350" y="1445"/>
                  </a:lnTo>
                  <a:lnTo>
                    <a:pt x="1350" y="1445"/>
                  </a:lnTo>
                  <a:lnTo>
                    <a:pt x="1350" y="1452"/>
                  </a:lnTo>
                  <a:lnTo>
                    <a:pt x="1353" y="1455"/>
                  </a:lnTo>
                  <a:lnTo>
                    <a:pt x="1357" y="1459"/>
                  </a:lnTo>
                  <a:lnTo>
                    <a:pt x="1357" y="1459"/>
                  </a:lnTo>
                  <a:lnTo>
                    <a:pt x="1360" y="1466"/>
                  </a:lnTo>
                  <a:lnTo>
                    <a:pt x="1364" y="1473"/>
                  </a:lnTo>
                  <a:lnTo>
                    <a:pt x="1367" y="1476"/>
                  </a:lnTo>
                  <a:lnTo>
                    <a:pt x="1371" y="1483"/>
                  </a:lnTo>
                  <a:lnTo>
                    <a:pt x="1374" y="1487"/>
                  </a:lnTo>
                  <a:lnTo>
                    <a:pt x="1374" y="1491"/>
                  </a:lnTo>
                  <a:lnTo>
                    <a:pt x="1374" y="1498"/>
                  </a:lnTo>
                  <a:lnTo>
                    <a:pt x="1374" y="1505"/>
                  </a:lnTo>
                  <a:lnTo>
                    <a:pt x="1374" y="1512"/>
                  </a:lnTo>
                  <a:lnTo>
                    <a:pt x="1374" y="1519"/>
                  </a:lnTo>
                  <a:lnTo>
                    <a:pt x="1374" y="1522"/>
                  </a:lnTo>
                  <a:lnTo>
                    <a:pt x="1388" y="1526"/>
                  </a:lnTo>
                  <a:lnTo>
                    <a:pt x="1413" y="1508"/>
                  </a:lnTo>
                  <a:lnTo>
                    <a:pt x="1424" y="1529"/>
                  </a:lnTo>
                  <a:lnTo>
                    <a:pt x="1427" y="1554"/>
                  </a:lnTo>
                  <a:lnTo>
                    <a:pt x="1427" y="1575"/>
                  </a:lnTo>
                  <a:lnTo>
                    <a:pt x="1424" y="1582"/>
                  </a:lnTo>
                  <a:lnTo>
                    <a:pt x="1424" y="1600"/>
                  </a:lnTo>
                  <a:lnTo>
                    <a:pt x="1424" y="1610"/>
                  </a:lnTo>
                  <a:lnTo>
                    <a:pt x="1424" y="1617"/>
                  </a:lnTo>
                  <a:lnTo>
                    <a:pt x="1424" y="1624"/>
                  </a:lnTo>
                  <a:lnTo>
                    <a:pt x="1427" y="1628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5"/>
                  </a:lnTo>
                  <a:lnTo>
                    <a:pt x="1431" y="1638"/>
                  </a:lnTo>
                  <a:lnTo>
                    <a:pt x="1434" y="1646"/>
                  </a:lnTo>
                  <a:lnTo>
                    <a:pt x="1441" y="1653"/>
                  </a:lnTo>
                  <a:lnTo>
                    <a:pt x="1455" y="1660"/>
                  </a:lnTo>
                  <a:lnTo>
                    <a:pt x="1441" y="1653"/>
                  </a:lnTo>
                  <a:lnTo>
                    <a:pt x="1455" y="1681"/>
                  </a:lnTo>
                  <a:lnTo>
                    <a:pt x="1459" y="1681"/>
                  </a:lnTo>
                  <a:lnTo>
                    <a:pt x="1462" y="1684"/>
                  </a:lnTo>
                  <a:lnTo>
                    <a:pt x="1469" y="1691"/>
                  </a:lnTo>
                  <a:lnTo>
                    <a:pt x="1476" y="1698"/>
                  </a:lnTo>
                  <a:lnTo>
                    <a:pt x="1483" y="1705"/>
                  </a:lnTo>
                  <a:lnTo>
                    <a:pt x="1494" y="1712"/>
                  </a:lnTo>
                  <a:lnTo>
                    <a:pt x="1501" y="1716"/>
                  </a:lnTo>
                  <a:lnTo>
                    <a:pt x="1505" y="1720"/>
                  </a:lnTo>
                  <a:lnTo>
                    <a:pt x="1508" y="1723"/>
                  </a:lnTo>
                  <a:lnTo>
                    <a:pt x="1512" y="1723"/>
                  </a:lnTo>
                  <a:lnTo>
                    <a:pt x="1512" y="1720"/>
                  </a:lnTo>
                  <a:lnTo>
                    <a:pt x="1512" y="1716"/>
                  </a:lnTo>
                  <a:lnTo>
                    <a:pt x="1512" y="1712"/>
                  </a:lnTo>
                  <a:lnTo>
                    <a:pt x="1508" y="1709"/>
                  </a:lnTo>
                  <a:lnTo>
                    <a:pt x="1501" y="1698"/>
                  </a:lnTo>
                  <a:lnTo>
                    <a:pt x="1501" y="1695"/>
                  </a:lnTo>
                  <a:lnTo>
                    <a:pt x="1501" y="1688"/>
                  </a:lnTo>
                  <a:lnTo>
                    <a:pt x="1498" y="1684"/>
                  </a:lnTo>
                  <a:lnTo>
                    <a:pt x="1498" y="1677"/>
                  </a:lnTo>
                  <a:lnTo>
                    <a:pt x="1487" y="1667"/>
                  </a:lnTo>
                  <a:lnTo>
                    <a:pt x="1476" y="1653"/>
                  </a:lnTo>
                  <a:lnTo>
                    <a:pt x="1452" y="1624"/>
                  </a:lnTo>
                  <a:lnTo>
                    <a:pt x="1448" y="1624"/>
                  </a:lnTo>
                  <a:lnTo>
                    <a:pt x="1448" y="1621"/>
                  </a:lnTo>
                  <a:lnTo>
                    <a:pt x="1445" y="1617"/>
                  </a:lnTo>
                  <a:lnTo>
                    <a:pt x="1445" y="1610"/>
                  </a:lnTo>
                  <a:lnTo>
                    <a:pt x="1441" y="1600"/>
                  </a:lnTo>
                  <a:lnTo>
                    <a:pt x="1445" y="1589"/>
                  </a:lnTo>
                  <a:lnTo>
                    <a:pt x="1445" y="1586"/>
                  </a:lnTo>
                  <a:lnTo>
                    <a:pt x="1448" y="1582"/>
                  </a:lnTo>
                  <a:lnTo>
                    <a:pt x="1448" y="1572"/>
                  </a:lnTo>
                  <a:lnTo>
                    <a:pt x="1452" y="1564"/>
                  </a:lnTo>
                  <a:lnTo>
                    <a:pt x="1452" y="1557"/>
                  </a:lnTo>
                  <a:lnTo>
                    <a:pt x="1455" y="1547"/>
                  </a:lnTo>
                  <a:lnTo>
                    <a:pt x="1455" y="1543"/>
                  </a:lnTo>
                  <a:lnTo>
                    <a:pt x="1455" y="1543"/>
                  </a:lnTo>
                  <a:lnTo>
                    <a:pt x="1455" y="1540"/>
                  </a:lnTo>
                  <a:lnTo>
                    <a:pt x="1455" y="1536"/>
                  </a:lnTo>
                  <a:lnTo>
                    <a:pt x="1462" y="1536"/>
                  </a:lnTo>
                  <a:lnTo>
                    <a:pt x="1462" y="1536"/>
                  </a:lnTo>
                  <a:lnTo>
                    <a:pt x="1462" y="1543"/>
                  </a:lnTo>
                  <a:lnTo>
                    <a:pt x="1462" y="1547"/>
                  </a:lnTo>
                  <a:lnTo>
                    <a:pt x="1473" y="1564"/>
                  </a:lnTo>
                  <a:lnTo>
                    <a:pt x="1480" y="1572"/>
                  </a:lnTo>
                  <a:lnTo>
                    <a:pt x="1480" y="1568"/>
                  </a:lnTo>
                  <a:lnTo>
                    <a:pt x="1476" y="1564"/>
                  </a:lnTo>
                  <a:lnTo>
                    <a:pt x="1476" y="1557"/>
                  </a:lnTo>
                  <a:lnTo>
                    <a:pt x="1476" y="1564"/>
                  </a:lnTo>
                  <a:lnTo>
                    <a:pt x="1480" y="1568"/>
                  </a:lnTo>
                  <a:lnTo>
                    <a:pt x="1480" y="1572"/>
                  </a:lnTo>
                  <a:lnTo>
                    <a:pt x="1501" y="1593"/>
                  </a:lnTo>
                  <a:lnTo>
                    <a:pt x="1522" y="1586"/>
                  </a:lnTo>
                  <a:lnTo>
                    <a:pt x="1529" y="1586"/>
                  </a:lnTo>
                  <a:lnTo>
                    <a:pt x="1547" y="1589"/>
                  </a:lnTo>
                  <a:lnTo>
                    <a:pt x="1547" y="1586"/>
                  </a:lnTo>
                  <a:lnTo>
                    <a:pt x="1550" y="1582"/>
                  </a:lnTo>
                  <a:lnTo>
                    <a:pt x="1557" y="1575"/>
                  </a:lnTo>
                  <a:lnTo>
                    <a:pt x="1561" y="1568"/>
                  </a:lnTo>
                  <a:lnTo>
                    <a:pt x="1568" y="1564"/>
                  </a:lnTo>
                  <a:lnTo>
                    <a:pt x="1572" y="1557"/>
                  </a:lnTo>
                  <a:lnTo>
                    <a:pt x="1575" y="1554"/>
                  </a:lnTo>
                  <a:lnTo>
                    <a:pt x="1575" y="1547"/>
                  </a:lnTo>
                  <a:lnTo>
                    <a:pt x="1575" y="1543"/>
                  </a:lnTo>
                  <a:lnTo>
                    <a:pt x="1575" y="1540"/>
                  </a:lnTo>
                  <a:lnTo>
                    <a:pt x="1572" y="1519"/>
                  </a:lnTo>
                  <a:lnTo>
                    <a:pt x="1572" y="1515"/>
                  </a:lnTo>
                  <a:lnTo>
                    <a:pt x="1572" y="1512"/>
                  </a:lnTo>
                  <a:lnTo>
                    <a:pt x="1568" y="1508"/>
                  </a:lnTo>
                  <a:lnTo>
                    <a:pt x="1568" y="1501"/>
                  </a:lnTo>
                  <a:lnTo>
                    <a:pt x="1561" y="1498"/>
                  </a:lnTo>
                  <a:lnTo>
                    <a:pt x="1554" y="1494"/>
                  </a:lnTo>
                  <a:lnTo>
                    <a:pt x="1543" y="1487"/>
                  </a:lnTo>
                  <a:lnTo>
                    <a:pt x="1529" y="1466"/>
                  </a:lnTo>
                  <a:lnTo>
                    <a:pt x="1529" y="1459"/>
                  </a:lnTo>
                  <a:lnTo>
                    <a:pt x="1529" y="1459"/>
                  </a:lnTo>
                  <a:lnTo>
                    <a:pt x="1533" y="1455"/>
                  </a:lnTo>
                  <a:lnTo>
                    <a:pt x="1533" y="1452"/>
                  </a:lnTo>
                  <a:lnTo>
                    <a:pt x="1536" y="1448"/>
                  </a:lnTo>
                  <a:lnTo>
                    <a:pt x="1543" y="1445"/>
                  </a:lnTo>
                  <a:lnTo>
                    <a:pt x="1547" y="1445"/>
                  </a:lnTo>
                  <a:lnTo>
                    <a:pt x="1550" y="1441"/>
                  </a:lnTo>
                  <a:lnTo>
                    <a:pt x="1554" y="1438"/>
                  </a:lnTo>
                  <a:lnTo>
                    <a:pt x="1554" y="1438"/>
                  </a:lnTo>
                  <a:lnTo>
                    <a:pt x="1554" y="1438"/>
                  </a:lnTo>
                  <a:lnTo>
                    <a:pt x="1557" y="1434"/>
                  </a:lnTo>
                  <a:lnTo>
                    <a:pt x="1561" y="1434"/>
                  </a:lnTo>
                  <a:lnTo>
                    <a:pt x="1564" y="1431"/>
                  </a:lnTo>
                  <a:lnTo>
                    <a:pt x="1568" y="1434"/>
                  </a:lnTo>
                  <a:lnTo>
                    <a:pt x="1572" y="1434"/>
                  </a:lnTo>
                  <a:lnTo>
                    <a:pt x="1575" y="1438"/>
                  </a:lnTo>
                  <a:lnTo>
                    <a:pt x="1582" y="1438"/>
                  </a:lnTo>
                  <a:lnTo>
                    <a:pt x="1582" y="1441"/>
                  </a:lnTo>
                  <a:lnTo>
                    <a:pt x="1582" y="1448"/>
                  </a:lnTo>
                  <a:lnTo>
                    <a:pt x="1582" y="1452"/>
                  </a:lnTo>
                  <a:lnTo>
                    <a:pt x="1579" y="1459"/>
                  </a:lnTo>
                  <a:lnTo>
                    <a:pt x="1575" y="1462"/>
                  </a:lnTo>
                  <a:lnTo>
                    <a:pt x="1572" y="1466"/>
                  </a:lnTo>
                  <a:lnTo>
                    <a:pt x="1575" y="1469"/>
                  </a:lnTo>
                  <a:lnTo>
                    <a:pt x="1575" y="1473"/>
                  </a:lnTo>
                  <a:lnTo>
                    <a:pt x="1579" y="1476"/>
                  </a:lnTo>
                  <a:lnTo>
                    <a:pt x="1579" y="1476"/>
                  </a:lnTo>
                  <a:lnTo>
                    <a:pt x="1593" y="1473"/>
                  </a:lnTo>
                  <a:lnTo>
                    <a:pt x="1593" y="1473"/>
                  </a:lnTo>
                  <a:lnTo>
                    <a:pt x="1596" y="1469"/>
                  </a:lnTo>
                  <a:lnTo>
                    <a:pt x="1596" y="1462"/>
                  </a:lnTo>
                  <a:lnTo>
                    <a:pt x="1596" y="1455"/>
                  </a:lnTo>
                  <a:lnTo>
                    <a:pt x="1593" y="1445"/>
                  </a:lnTo>
                  <a:lnTo>
                    <a:pt x="1593" y="1441"/>
                  </a:lnTo>
                  <a:lnTo>
                    <a:pt x="1596" y="1438"/>
                  </a:lnTo>
                  <a:lnTo>
                    <a:pt x="1600" y="1434"/>
                  </a:lnTo>
                  <a:lnTo>
                    <a:pt x="1603" y="1434"/>
                  </a:lnTo>
                  <a:lnTo>
                    <a:pt x="1607" y="1434"/>
                  </a:lnTo>
                  <a:lnTo>
                    <a:pt x="1607" y="1434"/>
                  </a:lnTo>
                  <a:lnTo>
                    <a:pt x="1617" y="1431"/>
                  </a:lnTo>
                  <a:lnTo>
                    <a:pt x="1628" y="1420"/>
                  </a:lnTo>
                  <a:lnTo>
                    <a:pt x="1635" y="1420"/>
                  </a:lnTo>
                  <a:lnTo>
                    <a:pt x="1645" y="1420"/>
                  </a:lnTo>
                  <a:lnTo>
                    <a:pt x="1653" y="1420"/>
                  </a:lnTo>
                  <a:lnTo>
                    <a:pt x="1663" y="1420"/>
                  </a:lnTo>
                  <a:lnTo>
                    <a:pt x="1667" y="1420"/>
                  </a:lnTo>
                  <a:lnTo>
                    <a:pt x="1670" y="1420"/>
                  </a:lnTo>
                  <a:lnTo>
                    <a:pt x="1674" y="1409"/>
                  </a:lnTo>
                  <a:lnTo>
                    <a:pt x="1691" y="1399"/>
                  </a:lnTo>
                  <a:lnTo>
                    <a:pt x="1712" y="1378"/>
                  </a:lnTo>
                  <a:lnTo>
                    <a:pt x="1723" y="1353"/>
                  </a:lnTo>
                  <a:lnTo>
                    <a:pt x="1737" y="1332"/>
                  </a:lnTo>
                  <a:lnTo>
                    <a:pt x="1737" y="1332"/>
                  </a:lnTo>
                  <a:lnTo>
                    <a:pt x="1741" y="1328"/>
                  </a:lnTo>
                  <a:lnTo>
                    <a:pt x="1744" y="1321"/>
                  </a:lnTo>
                  <a:lnTo>
                    <a:pt x="1744" y="1314"/>
                  </a:lnTo>
                  <a:lnTo>
                    <a:pt x="1748" y="1307"/>
                  </a:lnTo>
                  <a:lnTo>
                    <a:pt x="1748" y="1304"/>
                  </a:lnTo>
                  <a:lnTo>
                    <a:pt x="1748" y="1293"/>
                  </a:lnTo>
                  <a:lnTo>
                    <a:pt x="1744" y="1290"/>
                  </a:lnTo>
                  <a:lnTo>
                    <a:pt x="1741" y="1283"/>
                  </a:lnTo>
                  <a:lnTo>
                    <a:pt x="1741" y="1283"/>
                  </a:lnTo>
                  <a:lnTo>
                    <a:pt x="1734" y="1254"/>
                  </a:lnTo>
                  <a:lnTo>
                    <a:pt x="1730" y="1254"/>
                  </a:lnTo>
                  <a:lnTo>
                    <a:pt x="1730" y="1247"/>
                  </a:lnTo>
                  <a:lnTo>
                    <a:pt x="1727" y="1240"/>
                  </a:lnTo>
                  <a:lnTo>
                    <a:pt x="1719" y="1233"/>
                  </a:lnTo>
                  <a:lnTo>
                    <a:pt x="1712" y="1223"/>
                  </a:lnTo>
                  <a:lnTo>
                    <a:pt x="1712" y="1219"/>
                  </a:lnTo>
                  <a:lnTo>
                    <a:pt x="1712" y="1212"/>
                  </a:lnTo>
                  <a:lnTo>
                    <a:pt x="1716" y="1209"/>
                  </a:lnTo>
                  <a:lnTo>
                    <a:pt x="1719" y="1205"/>
                  </a:lnTo>
                  <a:lnTo>
                    <a:pt x="1719" y="1205"/>
                  </a:lnTo>
                  <a:lnTo>
                    <a:pt x="1723" y="1205"/>
                  </a:lnTo>
                  <a:lnTo>
                    <a:pt x="1723" y="1202"/>
                  </a:lnTo>
                  <a:lnTo>
                    <a:pt x="1730" y="1198"/>
                  </a:lnTo>
                  <a:lnTo>
                    <a:pt x="1737" y="1195"/>
                  </a:lnTo>
                  <a:lnTo>
                    <a:pt x="1744" y="1191"/>
                  </a:lnTo>
                  <a:lnTo>
                    <a:pt x="1751" y="1191"/>
                  </a:lnTo>
                  <a:lnTo>
                    <a:pt x="1755" y="1188"/>
                  </a:lnTo>
                  <a:lnTo>
                    <a:pt x="1758" y="1188"/>
                  </a:lnTo>
                  <a:lnTo>
                    <a:pt x="1755" y="1180"/>
                  </a:lnTo>
                  <a:lnTo>
                    <a:pt x="1751" y="1180"/>
                  </a:lnTo>
                  <a:lnTo>
                    <a:pt x="1748" y="1177"/>
                  </a:lnTo>
                  <a:lnTo>
                    <a:pt x="1741" y="1177"/>
                  </a:lnTo>
                  <a:lnTo>
                    <a:pt x="1734" y="1177"/>
                  </a:lnTo>
                  <a:lnTo>
                    <a:pt x="1727" y="1177"/>
                  </a:lnTo>
                  <a:lnTo>
                    <a:pt x="1719" y="1180"/>
                  </a:lnTo>
                  <a:lnTo>
                    <a:pt x="1716" y="1180"/>
                  </a:lnTo>
                  <a:lnTo>
                    <a:pt x="1712" y="1180"/>
                  </a:lnTo>
                  <a:lnTo>
                    <a:pt x="1709" y="1180"/>
                  </a:lnTo>
                  <a:lnTo>
                    <a:pt x="1709" y="1180"/>
                  </a:lnTo>
                  <a:lnTo>
                    <a:pt x="1705" y="1177"/>
                  </a:lnTo>
                  <a:lnTo>
                    <a:pt x="1698" y="1173"/>
                  </a:lnTo>
                  <a:lnTo>
                    <a:pt x="1691" y="1170"/>
                  </a:lnTo>
                  <a:lnTo>
                    <a:pt x="1684" y="1163"/>
                  </a:lnTo>
                  <a:lnTo>
                    <a:pt x="1681" y="1159"/>
                  </a:lnTo>
                  <a:lnTo>
                    <a:pt x="1681" y="1156"/>
                  </a:lnTo>
                  <a:lnTo>
                    <a:pt x="1681" y="1152"/>
                  </a:lnTo>
                  <a:lnTo>
                    <a:pt x="1684" y="1149"/>
                  </a:lnTo>
                  <a:lnTo>
                    <a:pt x="1684" y="1149"/>
                  </a:lnTo>
                  <a:lnTo>
                    <a:pt x="1684" y="1149"/>
                  </a:lnTo>
                  <a:lnTo>
                    <a:pt x="1688" y="1149"/>
                  </a:lnTo>
                  <a:lnTo>
                    <a:pt x="1695" y="1152"/>
                  </a:lnTo>
                  <a:lnTo>
                    <a:pt x="1705" y="1152"/>
                  </a:lnTo>
                  <a:lnTo>
                    <a:pt x="1712" y="1149"/>
                  </a:lnTo>
                  <a:lnTo>
                    <a:pt x="1719" y="1142"/>
                  </a:lnTo>
                  <a:lnTo>
                    <a:pt x="1727" y="1138"/>
                  </a:lnTo>
                  <a:lnTo>
                    <a:pt x="1730" y="1135"/>
                  </a:lnTo>
                  <a:lnTo>
                    <a:pt x="1737" y="1135"/>
                  </a:lnTo>
                  <a:lnTo>
                    <a:pt x="1741" y="1138"/>
                  </a:lnTo>
                  <a:lnTo>
                    <a:pt x="1741" y="1142"/>
                  </a:lnTo>
                  <a:lnTo>
                    <a:pt x="1737" y="1145"/>
                  </a:lnTo>
                  <a:lnTo>
                    <a:pt x="1734" y="1152"/>
                  </a:lnTo>
                  <a:lnTo>
                    <a:pt x="1730" y="1156"/>
                  </a:lnTo>
                  <a:lnTo>
                    <a:pt x="1734" y="1159"/>
                  </a:lnTo>
                  <a:lnTo>
                    <a:pt x="1737" y="1159"/>
                  </a:lnTo>
                  <a:lnTo>
                    <a:pt x="1737" y="1159"/>
                  </a:lnTo>
                  <a:lnTo>
                    <a:pt x="1741" y="1159"/>
                  </a:lnTo>
                  <a:lnTo>
                    <a:pt x="1744" y="1159"/>
                  </a:lnTo>
                  <a:lnTo>
                    <a:pt x="1751" y="1152"/>
                  </a:lnTo>
                  <a:lnTo>
                    <a:pt x="1758" y="1149"/>
                  </a:lnTo>
                  <a:lnTo>
                    <a:pt x="1762" y="1149"/>
                  </a:lnTo>
                  <a:lnTo>
                    <a:pt x="1762" y="1145"/>
                  </a:lnTo>
                  <a:lnTo>
                    <a:pt x="1762" y="1145"/>
                  </a:lnTo>
                  <a:lnTo>
                    <a:pt x="1772" y="1142"/>
                  </a:lnTo>
                  <a:lnTo>
                    <a:pt x="1783" y="1152"/>
                  </a:lnTo>
                  <a:lnTo>
                    <a:pt x="1776" y="1166"/>
                  </a:lnTo>
                  <a:lnTo>
                    <a:pt x="1779" y="1166"/>
                  </a:lnTo>
                  <a:lnTo>
                    <a:pt x="1783" y="1170"/>
                  </a:lnTo>
                  <a:lnTo>
                    <a:pt x="1786" y="1173"/>
                  </a:lnTo>
                  <a:lnTo>
                    <a:pt x="1793" y="1177"/>
                  </a:lnTo>
                  <a:lnTo>
                    <a:pt x="1797" y="1180"/>
                  </a:lnTo>
                  <a:lnTo>
                    <a:pt x="1804" y="1180"/>
                  </a:lnTo>
                  <a:lnTo>
                    <a:pt x="1804" y="1184"/>
                  </a:lnTo>
                  <a:lnTo>
                    <a:pt x="1804" y="1188"/>
                  </a:lnTo>
                  <a:lnTo>
                    <a:pt x="1804" y="1188"/>
                  </a:lnTo>
                  <a:lnTo>
                    <a:pt x="1804" y="1191"/>
                  </a:lnTo>
                  <a:lnTo>
                    <a:pt x="1804" y="1195"/>
                  </a:lnTo>
                  <a:lnTo>
                    <a:pt x="1804" y="1202"/>
                  </a:lnTo>
                  <a:lnTo>
                    <a:pt x="1804" y="1212"/>
                  </a:lnTo>
                  <a:lnTo>
                    <a:pt x="1804" y="1219"/>
                  </a:lnTo>
                  <a:lnTo>
                    <a:pt x="1808" y="1223"/>
                  </a:lnTo>
                  <a:lnTo>
                    <a:pt x="1811" y="1226"/>
                  </a:lnTo>
                  <a:lnTo>
                    <a:pt x="1818" y="1226"/>
                  </a:lnTo>
                  <a:lnTo>
                    <a:pt x="1825" y="1230"/>
                  </a:lnTo>
                  <a:lnTo>
                    <a:pt x="1829" y="1226"/>
                  </a:lnTo>
                  <a:lnTo>
                    <a:pt x="1832" y="1223"/>
                  </a:lnTo>
                  <a:lnTo>
                    <a:pt x="1836" y="1219"/>
                  </a:lnTo>
                  <a:lnTo>
                    <a:pt x="1839" y="1216"/>
                  </a:lnTo>
                  <a:lnTo>
                    <a:pt x="1839" y="1216"/>
                  </a:lnTo>
                  <a:lnTo>
                    <a:pt x="1843" y="1191"/>
                  </a:lnTo>
                  <a:lnTo>
                    <a:pt x="1843" y="1180"/>
                  </a:lnTo>
                  <a:lnTo>
                    <a:pt x="1839" y="1170"/>
                  </a:lnTo>
                  <a:lnTo>
                    <a:pt x="1836" y="1166"/>
                  </a:lnTo>
                  <a:lnTo>
                    <a:pt x="1829" y="1163"/>
                  </a:lnTo>
                  <a:lnTo>
                    <a:pt x="1829" y="1159"/>
                  </a:lnTo>
                  <a:lnTo>
                    <a:pt x="1825" y="1159"/>
                  </a:lnTo>
                  <a:lnTo>
                    <a:pt x="1818" y="1152"/>
                  </a:lnTo>
                  <a:lnTo>
                    <a:pt x="1818" y="1145"/>
                  </a:lnTo>
                  <a:lnTo>
                    <a:pt x="1815" y="1142"/>
                  </a:lnTo>
                  <a:lnTo>
                    <a:pt x="1818" y="1138"/>
                  </a:lnTo>
                  <a:lnTo>
                    <a:pt x="1818" y="1138"/>
                  </a:lnTo>
                  <a:lnTo>
                    <a:pt x="1822" y="1138"/>
                  </a:lnTo>
                  <a:lnTo>
                    <a:pt x="1822" y="1135"/>
                  </a:lnTo>
                  <a:lnTo>
                    <a:pt x="1825" y="1135"/>
                  </a:lnTo>
                  <a:lnTo>
                    <a:pt x="1832" y="1128"/>
                  </a:lnTo>
                  <a:lnTo>
                    <a:pt x="1839" y="1117"/>
                  </a:lnTo>
                  <a:lnTo>
                    <a:pt x="1846" y="1110"/>
                  </a:lnTo>
                  <a:lnTo>
                    <a:pt x="1853" y="1103"/>
                  </a:lnTo>
                  <a:lnTo>
                    <a:pt x="1857" y="1096"/>
                  </a:lnTo>
                  <a:lnTo>
                    <a:pt x="1860" y="1092"/>
                  </a:lnTo>
                  <a:lnTo>
                    <a:pt x="1864" y="1092"/>
                  </a:lnTo>
                  <a:lnTo>
                    <a:pt x="1867" y="1085"/>
                  </a:lnTo>
                  <a:lnTo>
                    <a:pt x="1871" y="1075"/>
                  </a:lnTo>
                  <a:lnTo>
                    <a:pt x="1874" y="1068"/>
                  </a:lnTo>
                  <a:lnTo>
                    <a:pt x="1878" y="1061"/>
                  </a:lnTo>
                  <a:lnTo>
                    <a:pt x="1882" y="1057"/>
                  </a:lnTo>
                  <a:lnTo>
                    <a:pt x="1882" y="1057"/>
                  </a:lnTo>
                  <a:lnTo>
                    <a:pt x="1882" y="1050"/>
                  </a:lnTo>
                  <a:lnTo>
                    <a:pt x="1885" y="1043"/>
                  </a:lnTo>
                  <a:lnTo>
                    <a:pt x="1892" y="1033"/>
                  </a:lnTo>
                  <a:lnTo>
                    <a:pt x="1903" y="1022"/>
                  </a:lnTo>
                  <a:lnTo>
                    <a:pt x="1913" y="1011"/>
                  </a:lnTo>
                  <a:lnTo>
                    <a:pt x="1917" y="1001"/>
                  </a:lnTo>
                  <a:lnTo>
                    <a:pt x="1924" y="990"/>
                  </a:lnTo>
                  <a:lnTo>
                    <a:pt x="1920" y="1001"/>
                  </a:lnTo>
                  <a:lnTo>
                    <a:pt x="1913" y="1011"/>
                  </a:lnTo>
                  <a:lnTo>
                    <a:pt x="1903" y="1022"/>
                  </a:lnTo>
                  <a:lnTo>
                    <a:pt x="1885" y="1043"/>
                  </a:lnTo>
                  <a:lnTo>
                    <a:pt x="1882" y="1054"/>
                  </a:lnTo>
                  <a:lnTo>
                    <a:pt x="1885" y="1050"/>
                  </a:lnTo>
                  <a:lnTo>
                    <a:pt x="1885" y="1050"/>
                  </a:lnTo>
                  <a:lnTo>
                    <a:pt x="1885" y="1050"/>
                  </a:lnTo>
                  <a:lnTo>
                    <a:pt x="1882" y="1054"/>
                  </a:lnTo>
                  <a:lnTo>
                    <a:pt x="1882" y="1061"/>
                  </a:lnTo>
                  <a:lnTo>
                    <a:pt x="1882" y="1064"/>
                  </a:lnTo>
                  <a:lnTo>
                    <a:pt x="1878" y="1068"/>
                  </a:lnTo>
                  <a:lnTo>
                    <a:pt x="1878" y="1068"/>
                  </a:lnTo>
                  <a:lnTo>
                    <a:pt x="1882" y="1075"/>
                  </a:lnTo>
                  <a:lnTo>
                    <a:pt x="1885" y="1082"/>
                  </a:lnTo>
                  <a:lnTo>
                    <a:pt x="1892" y="1085"/>
                  </a:lnTo>
                  <a:lnTo>
                    <a:pt x="1896" y="1089"/>
                  </a:lnTo>
                  <a:lnTo>
                    <a:pt x="1899" y="1089"/>
                  </a:lnTo>
                  <a:lnTo>
                    <a:pt x="1899" y="1092"/>
                  </a:lnTo>
                  <a:lnTo>
                    <a:pt x="1913" y="1078"/>
                  </a:lnTo>
                  <a:lnTo>
                    <a:pt x="1931" y="1061"/>
                  </a:lnTo>
                  <a:lnTo>
                    <a:pt x="1945" y="1036"/>
                  </a:lnTo>
                  <a:lnTo>
                    <a:pt x="1963" y="1011"/>
                  </a:lnTo>
                  <a:lnTo>
                    <a:pt x="1973" y="990"/>
                  </a:lnTo>
                  <a:lnTo>
                    <a:pt x="1984" y="973"/>
                  </a:lnTo>
                  <a:lnTo>
                    <a:pt x="1987" y="966"/>
                  </a:lnTo>
                  <a:lnTo>
                    <a:pt x="1987" y="955"/>
                  </a:lnTo>
                  <a:lnTo>
                    <a:pt x="1991" y="944"/>
                  </a:lnTo>
                  <a:lnTo>
                    <a:pt x="1994" y="934"/>
                  </a:lnTo>
                  <a:lnTo>
                    <a:pt x="1998" y="927"/>
                  </a:lnTo>
                  <a:lnTo>
                    <a:pt x="2001" y="923"/>
                  </a:lnTo>
                  <a:lnTo>
                    <a:pt x="2001" y="920"/>
                  </a:lnTo>
                  <a:lnTo>
                    <a:pt x="2005" y="892"/>
                  </a:lnTo>
                  <a:lnTo>
                    <a:pt x="2005" y="892"/>
                  </a:lnTo>
                  <a:lnTo>
                    <a:pt x="2008" y="885"/>
                  </a:lnTo>
                  <a:lnTo>
                    <a:pt x="2008" y="878"/>
                  </a:lnTo>
                  <a:lnTo>
                    <a:pt x="2008" y="867"/>
                  </a:lnTo>
                  <a:lnTo>
                    <a:pt x="2005" y="860"/>
                  </a:lnTo>
                  <a:lnTo>
                    <a:pt x="2001" y="853"/>
                  </a:lnTo>
                  <a:lnTo>
                    <a:pt x="1994" y="849"/>
                  </a:lnTo>
                  <a:lnTo>
                    <a:pt x="1987" y="846"/>
                  </a:lnTo>
                  <a:lnTo>
                    <a:pt x="1980" y="849"/>
                  </a:lnTo>
                  <a:lnTo>
                    <a:pt x="1977" y="853"/>
                  </a:lnTo>
                  <a:lnTo>
                    <a:pt x="1966" y="853"/>
                  </a:lnTo>
                  <a:lnTo>
                    <a:pt x="1959" y="853"/>
                  </a:lnTo>
                  <a:lnTo>
                    <a:pt x="1956" y="849"/>
                  </a:lnTo>
                  <a:lnTo>
                    <a:pt x="1948" y="846"/>
                  </a:lnTo>
                  <a:lnTo>
                    <a:pt x="1948" y="842"/>
                  </a:lnTo>
                  <a:lnTo>
                    <a:pt x="1945" y="842"/>
                  </a:lnTo>
                  <a:lnTo>
                    <a:pt x="1934" y="839"/>
                  </a:lnTo>
                  <a:lnTo>
                    <a:pt x="1959" y="811"/>
                  </a:lnTo>
                  <a:lnTo>
                    <a:pt x="1963" y="804"/>
                  </a:lnTo>
                  <a:lnTo>
                    <a:pt x="1984" y="779"/>
                  </a:lnTo>
                  <a:lnTo>
                    <a:pt x="2037" y="722"/>
                  </a:lnTo>
                  <a:lnTo>
                    <a:pt x="2044" y="726"/>
                  </a:lnTo>
                  <a:lnTo>
                    <a:pt x="2058" y="726"/>
                  </a:lnTo>
                  <a:lnTo>
                    <a:pt x="2079" y="733"/>
                  </a:lnTo>
                  <a:lnTo>
                    <a:pt x="2096" y="733"/>
                  </a:lnTo>
                  <a:lnTo>
                    <a:pt x="2107" y="737"/>
                  </a:lnTo>
                  <a:lnTo>
                    <a:pt x="2111" y="733"/>
                  </a:lnTo>
                  <a:lnTo>
                    <a:pt x="2111" y="733"/>
                  </a:lnTo>
                  <a:lnTo>
                    <a:pt x="2111" y="726"/>
                  </a:lnTo>
                  <a:lnTo>
                    <a:pt x="2111" y="726"/>
                  </a:lnTo>
                  <a:lnTo>
                    <a:pt x="2111" y="722"/>
                  </a:lnTo>
                  <a:lnTo>
                    <a:pt x="2121" y="715"/>
                  </a:lnTo>
                  <a:lnTo>
                    <a:pt x="2132" y="719"/>
                  </a:lnTo>
                  <a:lnTo>
                    <a:pt x="2142" y="719"/>
                  </a:lnTo>
                  <a:lnTo>
                    <a:pt x="2149" y="737"/>
                  </a:lnTo>
                  <a:lnTo>
                    <a:pt x="2199" y="722"/>
                  </a:lnTo>
                  <a:lnTo>
                    <a:pt x="2195" y="712"/>
                  </a:lnTo>
                  <a:lnTo>
                    <a:pt x="2237" y="677"/>
                  </a:lnTo>
                  <a:lnTo>
                    <a:pt x="2241" y="677"/>
                  </a:lnTo>
                  <a:lnTo>
                    <a:pt x="2244" y="673"/>
                  </a:lnTo>
                  <a:lnTo>
                    <a:pt x="2248" y="666"/>
                  </a:lnTo>
                  <a:lnTo>
                    <a:pt x="2255" y="663"/>
                  </a:lnTo>
                  <a:lnTo>
                    <a:pt x="2262" y="659"/>
                  </a:lnTo>
                  <a:lnTo>
                    <a:pt x="2266" y="659"/>
                  </a:lnTo>
                  <a:lnTo>
                    <a:pt x="2269" y="659"/>
                  </a:lnTo>
                  <a:lnTo>
                    <a:pt x="2269" y="666"/>
                  </a:lnTo>
                  <a:lnTo>
                    <a:pt x="2269" y="670"/>
                  </a:lnTo>
                  <a:lnTo>
                    <a:pt x="2262" y="680"/>
                  </a:lnTo>
                  <a:lnTo>
                    <a:pt x="2262" y="684"/>
                  </a:lnTo>
                  <a:lnTo>
                    <a:pt x="2262" y="687"/>
                  </a:lnTo>
                  <a:lnTo>
                    <a:pt x="2262" y="691"/>
                  </a:lnTo>
                  <a:lnTo>
                    <a:pt x="2266" y="691"/>
                  </a:lnTo>
                  <a:lnTo>
                    <a:pt x="2269" y="691"/>
                  </a:lnTo>
                  <a:lnTo>
                    <a:pt x="2273" y="687"/>
                  </a:lnTo>
                  <a:lnTo>
                    <a:pt x="2280" y="684"/>
                  </a:lnTo>
                  <a:lnTo>
                    <a:pt x="2283" y="680"/>
                  </a:lnTo>
                  <a:lnTo>
                    <a:pt x="2287" y="673"/>
                  </a:lnTo>
                  <a:lnTo>
                    <a:pt x="2294" y="666"/>
                  </a:lnTo>
                  <a:lnTo>
                    <a:pt x="2297" y="659"/>
                  </a:lnTo>
                  <a:lnTo>
                    <a:pt x="2301" y="652"/>
                  </a:lnTo>
                  <a:lnTo>
                    <a:pt x="2304" y="649"/>
                  </a:lnTo>
                  <a:lnTo>
                    <a:pt x="2308" y="649"/>
                  </a:lnTo>
                  <a:lnTo>
                    <a:pt x="2301" y="656"/>
                  </a:lnTo>
                  <a:lnTo>
                    <a:pt x="2301" y="666"/>
                  </a:lnTo>
                  <a:lnTo>
                    <a:pt x="2301" y="673"/>
                  </a:lnTo>
                  <a:lnTo>
                    <a:pt x="2301" y="680"/>
                  </a:lnTo>
                  <a:lnTo>
                    <a:pt x="2304" y="687"/>
                  </a:lnTo>
                  <a:lnTo>
                    <a:pt x="2304" y="687"/>
                  </a:lnTo>
                  <a:lnTo>
                    <a:pt x="2269" y="712"/>
                  </a:lnTo>
                  <a:lnTo>
                    <a:pt x="2258" y="744"/>
                  </a:lnTo>
                  <a:lnTo>
                    <a:pt x="2216" y="775"/>
                  </a:lnTo>
                  <a:lnTo>
                    <a:pt x="2202" y="818"/>
                  </a:lnTo>
                  <a:lnTo>
                    <a:pt x="2202" y="821"/>
                  </a:lnTo>
                  <a:lnTo>
                    <a:pt x="2199" y="825"/>
                  </a:lnTo>
                  <a:lnTo>
                    <a:pt x="2199" y="832"/>
                  </a:lnTo>
                  <a:lnTo>
                    <a:pt x="2199" y="839"/>
                  </a:lnTo>
                  <a:lnTo>
                    <a:pt x="2199" y="849"/>
                  </a:lnTo>
                  <a:lnTo>
                    <a:pt x="2206" y="870"/>
                  </a:lnTo>
                  <a:lnTo>
                    <a:pt x="2213" y="892"/>
                  </a:lnTo>
                  <a:lnTo>
                    <a:pt x="2220" y="913"/>
                  </a:lnTo>
                  <a:lnTo>
                    <a:pt x="2223" y="923"/>
                  </a:lnTo>
                  <a:lnTo>
                    <a:pt x="2241" y="895"/>
                  </a:lnTo>
                  <a:lnTo>
                    <a:pt x="2273" y="846"/>
                  </a:lnTo>
                  <a:lnTo>
                    <a:pt x="2290" y="842"/>
                  </a:lnTo>
                  <a:lnTo>
                    <a:pt x="2290" y="839"/>
                  </a:lnTo>
                  <a:lnTo>
                    <a:pt x="2287" y="832"/>
                  </a:lnTo>
                  <a:lnTo>
                    <a:pt x="2290" y="821"/>
                  </a:lnTo>
                  <a:lnTo>
                    <a:pt x="2290" y="811"/>
                  </a:lnTo>
                  <a:lnTo>
                    <a:pt x="2294" y="800"/>
                  </a:lnTo>
                  <a:lnTo>
                    <a:pt x="2301" y="789"/>
                  </a:lnTo>
                  <a:lnTo>
                    <a:pt x="2301" y="782"/>
                  </a:lnTo>
                  <a:lnTo>
                    <a:pt x="2301" y="775"/>
                  </a:lnTo>
                  <a:lnTo>
                    <a:pt x="2301" y="772"/>
                  </a:lnTo>
                  <a:lnTo>
                    <a:pt x="2301" y="768"/>
                  </a:lnTo>
                  <a:lnTo>
                    <a:pt x="2297" y="768"/>
                  </a:lnTo>
                  <a:lnTo>
                    <a:pt x="2297" y="765"/>
                  </a:lnTo>
                  <a:lnTo>
                    <a:pt x="2294" y="761"/>
                  </a:lnTo>
                  <a:lnTo>
                    <a:pt x="2294" y="754"/>
                  </a:lnTo>
                  <a:lnTo>
                    <a:pt x="2294" y="751"/>
                  </a:lnTo>
                  <a:lnTo>
                    <a:pt x="2297" y="744"/>
                  </a:lnTo>
                  <a:lnTo>
                    <a:pt x="2304" y="744"/>
                  </a:lnTo>
                  <a:lnTo>
                    <a:pt x="2311" y="740"/>
                  </a:lnTo>
                  <a:lnTo>
                    <a:pt x="2322" y="737"/>
                  </a:lnTo>
                  <a:lnTo>
                    <a:pt x="2325" y="737"/>
                  </a:lnTo>
                  <a:lnTo>
                    <a:pt x="2329" y="733"/>
                  </a:lnTo>
                  <a:lnTo>
                    <a:pt x="2329" y="726"/>
                  </a:lnTo>
                  <a:lnTo>
                    <a:pt x="2329" y="722"/>
                  </a:lnTo>
                  <a:lnTo>
                    <a:pt x="2329" y="715"/>
                  </a:lnTo>
                  <a:lnTo>
                    <a:pt x="2332" y="712"/>
                  </a:lnTo>
                  <a:lnTo>
                    <a:pt x="2336" y="712"/>
                  </a:lnTo>
                  <a:lnTo>
                    <a:pt x="2340" y="712"/>
                  </a:lnTo>
                  <a:lnTo>
                    <a:pt x="2347" y="712"/>
                  </a:lnTo>
                  <a:lnTo>
                    <a:pt x="2350" y="712"/>
                  </a:lnTo>
                  <a:lnTo>
                    <a:pt x="2354" y="708"/>
                  </a:lnTo>
                  <a:lnTo>
                    <a:pt x="2361" y="705"/>
                  </a:lnTo>
                  <a:lnTo>
                    <a:pt x="2371" y="694"/>
                  </a:lnTo>
                  <a:lnTo>
                    <a:pt x="2378" y="691"/>
                  </a:lnTo>
                  <a:lnTo>
                    <a:pt x="2382" y="691"/>
                  </a:lnTo>
                  <a:lnTo>
                    <a:pt x="2389" y="691"/>
                  </a:lnTo>
                  <a:lnTo>
                    <a:pt x="2392" y="694"/>
                  </a:lnTo>
                  <a:lnTo>
                    <a:pt x="2396" y="698"/>
                  </a:lnTo>
                  <a:lnTo>
                    <a:pt x="2399" y="698"/>
                  </a:lnTo>
                  <a:lnTo>
                    <a:pt x="2399" y="701"/>
                  </a:lnTo>
                  <a:lnTo>
                    <a:pt x="2421" y="691"/>
                  </a:lnTo>
                  <a:lnTo>
                    <a:pt x="2428" y="677"/>
                  </a:lnTo>
                  <a:lnTo>
                    <a:pt x="2442" y="663"/>
                  </a:lnTo>
                  <a:lnTo>
                    <a:pt x="2463" y="656"/>
                  </a:lnTo>
                  <a:lnTo>
                    <a:pt x="2466" y="641"/>
                  </a:lnTo>
                  <a:lnTo>
                    <a:pt x="2484" y="641"/>
                  </a:lnTo>
                  <a:lnTo>
                    <a:pt x="2484" y="641"/>
                  </a:lnTo>
                  <a:lnTo>
                    <a:pt x="2491" y="641"/>
                  </a:lnTo>
                  <a:lnTo>
                    <a:pt x="2498" y="645"/>
                  </a:lnTo>
                  <a:lnTo>
                    <a:pt x="2502" y="645"/>
                  </a:lnTo>
                  <a:lnTo>
                    <a:pt x="2505" y="645"/>
                  </a:lnTo>
                  <a:lnTo>
                    <a:pt x="2512" y="641"/>
                  </a:lnTo>
                  <a:lnTo>
                    <a:pt x="2516" y="638"/>
                  </a:lnTo>
                  <a:lnTo>
                    <a:pt x="2523" y="634"/>
                  </a:lnTo>
                  <a:lnTo>
                    <a:pt x="2526" y="631"/>
                  </a:lnTo>
                  <a:lnTo>
                    <a:pt x="2526" y="627"/>
                  </a:lnTo>
                  <a:lnTo>
                    <a:pt x="2526" y="627"/>
                  </a:lnTo>
                  <a:lnTo>
                    <a:pt x="2523" y="620"/>
                  </a:lnTo>
                  <a:lnTo>
                    <a:pt x="2516" y="617"/>
                  </a:lnTo>
                  <a:lnTo>
                    <a:pt x="2512" y="610"/>
                  </a:lnTo>
                  <a:lnTo>
                    <a:pt x="2505" y="603"/>
                  </a:lnTo>
                  <a:lnTo>
                    <a:pt x="2502" y="596"/>
                  </a:lnTo>
                  <a:lnTo>
                    <a:pt x="2495" y="592"/>
                  </a:lnTo>
                  <a:lnTo>
                    <a:pt x="2491" y="589"/>
                  </a:lnTo>
                  <a:lnTo>
                    <a:pt x="2491" y="585"/>
                  </a:lnTo>
                  <a:lnTo>
                    <a:pt x="2491" y="582"/>
                  </a:lnTo>
                  <a:lnTo>
                    <a:pt x="2491" y="578"/>
                  </a:lnTo>
                  <a:lnTo>
                    <a:pt x="2491" y="575"/>
                  </a:lnTo>
                  <a:lnTo>
                    <a:pt x="2495" y="575"/>
                  </a:lnTo>
                  <a:lnTo>
                    <a:pt x="2502" y="575"/>
                  </a:lnTo>
                  <a:lnTo>
                    <a:pt x="2505" y="575"/>
                  </a:lnTo>
                  <a:lnTo>
                    <a:pt x="2512" y="571"/>
                  </a:lnTo>
                  <a:lnTo>
                    <a:pt x="2512" y="571"/>
                  </a:lnTo>
                  <a:lnTo>
                    <a:pt x="2516" y="567"/>
                  </a:lnTo>
                  <a:lnTo>
                    <a:pt x="2537" y="546"/>
                  </a:lnTo>
                  <a:lnTo>
                    <a:pt x="2533" y="529"/>
                  </a:lnTo>
                  <a:lnTo>
                    <a:pt x="2544" y="522"/>
                  </a:lnTo>
                  <a:lnTo>
                    <a:pt x="2554" y="539"/>
                  </a:lnTo>
                  <a:lnTo>
                    <a:pt x="2576" y="546"/>
                  </a:lnTo>
                  <a:lnTo>
                    <a:pt x="2576" y="546"/>
                  </a:lnTo>
                  <a:lnTo>
                    <a:pt x="2579" y="550"/>
                  </a:lnTo>
                  <a:lnTo>
                    <a:pt x="2586" y="557"/>
                  </a:lnTo>
                  <a:lnTo>
                    <a:pt x="2590" y="560"/>
                  </a:lnTo>
                  <a:lnTo>
                    <a:pt x="2597" y="567"/>
                  </a:lnTo>
                  <a:lnTo>
                    <a:pt x="2604" y="575"/>
                  </a:lnTo>
                  <a:lnTo>
                    <a:pt x="2607" y="578"/>
                  </a:lnTo>
                  <a:lnTo>
                    <a:pt x="2614" y="582"/>
                  </a:lnTo>
                  <a:lnTo>
                    <a:pt x="2618" y="582"/>
                  </a:lnTo>
                  <a:lnTo>
                    <a:pt x="2621" y="582"/>
                  </a:lnTo>
                  <a:lnTo>
                    <a:pt x="2621" y="578"/>
                  </a:lnTo>
                  <a:lnTo>
                    <a:pt x="2625" y="553"/>
                  </a:lnTo>
                  <a:lnTo>
                    <a:pt x="2628" y="546"/>
                  </a:lnTo>
                  <a:lnTo>
                    <a:pt x="2628" y="546"/>
                  </a:lnTo>
                  <a:lnTo>
                    <a:pt x="2632" y="546"/>
                  </a:lnTo>
                  <a:lnTo>
                    <a:pt x="2639" y="546"/>
                  </a:lnTo>
                  <a:lnTo>
                    <a:pt x="2646" y="543"/>
                  </a:lnTo>
                  <a:lnTo>
                    <a:pt x="2653" y="539"/>
                  </a:lnTo>
                  <a:lnTo>
                    <a:pt x="2660" y="536"/>
                  </a:lnTo>
                  <a:lnTo>
                    <a:pt x="2660" y="529"/>
                  </a:lnTo>
                  <a:lnTo>
                    <a:pt x="2657" y="525"/>
                  </a:lnTo>
                  <a:lnTo>
                    <a:pt x="2650" y="518"/>
                  </a:lnTo>
                  <a:lnTo>
                    <a:pt x="2642" y="515"/>
                  </a:lnTo>
                  <a:lnTo>
                    <a:pt x="2632" y="511"/>
                  </a:lnTo>
                  <a:lnTo>
                    <a:pt x="2625" y="504"/>
                  </a:lnTo>
                  <a:lnTo>
                    <a:pt x="2618" y="50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44" name="Freeform 340"/>
            <p:cNvSpPr>
              <a:spLocks noEditPoints="1"/>
            </p:cNvSpPr>
            <p:nvPr userDrawn="1"/>
          </p:nvSpPr>
          <p:spPr bwMode="gray">
            <a:xfrm>
              <a:off x="3204" y="766"/>
              <a:ext cx="1763" cy="2437"/>
            </a:xfrm>
            <a:custGeom>
              <a:avLst/>
              <a:gdLst>
                <a:gd name="T0" fmla="*/ 1585 w 1828"/>
                <a:gd name="T1" fmla="*/ 1427 h 2470"/>
                <a:gd name="T2" fmla="*/ 1384 w 1828"/>
                <a:gd name="T3" fmla="*/ 1262 h 2470"/>
                <a:gd name="T4" fmla="*/ 1314 w 1828"/>
                <a:gd name="T5" fmla="*/ 1237 h 2470"/>
                <a:gd name="T6" fmla="*/ 1176 w 1828"/>
                <a:gd name="T7" fmla="*/ 1318 h 2470"/>
                <a:gd name="T8" fmla="*/ 1134 w 1828"/>
                <a:gd name="T9" fmla="*/ 1237 h 2470"/>
                <a:gd name="T10" fmla="*/ 1088 w 1828"/>
                <a:gd name="T11" fmla="*/ 1149 h 2470"/>
                <a:gd name="T12" fmla="*/ 954 w 1828"/>
                <a:gd name="T13" fmla="*/ 1145 h 2470"/>
                <a:gd name="T14" fmla="*/ 1144 w 1828"/>
                <a:gd name="T15" fmla="*/ 1054 h 2470"/>
                <a:gd name="T16" fmla="*/ 1236 w 1828"/>
                <a:gd name="T17" fmla="*/ 902 h 2470"/>
                <a:gd name="T18" fmla="*/ 1289 w 1828"/>
                <a:gd name="T19" fmla="*/ 811 h 2470"/>
                <a:gd name="T20" fmla="*/ 1395 w 1828"/>
                <a:gd name="T21" fmla="*/ 733 h 2470"/>
                <a:gd name="T22" fmla="*/ 1373 w 1828"/>
                <a:gd name="T23" fmla="*/ 677 h 2470"/>
                <a:gd name="T24" fmla="*/ 1476 w 1828"/>
                <a:gd name="T25" fmla="*/ 617 h 2470"/>
                <a:gd name="T26" fmla="*/ 1398 w 1828"/>
                <a:gd name="T27" fmla="*/ 398 h 2470"/>
                <a:gd name="T28" fmla="*/ 1225 w 1828"/>
                <a:gd name="T29" fmla="*/ 324 h 2470"/>
                <a:gd name="T30" fmla="*/ 1197 w 1828"/>
                <a:gd name="T31" fmla="*/ 582 h 2470"/>
                <a:gd name="T32" fmla="*/ 1060 w 1828"/>
                <a:gd name="T33" fmla="*/ 515 h 2470"/>
                <a:gd name="T34" fmla="*/ 1067 w 1828"/>
                <a:gd name="T35" fmla="*/ 314 h 2470"/>
                <a:gd name="T36" fmla="*/ 1159 w 1828"/>
                <a:gd name="T37" fmla="*/ 194 h 2470"/>
                <a:gd name="T38" fmla="*/ 1113 w 1828"/>
                <a:gd name="T39" fmla="*/ 141 h 2470"/>
                <a:gd name="T40" fmla="*/ 1035 w 1828"/>
                <a:gd name="T41" fmla="*/ 43 h 2470"/>
                <a:gd name="T42" fmla="*/ 1025 w 1828"/>
                <a:gd name="T43" fmla="*/ 131 h 2470"/>
                <a:gd name="T44" fmla="*/ 884 w 1828"/>
                <a:gd name="T45" fmla="*/ 155 h 2470"/>
                <a:gd name="T46" fmla="*/ 785 w 1828"/>
                <a:gd name="T47" fmla="*/ 166 h 2470"/>
                <a:gd name="T48" fmla="*/ 690 w 1828"/>
                <a:gd name="T49" fmla="*/ 117 h 2470"/>
                <a:gd name="T50" fmla="*/ 535 w 1828"/>
                <a:gd name="T51" fmla="*/ 67 h 2470"/>
                <a:gd name="T52" fmla="*/ 327 w 1828"/>
                <a:gd name="T53" fmla="*/ 74 h 2470"/>
                <a:gd name="T54" fmla="*/ 123 w 1828"/>
                <a:gd name="T55" fmla="*/ 36 h 2470"/>
                <a:gd name="T56" fmla="*/ 0 w 1828"/>
                <a:gd name="T57" fmla="*/ 240 h 2470"/>
                <a:gd name="T58" fmla="*/ 28 w 1828"/>
                <a:gd name="T59" fmla="*/ 370 h 2470"/>
                <a:gd name="T60" fmla="*/ 140 w 1828"/>
                <a:gd name="T61" fmla="*/ 448 h 2470"/>
                <a:gd name="T62" fmla="*/ 214 w 1828"/>
                <a:gd name="T63" fmla="*/ 370 h 2470"/>
                <a:gd name="T64" fmla="*/ 285 w 1828"/>
                <a:gd name="T65" fmla="*/ 381 h 2470"/>
                <a:gd name="T66" fmla="*/ 486 w 1828"/>
                <a:gd name="T67" fmla="*/ 497 h 2470"/>
                <a:gd name="T68" fmla="*/ 598 w 1828"/>
                <a:gd name="T69" fmla="*/ 684 h 2470"/>
                <a:gd name="T70" fmla="*/ 715 w 1828"/>
                <a:gd name="T71" fmla="*/ 1040 h 2470"/>
                <a:gd name="T72" fmla="*/ 778 w 1828"/>
                <a:gd name="T73" fmla="*/ 1050 h 2470"/>
                <a:gd name="T74" fmla="*/ 1032 w 1828"/>
                <a:gd name="T75" fmla="*/ 1247 h 2470"/>
                <a:gd name="T76" fmla="*/ 1095 w 1828"/>
                <a:gd name="T77" fmla="*/ 1286 h 2470"/>
                <a:gd name="T78" fmla="*/ 1106 w 1828"/>
                <a:gd name="T79" fmla="*/ 1307 h 2470"/>
                <a:gd name="T80" fmla="*/ 1194 w 1828"/>
                <a:gd name="T81" fmla="*/ 1325 h 2470"/>
                <a:gd name="T82" fmla="*/ 1152 w 1828"/>
                <a:gd name="T83" fmla="*/ 1494 h 2470"/>
                <a:gd name="T84" fmla="*/ 1303 w 1828"/>
                <a:gd name="T85" fmla="*/ 1709 h 2470"/>
                <a:gd name="T86" fmla="*/ 1282 w 1828"/>
                <a:gd name="T87" fmla="*/ 2075 h 2470"/>
                <a:gd name="T88" fmla="*/ 1377 w 1828"/>
                <a:gd name="T89" fmla="*/ 2463 h 2470"/>
                <a:gd name="T90" fmla="*/ 1349 w 1828"/>
                <a:gd name="T91" fmla="*/ 2216 h 2470"/>
                <a:gd name="T92" fmla="*/ 1486 w 1828"/>
                <a:gd name="T93" fmla="*/ 1987 h 2470"/>
                <a:gd name="T94" fmla="*/ 1828 w 1828"/>
                <a:gd name="T95" fmla="*/ 1519 h 2470"/>
                <a:gd name="T96" fmla="*/ 1345 w 1828"/>
                <a:gd name="T97" fmla="*/ 694 h 2470"/>
                <a:gd name="T98" fmla="*/ 1141 w 1828"/>
                <a:gd name="T99" fmla="*/ 712 h 2470"/>
                <a:gd name="T100" fmla="*/ 1155 w 1828"/>
                <a:gd name="T101" fmla="*/ 790 h 2470"/>
                <a:gd name="T102" fmla="*/ 1197 w 1828"/>
                <a:gd name="T103" fmla="*/ 782 h 2470"/>
                <a:gd name="T104" fmla="*/ 1088 w 1828"/>
                <a:gd name="T105" fmla="*/ 800 h 2470"/>
                <a:gd name="T106" fmla="*/ 1025 w 1828"/>
                <a:gd name="T107" fmla="*/ 708 h 2470"/>
                <a:gd name="T108" fmla="*/ 1120 w 1828"/>
                <a:gd name="T109" fmla="*/ 1223 h 2470"/>
                <a:gd name="T110" fmla="*/ 1331 w 1828"/>
                <a:gd name="T111" fmla="*/ 1656 h 2470"/>
                <a:gd name="T112" fmla="*/ 1345 w 1828"/>
                <a:gd name="T113" fmla="*/ 1589 h 2470"/>
                <a:gd name="T114" fmla="*/ 1483 w 1828"/>
                <a:gd name="T115" fmla="*/ 1378 h 2470"/>
                <a:gd name="T116" fmla="*/ 1409 w 1828"/>
                <a:gd name="T117" fmla="*/ 1378 h 2470"/>
                <a:gd name="T118" fmla="*/ 1528 w 1828"/>
                <a:gd name="T119" fmla="*/ 1374 h 2470"/>
                <a:gd name="T120" fmla="*/ 1384 w 1828"/>
                <a:gd name="T121" fmla="*/ 1413 h 2470"/>
                <a:gd name="T122" fmla="*/ 1225 w 1828"/>
                <a:gd name="T123" fmla="*/ 1410 h 2470"/>
                <a:gd name="T124" fmla="*/ 1391 w 1828"/>
                <a:gd name="T125" fmla="*/ 1769 h 2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28" h="2470">
                  <a:moveTo>
                    <a:pt x="1796" y="1491"/>
                  </a:moveTo>
                  <a:lnTo>
                    <a:pt x="1789" y="1487"/>
                  </a:lnTo>
                  <a:lnTo>
                    <a:pt x="1779" y="1480"/>
                  </a:lnTo>
                  <a:lnTo>
                    <a:pt x="1757" y="1469"/>
                  </a:lnTo>
                  <a:lnTo>
                    <a:pt x="1740" y="1466"/>
                  </a:lnTo>
                  <a:lnTo>
                    <a:pt x="1687" y="1448"/>
                  </a:lnTo>
                  <a:lnTo>
                    <a:pt x="1680" y="1448"/>
                  </a:lnTo>
                  <a:lnTo>
                    <a:pt x="1676" y="1452"/>
                  </a:lnTo>
                  <a:lnTo>
                    <a:pt x="1669" y="1452"/>
                  </a:lnTo>
                  <a:lnTo>
                    <a:pt x="1666" y="1455"/>
                  </a:lnTo>
                  <a:lnTo>
                    <a:pt x="1666" y="1455"/>
                  </a:lnTo>
                  <a:lnTo>
                    <a:pt x="1669" y="1448"/>
                  </a:lnTo>
                  <a:lnTo>
                    <a:pt x="1669" y="1445"/>
                  </a:lnTo>
                  <a:lnTo>
                    <a:pt x="1669" y="1438"/>
                  </a:lnTo>
                  <a:lnTo>
                    <a:pt x="1669" y="1438"/>
                  </a:lnTo>
                  <a:lnTo>
                    <a:pt x="1669" y="1434"/>
                  </a:lnTo>
                  <a:lnTo>
                    <a:pt x="1666" y="1431"/>
                  </a:lnTo>
                  <a:lnTo>
                    <a:pt x="1662" y="1431"/>
                  </a:lnTo>
                  <a:lnTo>
                    <a:pt x="1659" y="1431"/>
                  </a:lnTo>
                  <a:lnTo>
                    <a:pt x="1655" y="1431"/>
                  </a:lnTo>
                  <a:lnTo>
                    <a:pt x="1652" y="1431"/>
                  </a:lnTo>
                  <a:lnTo>
                    <a:pt x="1645" y="1431"/>
                  </a:lnTo>
                  <a:lnTo>
                    <a:pt x="1638" y="1431"/>
                  </a:lnTo>
                  <a:lnTo>
                    <a:pt x="1631" y="1427"/>
                  </a:lnTo>
                  <a:lnTo>
                    <a:pt x="1624" y="1427"/>
                  </a:lnTo>
                  <a:lnTo>
                    <a:pt x="1620" y="1427"/>
                  </a:lnTo>
                  <a:lnTo>
                    <a:pt x="1613" y="1431"/>
                  </a:lnTo>
                  <a:lnTo>
                    <a:pt x="1602" y="1434"/>
                  </a:lnTo>
                  <a:lnTo>
                    <a:pt x="1595" y="1438"/>
                  </a:lnTo>
                  <a:lnTo>
                    <a:pt x="1592" y="1438"/>
                  </a:lnTo>
                  <a:lnTo>
                    <a:pt x="1588" y="1441"/>
                  </a:lnTo>
                  <a:lnTo>
                    <a:pt x="1581" y="1448"/>
                  </a:lnTo>
                  <a:lnTo>
                    <a:pt x="1571" y="1452"/>
                  </a:lnTo>
                  <a:lnTo>
                    <a:pt x="1564" y="1455"/>
                  </a:lnTo>
                  <a:lnTo>
                    <a:pt x="1560" y="1455"/>
                  </a:lnTo>
                  <a:lnTo>
                    <a:pt x="1560" y="1455"/>
                  </a:lnTo>
                  <a:lnTo>
                    <a:pt x="1564" y="1452"/>
                  </a:lnTo>
                  <a:lnTo>
                    <a:pt x="1571" y="1448"/>
                  </a:lnTo>
                  <a:lnTo>
                    <a:pt x="1574" y="1445"/>
                  </a:lnTo>
                  <a:lnTo>
                    <a:pt x="1578" y="1441"/>
                  </a:lnTo>
                  <a:lnTo>
                    <a:pt x="1578" y="1438"/>
                  </a:lnTo>
                  <a:lnTo>
                    <a:pt x="1581" y="1434"/>
                  </a:lnTo>
                  <a:lnTo>
                    <a:pt x="1585" y="1427"/>
                  </a:lnTo>
                  <a:lnTo>
                    <a:pt x="1592" y="1424"/>
                  </a:lnTo>
                  <a:lnTo>
                    <a:pt x="1595" y="1420"/>
                  </a:lnTo>
                  <a:lnTo>
                    <a:pt x="1599" y="1417"/>
                  </a:lnTo>
                  <a:lnTo>
                    <a:pt x="1602" y="1410"/>
                  </a:lnTo>
                  <a:lnTo>
                    <a:pt x="1606" y="1403"/>
                  </a:lnTo>
                  <a:lnTo>
                    <a:pt x="1606" y="1399"/>
                  </a:lnTo>
                  <a:lnTo>
                    <a:pt x="1599" y="1385"/>
                  </a:lnTo>
                  <a:lnTo>
                    <a:pt x="1588" y="1371"/>
                  </a:lnTo>
                  <a:lnTo>
                    <a:pt x="1578" y="1360"/>
                  </a:lnTo>
                  <a:lnTo>
                    <a:pt x="1571" y="1353"/>
                  </a:lnTo>
                  <a:lnTo>
                    <a:pt x="1564" y="1350"/>
                  </a:lnTo>
                  <a:lnTo>
                    <a:pt x="1557" y="1346"/>
                  </a:lnTo>
                  <a:lnTo>
                    <a:pt x="1550" y="1343"/>
                  </a:lnTo>
                  <a:lnTo>
                    <a:pt x="1536" y="1336"/>
                  </a:lnTo>
                  <a:lnTo>
                    <a:pt x="1525" y="1332"/>
                  </a:lnTo>
                  <a:lnTo>
                    <a:pt x="1514" y="1329"/>
                  </a:lnTo>
                  <a:lnTo>
                    <a:pt x="1507" y="1329"/>
                  </a:lnTo>
                  <a:lnTo>
                    <a:pt x="1497" y="1321"/>
                  </a:lnTo>
                  <a:lnTo>
                    <a:pt x="1497" y="1321"/>
                  </a:lnTo>
                  <a:lnTo>
                    <a:pt x="1493" y="1318"/>
                  </a:lnTo>
                  <a:lnTo>
                    <a:pt x="1490" y="1311"/>
                  </a:lnTo>
                  <a:lnTo>
                    <a:pt x="1483" y="1307"/>
                  </a:lnTo>
                  <a:lnTo>
                    <a:pt x="1476" y="1300"/>
                  </a:lnTo>
                  <a:lnTo>
                    <a:pt x="1465" y="1290"/>
                  </a:lnTo>
                  <a:lnTo>
                    <a:pt x="1462" y="1286"/>
                  </a:lnTo>
                  <a:lnTo>
                    <a:pt x="1458" y="1283"/>
                  </a:lnTo>
                  <a:lnTo>
                    <a:pt x="1454" y="1283"/>
                  </a:lnTo>
                  <a:lnTo>
                    <a:pt x="1451" y="1279"/>
                  </a:lnTo>
                  <a:lnTo>
                    <a:pt x="1447" y="1276"/>
                  </a:lnTo>
                  <a:lnTo>
                    <a:pt x="1444" y="1272"/>
                  </a:lnTo>
                  <a:lnTo>
                    <a:pt x="1437" y="1269"/>
                  </a:lnTo>
                  <a:lnTo>
                    <a:pt x="1430" y="1269"/>
                  </a:lnTo>
                  <a:lnTo>
                    <a:pt x="1430" y="1265"/>
                  </a:lnTo>
                  <a:lnTo>
                    <a:pt x="1426" y="1262"/>
                  </a:lnTo>
                  <a:lnTo>
                    <a:pt x="1423" y="1258"/>
                  </a:lnTo>
                  <a:lnTo>
                    <a:pt x="1419" y="1258"/>
                  </a:lnTo>
                  <a:lnTo>
                    <a:pt x="1419" y="1255"/>
                  </a:lnTo>
                  <a:lnTo>
                    <a:pt x="1412" y="1255"/>
                  </a:lnTo>
                  <a:lnTo>
                    <a:pt x="1405" y="1255"/>
                  </a:lnTo>
                  <a:lnTo>
                    <a:pt x="1398" y="1258"/>
                  </a:lnTo>
                  <a:lnTo>
                    <a:pt x="1395" y="1258"/>
                  </a:lnTo>
                  <a:lnTo>
                    <a:pt x="1391" y="1258"/>
                  </a:lnTo>
                  <a:lnTo>
                    <a:pt x="1384" y="1262"/>
                  </a:lnTo>
                  <a:lnTo>
                    <a:pt x="1377" y="1265"/>
                  </a:lnTo>
                  <a:lnTo>
                    <a:pt x="1370" y="1265"/>
                  </a:lnTo>
                  <a:lnTo>
                    <a:pt x="1366" y="1265"/>
                  </a:lnTo>
                  <a:lnTo>
                    <a:pt x="1363" y="1265"/>
                  </a:lnTo>
                  <a:lnTo>
                    <a:pt x="1356" y="1262"/>
                  </a:lnTo>
                  <a:lnTo>
                    <a:pt x="1349" y="1258"/>
                  </a:lnTo>
                  <a:lnTo>
                    <a:pt x="1345" y="1255"/>
                  </a:lnTo>
                  <a:lnTo>
                    <a:pt x="1345" y="1255"/>
                  </a:lnTo>
                  <a:lnTo>
                    <a:pt x="1338" y="1247"/>
                  </a:lnTo>
                  <a:lnTo>
                    <a:pt x="1335" y="1244"/>
                  </a:lnTo>
                  <a:lnTo>
                    <a:pt x="1331" y="1240"/>
                  </a:lnTo>
                  <a:lnTo>
                    <a:pt x="1331" y="1237"/>
                  </a:lnTo>
                  <a:lnTo>
                    <a:pt x="1328" y="1233"/>
                  </a:lnTo>
                  <a:lnTo>
                    <a:pt x="1328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0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7"/>
                  </a:lnTo>
                  <a:lnTo>
                    <a:pt x="1321" y="1237"/>
                  </a:lnTo>
                  <a:lnTo>
                    <a:pt x="1321" y="1240"/>
                  </a:lnTo>
                  <a:lnTo>
                    <a:pt x="1321" y="1240"/>
                  </a:lnTo>
                  <a:lnTo>
                    <a:pt x="1321" y="1240"/>
                  </a:lnTo>
                  <a:lnTo>
                    <a:pt x="1321" y="1244"/>
                  </a:lnTo>
                  <a:lnTo>
                    <a:pt x="1317" y="1244"/>
                  </a:lnTo>
                  <a:lnTo>
                    <a:pt x="1317" y="1244"/>
                  </a:lnTo>
                  <a:lnTo>
                    <a:pt x="1317" y="1247"/>
                  </a:lnTo>
                  <a:lnTo>
                    <a:pt x="1321" y="1247"/>
                  </a:lnTo>
                  <a:lnTo>
                    <a:pt x="1317" y="1251"/>
                  </a:lnTo>
                  <a:lnTo>
                    <a:pt x="1317" y="1251"/>
                  </a:lnTo>
                  <a:lnTo>
                    <a:pt x="1314" y="1251"/>
                  </a:lnTo>
                  <a:lnTo>
                    <a:pt x="1314" y="1251"/>
                  </a:lnTo>
                  <a:lnTo>
                    <a:pt x="1314" y="1247"/>
                  </a:lnTo>
                  <a:lnTo>
                    <a:pt x="1314" y="1247"/>
                  </a:lnTo>
                  <a:lnTo>
                    <a:pt x="1314" y="1244"/>
                  </a:lnTo>
                  <a:lnTo>
                    <a:pt x="1317" y="1244"/>
                  </a:lnTo>
                  <a:lnTo>
                    <a:pt x="1317" y="1240"/>
                  </a:lnTo>
                  <a:lnTo>
                    <a:pt x="1314" y="1240"/>
                  </a:lnTo>
                  <a:lnTo>
                    <a:pt x="1314" y="1237"/>
                  </a:lnTo>
                  <a:lnTo>
                    <a:pt x="1314" y="1237"/>
                  </a:lnTo>
                  <a:lnTo>
                    <a:pt x="1310" y="1237"/>
                  </a:lnTo>
                  <a:lnTo>
                    <a:pt x="1307" y="1240"/>
                  </a:lnTo>
                  <a:lnTo>
                    <a:pt x="1310" y="1237"/>
                  </a:lnTo>
                  <a:lnTo>
                    <a:pt x="1314" y="1237"/>
                  </a:lnTo>
                  <a:lnTo>
                    <a:pt x="1314" y="1233"/>
                  </a:lnTo>
                  <a:lnTo>
                    <a:pt x="1317" y="1233"/>
                  </a:lnTo>
                  <a:lnTo>
                    <a:pt x="1317" y="1233"/>
                  </a:lnTo>
                  <a:lnTo>
                    <a:pt x="1317" y="1230"/>
                  </a:lnTo>
                  <a:lnTo>
                    <a:pt x="1317" y="1230"/>
                  </a:lnTo>
                  <a:lnTo>
                    <a:pt x="1314" y="1230"/>
                  </a:lnTo>
                  <a:lnTo>
                    <a:pt x="1314" y="1230"/>
                  </a:lnTo>
                  <a:lnTo>
                    <a:pt x="1307" y="1230"/>
                  </a:lnTo>
                  <a:lnTo>
                    <a:pt x="1303" y="1233"/>
                  </a:lnTo>
                  <a:lnTo>
                    <a:pt x="1296" y="1233"/>
                  </a:lnTo>
                  <a:lnTo>
                    <a:pt x="1296" y="1237"/>
                  </a:lnTo>
                  <a:lnTo>
                    <a:pt x="1292" y="1237"/>
                  </a:lnTo>
                  <a:lnTo>
                    <a:pt x="1289" y="1237"/>
                  </a:lnTo>
                  <a:lnTo>
                    <a:pt x="1285" y="1237"/>
                  </a:lnTo>
                  <a:lnTo>
                    <a:pt x="1278" y="1240"/>
                  </a:lnTo>
                  <a:lnTo>
                    <a:pt x="1275" y="1244"/>
                  </a:lnTo>
                  <a:lnTo>
                    <a:pt x="1275" y="1244"/>
                  </a:lnTo>
                  <a:lnTo>
                    <a:pt x="1268" y="1251"/>
                  </a:lnTo>
                  <a:lnTo>
                    <a:pt x="1250" y="1255"/>
                  </a:lnTo>
                  <a:lnTo>
                    <a:pt x="1243" y="1265"/>
                  </a:lnTo>
                  <a:lnTo>
                    <a:pt x="1229" y="1283"/>
                  </a:lnTo>
                  <a:lnTo>
                    <a:pt x="1215" y="1286"/>
                  </a:lnTo>
                  <a:lnTo>
                    <a:pt x="1215" y="1286"/>
                  </a:lnTo>
                  <a:lnTo>
                    <a:pt x="1215" y="1290"/>
                  </a:lnTo>
                  <a:lnTo>
                    <a:pt x="1218" y="1293"/>
                  </a:lnTo>
                  <a:lnTo>
                    <a:pt x="1215" y="1300"/>
                  </a:lnTo>
                  <a:lnTo>
                    <a:pt x="1215" y="1300"/>
                  </a:lnTo>
                  <a:lnTo>
                    <a:pt x="1215" y="1304"/>
                  </a:lnTo>
                  <a:lnTo>
                    <a:pt x="1215" y="1307"/>
                  </a:lnTo>
                  <a:lnTo>
                    <a:pt x="1215" y="1311"/>
                  </a:lnTo>
                  <a:lnTo>
                    <a:pt x="1215" y="1314"/>
                  </a:lnTo>
                  <a:lnTo>
                    <a:pt x="1208" y="1311"/>
                  </a:lnTo>
                  <a:lnTo>
                    <a:pt x="1204" y="1311"/>
                  </a:lnTo>
                  <a:lnTo>
                    <a:pt x="1204" y="1311"/>
                  </a:lnTo>
                  <a:lnTo>
                    <a:pt x="1197" y="1311"/>
                  </a:lnTo>
                  <a:lnTo>
                    <a:pt x="1197" y="1311"/>
                  </a:lnTo>
                  <a:lnTo>
                    <a:pt x="1190" y="1314"/>
                  </a:lnTo>
                  <a:lnTo>
                    <a:pt x="1183" y="1314"/>
                  </a:lnTo>
                  <a:lnTo>
                    <a:pt x="1176" y="1318"/>
                  </a:lnTo>
                  <a:lnTo>
                    <a:pt x="1176" y="1318"/>
                  </a:lnTo>
                  <a:lnTo>
                    <a:pt x="1169" y="1318"/>
                  </a:lnTo>
                  <a:lnTo>
                    <a:pt x="1166" y="1314"/>
                  </a:lnTo>
                  <a:lnTo>
                    <a:pt x="1166" y="1314"/>
                  </a:lnTo>
                  <a:lnTo>
                    <a:pt x="1166" y="1314"/>
                  </a:lnTo>
                  <a:lnTo>
                    <a:pt x="1162" y="1314"/>
                  </a:lnTo>
                  <a:lnTo>
                    <a:pt x="1159" y="1311"/>
                  </a:lnTo>
                  <a:lnTo>
                    <a:pt x="1148" y="1307"/>
                  </a:lnTo>
                  <a:lnTo>
                    <a:pt x="1141" y="1314"/>
                  </a:lnTo>
                  <a:lnTo>
                    <a:pt x="1137" y="1318"/>
                  </a:lnTo>
                  <a:lnTo>
                    <a:pt x="1137" y="1321"/>
                  </a:lnTo>
                  <a:lnTo>
                    <a:pt x="1137" y="1321"/>
                  </a:lnTo>
                  <a:lnTo>
                    <a:pt x="1134" y="1325"/>
                  </a:lnTo>
                  <a:lnTo>
                    <a:pt x="1130" y="1329"/>
                  </a:lnTo>
                  <a:lnTo>
                    <a:pt x="1130" y="1329"/>
                  </a:lnTo>
                  <a:lnTo>
                    <a:pt x="1134" y="1325"/>
                  </a:lnTo>
                  <a:lnTo>
                    <a:pt x="1137" y="1321"/>
                  </a:lnTo>
                  <a:lnTo>
                    <a:pt x="1137" y="1318"/>
                  </a:lnTo>
                  <a:lnTo>
                    <a:pt x="1137" y="1314"/>
                  </a:lnTo>
                  <a:lnTo>
                    <a:pt x="1141" y="1311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1" y="1300"/>
                  </a:lnTo>
                  <a:lnTo>
                    <a:pt x="1137" y="1297"/>
                  </a:lnTo>
                  <a:lnTo>
                    <a:pt x="1137" y="1297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0" y="1290"/>
                  </a:lnTo>
                  <a:lnTo>
                    <a:pt x="1127" y="1283"/>
                  </a:lnTo>
                  <a:lnTo>
                    <a:pt x="1127" y="1283"/>
                  </a:lnTo>
                  <a:lnTo>
                    <a:pt x="1127" y="1279"/>
                  </a:lnTo>
                  <a:lnTo>
                    <a:pt x="1127" y="1276"/>
                  </a:lnTo>
                  <a:lnTo>
                    <a:pt x="1127" y="1269"/>
                  </a:lnTo>
                  <a:lnTo>
                    <a:pt x="1127" y="1269"/>
                  </a:lnTo>
                  <a:lnTo>
                    <a:pt x="1130" y="1262"/>
                  </a:lnTo>
                  <a:lnTo>
                    <a:pt x="1130" y="1258"/>
                  </a:lnTo>
                  <a:lnTo>
                    <a:pt x="1130" y="1258"/>
                  </a:lnTo>
                  <a:lnTo>
                    <a:pt x="1130" y="1251"/>
                  </a:lnTo>
                  <a:lnTo>
                    <a:pt x="1130" y="1244"/>
                  </a:lnTo>
                  <a:lnTo>
                    <a:pt x="1134" y="1237"/>
                  </a:lnTo>
                  <a:lnTo>
                    <a:pt x="1134" y="1230"/>
                  </a:lnTo>
                  <a:lnTo>
                    <a:pt x="1134" y="1230"/>
                  </a:lnTo>
                  <a:lnTo>
                    <a:pt x="1134" y="1223"/>
                  </a:lnTo>
                  <a:lnTo>
                    <a:pt x="1134" y="1219"/>
                  </a:lnTo>
                  <a:lnTo>
                    <a:pt x="1134" y="1219"/>
                  </a:lnTo>
                  <a:lnTo>
                    <a:pt x="1134" y="1216"/>
                  </a:lnTo>
                  <a:lnTo>
                    <a:pt x="1134" y="1216"/>
                  </a:lnTo>
                  <a:lnTo>
                    <a:pt x="1130" y="1216"/>
                  </a:lnTo>
                  <a:lnTo>
                    <a:pt x="1127" y="1212"/>
                  </a:lnTo>
                  <a:lnTo>
                    <a:pt x="1123" y="1212"/>
                  </a:lnTo>
                  <a:lnTo>
                    <a:pt x="1116" y="1212"/>
                  </a:lnTo>
                  <a:lnTo>
                    <a:pt x="1109" y="1212"/>
                  </a:lnTo>
                  <a:lnTo>
                    <a:pt x="1102" y="1212"/>
                  </a:lnTo>
                  <a:lnTo>
                    <a:pt x="1095" y="1212"/>
                  </a:lnTo>
                  <a:lnTo>
                    <a:pt x="1092" y="1212"/>
                  </a:lnTo>
                  <a:lnTo>
                    <a:pt x="1092" y="1212"/>
                  </a:lnTo>
                  <a:lnTo>
                    <a:pt x="1088" y="1212"/>
                  </a:lnTo>
                  <a:lnTo>
                    <a:pt x="1085" y="1212"/>
                  </a:lnTo>
                  <a:lnTo>
                    <a:pt x="1081" y="1212"/>
                  </a:lnTo>
                  <a:lnTo>
                    <a:pt x="1081" y="1212"/>
                  </a:lnTo>
                  <a:lnTo>
                    <a:pt x="1078" y="1212"/>
                  </a:lnTo>
                  <a:lnTo>
                    <a:pt x="1078" y="1212"/>
                  </a:lnTo>
                  <a:lnTo>
                    <a:pt x="1078" y="1212"/>
                  </a:lnTo>
                  <a:lnTo>
                    <a:pt x="1074" y="1209"/>
                  </a:lnTo>
                  <a:lnTo>
                    <a:pt x="1074" y="1209"/>
                  </a:lnTo>
                  <a:lnTo>
                    <a:pt x="1074" y="1205"/>
                  </a:lnTo>
                  <a:lnTo>
                    <a:pt x="1074" y="1205"/>
                  </a:lnTo>
                  <a:lnTo>
                    <a:pt x="1074" y="1202"/>
                  </a:lnTo>
                  <a:lnTo>
                    <a:pt x="1074" y="1202"/>
                  </a:lnTo>
                  <a:lnTo>
                    <a:pt x="1074" y="1198"/>
                  </a:lnTo>
                  <a:lnTo>
                    <a:pt x="1078" y="1195"/>
                  </a:lnTo>
                  <a:lnTo>
                    <a:pt x="1078" y="1195"/>
                  </a:lnTo>
                  <a:lnTo>
                    <a:pt x="1078" y="1188"/>
                  </a:lnTo>
                  <a:lnTo>
                    <a:pt x="1074" y="1184"/>
                  </a:lnTo>
                  <a:lnTo>
                    <a:pt x="1074" y="1177"/>
                  </a:lnTo>
                  <a:lnTo>
                    <a:pt x="1078" y="1174"/>
                  </a:lnTo>
                  <a:lnTo>
                    <a:pt x="1078" y="1170"/>
                  </a:lnTo>
                  <a:lnTo>
                    <a:pt x="1078" y="1166"/>
                  </a:lnTo>
                  <a:lnTo>
                    <a:pt x="1081" y="1159"/>
                  </a:lnTo>
                  <a:lnTo>
                    <a:pt x="1081" y="1156"/>
                  </a:lnTo>
                  <a:lnTo>
                    <a:pt x="1085" y="1152"/>
                  </a:lnTo>
                  <a:lnTo>
                    <a:pt x="1085" y="1152"/>
                  </a:lnTo>
                  <a:lnTo>
                    <a:pt x="1088" y="1149"/>
                  </a:lnTo>
                  <a:lnTo>
                    <a:pt x="1088" y="1145"/>
                  </a:lnTo>
                  <a:lnTo>
                    <a:pt x="1092" y="1145"/>
                  </a:lnTo>
                  <a:lnTo>
                    <a:pt x="1092" y="1145"/>
                  </a:lnTo>
                  <a:lnTo>
                    <a:pt x="1092" y="1142"/>
                  </a:lnTo>
                  <a:lnTo>
                    <a:pt x="1092" y="1138"/>
                  </a:lnTo>
                  <a:lnTo>
                    <a:pt x="1092" y="1138"/>
                  </a:lnTo>
                  <a:lnTo>
                    <a:pt x="1088" y="1135"/>
                  </a:lnTo>
                  <a:lnTo>
                    <a:pt x="1081" y="1135"/>
                  </a:lnTo>
                  <a:lnTo>
                    <a:pt x="1081" y="1135"/>
                  </a:lnTo>
                  <a:lnTo>
                    <a:pt x="1074" y="1135"/>
                  </a:lnTo>
                  <a:lnTo>
                    <a:pt x="1067" y="1135"/>
                  </a:lnTo>
                  <a:lnTo>
                    <a:pt x="1060" y="1135"/>
                  </a:lnTo>
                  <a:lnTo>
                    <a:pt x="1056" y="1138"/>
                  </a:lnTo>
                  <a:lnTo>
                    <a:pt x="1053" y="1138"/>
                  </a:lnTo>
                  <a:lnTo>
                    <a:pt x="1049" y="1138"/>
                  </a:lnTo>
                  <a:lnTo>
                    <a:pt x="1046" y="1138"/>
                  </a:lnTo>
                  <a:lnTo>
                    <a:pt x="1046" y="1138"/>
                  </a:lnTo>
                  <a:lnTo>
                    <a:pt x="1042" y="1138"/>
                  </a:lnTo>
                  <a:lnTo>
                    <a:pt x="1039" y="1138"/>
                  </a:lnTo>
                  <a:lnTo>
                    <a:pt x="1039" y="1142"/>
                  </a:lnTo>
                  <a:lnTo>
                    <a:pt x="1039" y="1145"/>
                  </a:lnTo>
                  <a:lnTo>
                    <a:pt x="1035" y="1152"/>
                  </a:lnTo>
                  <a:lnTo>
                    <a:pt x="1035" y="1156"/>
                  </a:lnTo>
                  <a:lnTo>
                    <a:pt x="1035" y="1159"/>
                  </a:lnTo>
                  <a:lnTo>
                    <a:pt x="1035" y="1163"/>
                  </a:lnTo>
                  <a:lnTo>
                    <a:pt x="1032" y="1163"/>
                  </a:lnTo>
                  <a:lnTo>
                    <a:pt x="1028" y="1166"/>
                  </a:lnTo>
                  <a:lnTo>
                    <a:pt x="1025" y="1166"/>
                  </a:lnTo>
                  <a:lnTo>
                    <a:pt x="1021" y="1170"/>
                  </a:lnTo>
                  <a:lnTo>
                    <a:pt x="1018" y="1170"/>
                  </a:lnTo>
                  <a:lnTo>
                    <a:pt x="1014" y="1174"/>
                  </a:lnTo>
                  <a:lnTo>
                    <a:pt x="1011" y="1174"/>
                  </a:lnTo>
                  <a:lnTo>
                    <a:pt x="1004" y="1174"/>
                  </a:lnTo>
                  <a:lnTo>
                    <a:pt x="996" y="1174"/>
                  </a:lnTo>
                  <a:lnTo>
                    <a:pt x="986" y="1170"/>
                  </a:lnTo>
                  <a:lnTo>
                    <a:pt x="975" y="1170"/>
                  </a:lnTo>
                  <a:lnTo>
                    <a:pt x="968" y="1166"/>
                  </a:lnTo>
                  <a:lnTo>
                    <a:pt x="961" y="1163"/>
                  </a:lnTo>
                  <a:lnTo>
                    <a:pt x="961" y="1163"/>
                  </a:lnTo>
                  <a:lnTo>
                    <a:pt x="958" y="1159"/>
                  </a:lnTo>
                  <a:lnTo>
                    <a:pt x="954" y="1156"/>
                  </a:lnTo>
                  <a:lnTo>
                    <a:pt x="954" y="1149"/>
                  </a:lnTo>
                  <a:lnTo>
                    <a:pt x="954" y="1145"/>
                  </a:lnTo>
                  <a:lnTo>
                    <a:pt x="951" y="1142"/>
                  </a:lnTo>
                  <a:lnTo>
                    <a:pt x="951" y="1131"/>
                  </a:lnTo>
                  <a:lnTo>
                    <a:pt x="947" y="1121"/>
                  </a:lnTo>
                  <a:lnTo>
                    <a:pt x="944" y="1114"/>
                  </a:lnTo>
                  <a:lnTo>
                    <a:pt x="944" y="1110"/>
                  </a:lnTo>
                  <a:lnTo>
                    <a:pt x="940" y="1107"/>
                  </a:lnTo>
                  <a:lnTo>
                    <a:pt x="940" y="1096"/>
                  </a:lnTo>
                  <a:lnTo>
                    <a:pt x="940" y="1089"/>
                  </a:lnTo>
                  <a:lnTo>
                    <a:pt x="944" y="1085"/>
                  </a:lnTo>
                  <a:lnTo>
                    <a:pt x="940" y="1068"/>
                  </a:lnTo>
                  <a:lnTo>
                    <a:pt x="944" y="1064"/>
                  </a:lnTo>
                  <a:lnTo>
                    <a:pt x="944" y="1061"/>
                  </a:lnTo>
                  <a:lnTo>
                    <a:pt x="944" y="1054"/>
                  </a:lnTo>
                  <a:lnTo>
                    <a:pt x="944" y="1050"/>
                  </a:lnTo>
                  <a:lnTo>
                    <a:pt x="944" y="1050"/>
                  </a:lnTo>
                  <a:lnTo>
                    <a:pt x="954" y="1029"/>
                  </a:lnTo>
                  <a:lnTo>
                    <a:pt x="975" y="1022"/>
                  </a:lnTo>
                  <a:lnTo>
                    <a:pt x="979" y="1015"/>
                  </a:lnTo>
                  <a:lnTo>
                    <a:pt x="989" y="1015"/>
                  </a:lnTo>
                  <a:lnTo>
                    <a:pt x="996" y="1011"/>
                  </a:lnTo>
                  <a:lnTo>
                    <a:pt x="1004" y="1011"/>
                  </a:lnTo>
                  <a:lnTo>
                    <a:pt x="1007" y="1015"/>
                  </a:lnTo>
                  <a:lnTo>
                    <a:pt x="1011" y="1015"/>
                  </a:lnTo>
                  <a:lnTo>
                    <a:pt x="1025" y="1015"/>
                  </a:lnTo>
                  <a:lnTo>
                    <a:pt x="1039" y="1011"/>
                  </a:lnTo>
                  <a:lnTo>
                    <a:pt x="1046" y="1011"/>
                  </a:lnTo>
                  <a:lnTo>
                    <a:pt x="1049" y="1008"/>
                  </a:lnTo>
                  <a:lnTo>
                    <a:pt x="1049" y="1008"/>
                  </a:lnTo>
                  <a:lnTo>
                    <a:pt x="1053" y="1004"/>
                  </a:lnTo>
                  <a:lnTo>
                    <a:pt x="1053" y="1004"/>
                  </a:lnTo>
                  <a:lnTo>
                    <a:pt x="1067" y="1001"/>
                  </a:lnTo>
                  <a:lnTo>
                    <a:pt x="1088" y="1004"/>
                  </a:lnTo>
                  <a:lnTo>
                    <a:pt x="1109" y="1004"/>
                  </a:lnTo>
                  <a:lnTo>
                    <a:pt x="1120" y="1008"/>
                  </a:lnTo>
                  <a:lnTo>
                    <a:pt x="1127" y="1008"/>
                  </a:lnTo>
                  <a:lnTo>
                    <a:pt x="1130" y="1011"/>
                  </a:lnTo>
                  <a:lnTo>
                    <a:pt x="1134" y="1015"/>
                  </a:lnTo>
                  <a:lnTo>
                    <a:pt x="1137" y="1019"/>
                  </a:lnTo>
                  <a:lnTo>
                    <a:pt x="1137" y="1026"/>
                  </a:lnTo>
                  <a:lnTo>
                    <a:pt x="1137" y="1029"/>
                  </a:lnTo>
                  <a:lnTo>
                    <a:pt x="1137" y="1029"/>
                  </a:lnTo>
                  <a:lnTo>
                    <a:pt x="1141" y="1043"/>
                  </a:lnTo>
                  <a:lnTo>
                    <a:pt x="1144" y="1054"/>
                  </a:lnTo>
                  <a:lnTo>
                    <a:pt x="1152" y="1064"/>
                  </a:lnTo>
                  <a:lnTo>
                    <a:pt x="1155" y="1071"/>
                  </a:lnTo>
                  <a:lnTo>
                    <a:pt x="1162" y="1075"/>
                  </a:lnTo>
                  <a:lnTo>
                    <a:pt x="1166" y="1078"/>
                  </a:lnTo>
                  <a:lnTo>
                    <a:pt x="1166" y="1078"/>
                  </a:lnTo>
                  <a:lnTo>
                    <a:pt x="1173" y="1085"/>
                  </a:lnTo>
                  <a:lnTo>
                    <a:pt x="1176" y="1089"/>
                  </a:lnTo>
                  <a:lnTo>
                    <a:pt x="1180" y="1089"/>
                  </a:lnTo>
                  <a:lnTo>
                    <a:pt x="1183" y="1085"/>
                  </a:lnTo>
                  <a:lnTo>
                    <a:pt x="1183" y="1085"/>
                  </a:lnTo>
                  <a:lnTo>
                    <a:pt x="1187" y="1085"/>
                  </a:lnTo>
                  <a:lnTo>
                    <a:pt x="1187" y="1061"/>
                  </a:lnTo>
                  <a:lnTo>
                    <a:pt x="1180" y="1043"/>
                  </a:lnTo>
                  <a:lnTo>
                    <a:pt x="1173" y="1033"/>
                  </a:lnTo>
                  <a:lnTo>
                    <a:pt x="1169" y="1026"/>
                  </a:lnTo>
                  <a:lnTo>
                    <a:pt x="1166" y="1019"/>
                  </a:lnTo>
                  <a:lnTo>
                    <a:pt x="1162" y="1008"/>
                  </a:lnTo>
                  <a:lnTo>
                    <a:pt x="1162" y="1001"/>
                  </a:lnTo>
                  <a:lnTo>
                    <a:pt x="1162" y="997"/>
                  </a:lnTo>
                  <a:lnTo>
                    <a:pt x="1162" y="994"/>
                  </a:lnTo>
                  <a:lnTo>
                    <a:pt x="1162" y="987"/>
                  </a:lnTo>
                  <a:lnTo>
                    <a:pt x="1166" y="980"/>
                  </a:lnTo>
                  <a:lnTo>
                    <a:pt x="1169" y="976"/>
                  </a:lnTo>
                  <a:lnTo>
                    <a:pt x="1169" y="976"/>
                  </a:lnTo>
                  <a:lnTo>
                    <a:pt x="1176" y="966"/>
                  </a:lnTo>
                  <a:lnTo>
                    <a:pt x="1187" y="959"/>
                  </a:lnTo>
                  <a:lnTo>
                    <a:pt x="1194" y="952"/>
                  </a:lnTo>
                  <a:lnTo>
                    <a:pt x="1204" y="941"/>
                  </a:lnTo>
                  <a:lnTo>
                    <a:pt x="1211" y="934"/>
                  </a:lnTo>
                  <a:lnTo>
                    <a:pt x="1215" y="930"/>
                  </a:lnTo>
                  <a:lnTo>
                    <a:pt x="1218" y="927"/>
                  </a:lnTo>
                  <a:lnTo>
                    <a:pt x="1222" y="927"/>
                  </a:lnTo>
                  <a:lnTo>
                    <a:pt x="1225" y="920"/>
                  </a:lnTo>
                  <a:lnTo>
                    <a:pt x="1225" y="916"/>
                  </a:lnTo>
                  <a:lnTo>
                    <a:pt x="1229" y="913"/>
                  </a:lnTo>
                  <a:lnTo>
                    <a:pt x="1233" y="913"/>
                  </a:lnTo>
                  <a:lnTo>
                    <a:pt x="1233" y="913"/>
                  </a:lnTo>
                  <a:lnTo>
                    <a:pt x="1236" y="913"/>
                  </a:lnTo>
                  <a:lnTo>
                    <a:pt x="1236" y="909"/>
                  </a:lnTo>
                  <a:lnTo>
                    <a:pt x="1240" y="909"/>
                  </a:lnTo>
                  <a:lnTo>
                    <a:pt x="1240" y="906"/>
                  </a:lnTo>
                  <a:lnTo>
                    <a:pt x="1240" y="906"/>
                  </a:lnTo>
                  <a:lnTo>
                    <a:pt x="1236" y="902"/>
                  </a:lnTo>
                  <a:lnTo>
                    <a:pt x="1236" y="902"/>
                  </a:lnTo>
                  <a:lnTo>
                    <a:pt x="1233" y="902"/>
                  </a:lnTo>
                  <a:lnTo>
                    <a:pt x="1233" y="892"/>
                  </a:lnTo>
                  <a:lnTo>
                    <a:pt x="1229" y="888"/>
                  </a:lnTo>
                  <a:lnTo>
                    <a:pt x="1229" y="881"/>
                  </a:lnTo>
                  <a:lnTo>
                    <a:pt x="1229" y="881"/>
                  </a:lnTo>
                  <a:lnTo>
                    <a:pt x="1236" y="881"/>
                  </a:lnTo>
                  <a:lnTo>
                    <a:pt x="1240" y="878"/>
                  </a:lnTo>
                  <a:lnTo>
                    <a:pt x="1243" y="878"/>
                  </a:lnTo>
                  <a:lnTo>
                    <a:pt x="1243" y="874"/>
                  </a:lnTo>
                  <a:lnTo>
                    <a:pt x="1243" y="867"/>
                  </a:lnTo>
                  <a:lnTo>
                    <a:pt x="1243" y="863"/>
                  </a:lnTo>
                  <a:lnTo>
                    <a:pt x="1240" y="860"/>
                  </a:lnTo>
                  <a:lnTo>
                    <a:pt x="1240" y="860"/>
                  </a:lnTo>
                  <a:lnTo>
                    <a:pt x="1236" y="853"/>
                  </a:lnTo>
                  <a:lnTo>
                    <a:pt x="1236" y="853"/>
                  </a:lnTo>
                  <a:lnTo>
                    <a:pt x="1236" y="849"/>
                  </a:lnTo>
                  <a:lnTo>
                    <a:pt x="1236" y="849"/>
                  </a:lnTo>
                  <a:lnTo>
                    <a:pt x="1236" y="849"/>
                  </a:lnTo>
                  <a:lnTo>
                    <a:pt x="1247" y="856"/>
                  </a:lnTo>
                  <a:lnTo>
                    <a:pt x="1250" y="846"/>
                  </a:lnTo>
                  <a:lnTo>
                    <a:pt x="1254" y="856"/>
                  </a:lnTo>
                  <a:lnTo>
                    <a:pt x="1254" y="860"/>
                  </a:lnTo>
                  <a:lnTo>
                    <a:pt x="1254" y="863"/>
                  </a:lnTo>
                  <a:lnTo>
                    <a:pt x="1257" y="867"/>
                  </a:lnTo>
                  <a:lnTo>
                    <a:pt x="1261" y="867"/>
                  </a:lnTo>
                  <a:lnTo>
                    <a:pt x="1261" y="863"/>
                  </a:lnTo>
                  <a:lnTo>
                    <a:pt x="1261" y="856"/>
                  </a:lnTo>
                  <a:lnTo>
                    <a:pt x="1264" y="849"/>
                  </a:lnTo>
                  <a:lnTo>
                    <a:pt x="1264" y="846"/>
                  </a:lnTo>
                  <a:lnTo>
                    <a:pt x="1264" y="839"/>
                  </a:lnTo>
                  <a:lnTo>
                    <a:pt x="1264" y="832"/>
                  </a:lnTo>
                  <a:lnTo>
                    <a:pt x="1264" y="825"/>
                  </a:lnTo>
                  <a:lnTo>
                    <a:pt x="1261" y="825"/>
                  </a:lnTo>
                  <a:lnTo>
                    <a:pt x="1257" y="818"/>
                  </a:lnTo>
                  <a:lnTo>
                    <a:pt x="1257" y="814"/>
                  </a:lnTo>
                  <a:lnTo>
                    <a:pt x="1261" y="814"/>
                  </a:lnTo>
                  <a:lnTo>
                    <a:pt x="1264" y="811"/>
                  </a:lnTo>
                  <a:lnTo>
                    <a:pt x="1264" y="811"/>
                  </a:lnTo>
                  <a:lnTo>
                    <a:pt x="1268" y="814"/>
                  </a:lnTo>
                  <a:lnTo>
                    <a:pt x="1275" y="814"/>
                  </a:lnTo>
                  <a:lnTo>
                    <a:pt x="1282" y="811"/>
                  </a:lnTo>
                  <a:lnTo>
                    <a:pt x="1289" y="811"/>
                  </a:lnTo>
                  <a:lnTo>
                    <a:pt x="1292" y="807"/>
                  </a:lnTo>
                  <a:lnTo>
                    <a:pt x="1296" y="807"/>
                  </a:lnTo>
                  <a:lnTo>
                    <a:pt x="1303" y="807"/>
                  </a:lnTo>
                  <a:lnTo>
                    <a:pt x="1310" y="807"/>
                  </a:lnTo>
                  <a:lnTo>
                    <a:pt x="1314" y="807"/>
                  </a:lnTo>
                  <a:lnTo>
                    <a:pt x="1321" y="804"/>
                  </a:lnTo>
                  <a:lnTo>
                    <a:pt x="1321" y="800"/>
                  </a:lnTo>
                  <a:lnTo>
                    <a:pt x="1321" y="797"/>
                  </a:lnTo>
                  <a:lnTo>
                    <a:pt x="1314" y="797"/>
                  </a:lnTo>
                  <a:lnTo>
                    <a:pt x="1310" y="797"/>
                  </a:lnTo>
                  <a:lnTo>
                    <a:pt x="1307" y="793"/>
                  </a:lnTo>
                  <a:lnTo>
                    <a:pt x="1303" y="793"/>
                  </a:lnTo>
                  <a:lnTo>
                    <a:pt x="1299" y="793"/>
                  </a:lnTo>
                  <a:lnTo>
                    <a:pt x="1299" y="790"/>
                  </a:lnTo>
                  <a:lnTo>
                    <a:pt x="1299" y="786"/>
                  </a:lnTo>
                  <a:lnTo>
                    <a:pt x="1303" y="782"/>
                  </a:lnTo>
                  <a:lnTo>
                    <a:pt x="1310" y="779"/>
                  </a:lnTo>
                  <a:lnTo>
                    <a:pt x="1310" y="775"/>
                  </a:lnTo>
                  <a:lnTo>
                    <a:pt x="1314" y="775"/>
                  </a:lnTo>
                  <a:lnTo>
                    <a:pt x="1317" y="772"/>
                  </a:lnTo>
                  <a:lnTo>
                    <a:pt x="1321" y="765"/>
                  </a:lnTo>
                  <a:lnTo>
                    <a:pt x="1324" y="761"/>
                  </a:lnTo>
                  <a:lnTo>
                    <a:pt x="1328" y="758"/>
                  </a:lnTo>
                  <a:lnTo>
                    <a:pt x="1328" y="754"/>
                  </a:lnTo>
                  <a:lnTo>
                    <a:pt x="1338" y="754"/>
                  </a:lnTo>
                  <a:lnTo>
                    <a:pt x="1345" y="751"/>
                  </a:lnTo>
                  <a:lnTo>
                    <a:pt x="1349" y="747"/>
                  </a:lnTo>
                  <a:lnTo>
                    <a:pt x="1352" y="747"/>
                  </a:lnTo>
                  <a:lnTo>
                    <a:pt x="1359" y="744"/>
                  </a:lnTo>
                  <a:lnTo>
                    <a:pt x="1359" y="744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66" y="740"/>
                  </a:lnTo>
                  <a:lnTo>
                    <a:pt x="1373" y="737"/>
                  </a:lnTo>
                  <a:lnTo>
                    <a:pt x="1380" y="733"/>
                  </a:lnTo>
                  <a:lnTo>
                    <a:pt x="1384" y="733"/>
                  </a:lnTo>
                  <a:lnTo>
                    <a:pt x="1384" y="730"/>
                  </a:lnTo>
                  <a:lnTo>
                    <a:pt x="1391" y="730"/>
                  </a:lnTo>
                  <a:lnTo>
                    <a:pt x="1395" y="733"/>
                  </a:lnTo>
                  <a:lnTo>
                    <a:pt x="1395" y="733"/>
                  </a:lnTo>
                  <a:lnTo>
                    <a:pt x="1391" y="737"/>
                  </a:lnTo>
                  <a:lnTo>
                    <a:pt x="1391" y="740"/>
                  </a:lnTo>
                  <a:lnTo>
                    <a:pt x="1388" y="740"/>
                  </a:lnTo>
                  <a:lnTo>
                    <a:pt x="1384" y="744"/>
                  </a:lnTo>
                  <a:lnTo>
                    <a:pt x="1384" y="744"/>
                  </a:lnTo>
                  <a:lnTo>
                    <a:pt x="1373" y="747"/>
                  </a:lnTo>
                  <a:lnTo>
                    <a:pt x="1370" y="751"/>
                  </a:lnTo>
                  <a:lnTo>
                    <a:pt x="1370" y="754"/>
                  </a:lnTo>
                  <a:lnTo>
                    <a:pt x="1370" y="761"/>
                  </a:lnTo>
                  <a:lnTo>
                    <a:pt x="1373" y="761"/>
                  </a:lnTo>
                  <a:lnTo>
                    <a:pt x="1373" y="765"/>
                  </a:lnTo>
                  <a:lnTo>
                    <a:pt x="1377" y="765"/>
                  </a:lnTo>
                  <a:lnTo>
                    <a:pt x="1384" y="765"/>
                  </a:lnTo>
                  <a:lnTo>
                    <a:pt x="1391" y="761"/>
                  </a:lnTo>
                  <a:lnTo>
                    <a:pt x="1398" y="758"/>
                  </a:lnTo>
                  <a:lnTo>
                    <a:pt x="1405" y="754"/>
                  </a:lnTo>
                  <a:lnTo>
                    <a:pt x="1412" y="751"/>
                  </a:lnTo>
                  <a:lnTo>
                    <a:pt x="1419" y="751"/>
                  </a:lnTo>
                  <a:lnTo>
                    <a:pt x="1419" y="747"/>
                  </a:lnTo>
                  <a:lnTo>
                    <a:pt x="1426" y="747"/>
                  </a:lnTo>
                  <a:lnTo>
                    <a:pt x="1426" y="744"/>
                  </a:lnTo>
                  <a:lnTo>
                    <a:pt x="1426" y="740"/>
                  </a:lnTo>
                  <a:lnTo>
                    <a:pt x="1423" y="737"/>
                  </a:lnTo>
                  <a:lnTo>
                    <a:pt x="1419" y="737"/>
                  </a:lnTo>
                  <a:lnTo>
                    <a:pt x="1419" y="737"/>
                  </a:lnTo>
                  <a:lnTo>
                    <a:pt x="1412" y="733"/>
                  </a:lnTo>
                  <a:lnTo>
                    <a:pt x="1405" y="730"/>
                  </a:lnTo>
                  <a:lnTo>
                    <a:pt x="1398" y="723"/>
                  </a:lnTo>
                  <a:lnTo>
                    <a:pt x="1395" y="716"/>
                  </a:lnTo>
                  <a:lnTo>
                    <a:pt x="1391" y="712"/>
                  </a:lnTo>
                  <a:lnTo>
                    <a:pt x="1388" y="708"/>
                  </a:lnTo>
                  <a:lnTo>
                    <a:pt x="1384" y="705"/>
                  </a:lnTo>
                  <a:lnTo>
                    <a:pt x="1384" y="698"/>
                  </a:lnTo>
                  <a:lnTo>
                    <a:pt x="1384" y="694"/>
                  </a:lnTo>
                  <a:lnTo>
                    <a:pt x="1384" y="691"/>
                  </a:lnTo>
                  <a:lnTo>
                    <a:pt x="1388" y="691"/>
                  </a:lnTo>
                  <a:lnTo>
                    <a:pt x="1384" y="684"/>
                  </a:lnTo>
                  <a:lnTo>
                    <a:pt x="1384" y="684"/>
                  </a:lnTo>
                  <a:lnTo>
                    <a:pt x="1380" y="684"/>
                  </a:lnTo>
                  <a:lnTo>
                    <a:pt x="1377" y="684"/>
                  </a:lnTo>
                  <a:lnTo>
                    <a:pt x="1377" y="684"/>
                  </a:lnTo>
                  <a:lnTo>
                    <a:pt x="1373" y="684"/>
                  </a:lnTo>
                  <a:lnTo>
                    <a:pt x="1373" y="677"/>
                  </a:lnTo>
                  <a:lnTo>
                    <a:pt x="1380" y="677"/>
                  </a:lnTo>
                  <a:lnTo>
                    <a:pt x="1388" y="673"/>
                  </a:lnTo>
                  <a:lnTo>
                    <a:pt x="1391" y="670"/>
                  </a:lnTo>
                  <a:lnTo>
                    <a:pt x="1395" y="666"/>
                  </a:lnTo>
                  <a:lnTo>
                    <a:pt x="1395" y="663"/>
                  </a:lnTo>
                  <a:lnTo>
                    <a:pt x="1391" y="659"/>
                  </a:lnTo>
                  <a:lnTo>
                    <a:pt x="1388" y="656"/>
                  </a:lnTo>
                  <a:lnTo>
                    <a:pt x="1384" y="656"/>
                  </a:lnTo>
                  <a:lnTo>
                    <a:pt x="1380" y="656"/>
                  </a:lnTo>
                  <a:lnTo>
                    <a:pt x="1377" y="659"/>
                  </a:lnTo>
                  <a:lnTo>
                    <a:pt x="1373" y="659"/>
                  </a:lnTo>
                  <a:lnTo>
                    <a:pt x="1359" y="663"/>
                  </a:lnTo>
                  <a:lnTo>
                    <a:pt x="1349" y="666"/>
                  </a:lnTo>
                  <a:lnTo>
                    <a:pt x="1342" y="673"/>
                  </a:lnTo>
                  <a:lnTo>
                    <a:pt x="1338" y="677"/>
                  </a:lnTo>
                  <a:lnTo>
                    <a:pt x="1338" y="677"/>
                  </a:lnTo>
                  <a:lnTo>
                    <a:pt x="1331" y="684"/>
                  </a:lnTo>
                  <a:lnTo>
                    <a:pt x="1324" y="691"/>
                  </a:lnTo>
                  <a:lnTo>
                    <a:pt x="1314" y="698"/>
                  </a:lnTo>
                  <a:lnTo>
                    <a:pt x="1307" y="701"/>
                  </a:lnTo>
                  <a:lnTo>
                    <a:pt x="1303" y="705"/>
                  </a:lnTo>
                  <a:lnTo>
                    <a:pt x="1299" y="705"/>
                  </a:lnTo>
                  <a:lnTo>
                    <a:pt x="1307" y="698"/>
                  </a:lnTo>
                  <a:lnTo>
                    <a:pt x="1314" y="691"/>
                  </a:lnTo>
                  <a:lnTo>
                    <a:pt x="1321" y="684"/>
                  </a:lnTo>
                  <a:lnTo>
                    <a:pt x="1324" y="673"/>
                  </a:lnTo>
                  <a:lnTo>
                    <a:pt x="1331" y="666"/>
                  </a:lnTo>
                  <a:lnTo>
                    <a:pt x="1335" y="659"/>
                  </a:lnTo>
                  <a:lnTo>
                    <a:pt x="1338" y="656"/>
                  </a:lnTo>
                  <a:lnTo>
                    <a:pt x="1338" y="656"/>
                  </a:lnTo>
                  <a:lnTo>
                    <a:pt x="1356" y="645"/>
                  </a:lnTo>
                  <a:lnTo>
                    <a:pt x="1366" y="638"/>
                  </a:lnTo>
                  <a:lnTo>
                    <a:pt x="1377" y="634"/>
                  </a:lnTo>
                  <a:lnTo>
                    <a:pt x="1384" y="631"/>
                  </a:lnTo>
                  <a:lnTo>
                    <a:pt x="1388" y="631"/>
                  </a:lnTo>
                  <a:lnTo>
                    <a:pt x="1405" y="634"/>
                  </a:lnTo>
                  <a:lnTo>
                    <a:pt x="1430" y="634"/>
                  </a:lnTo>
                  <a:lnTo>
                    <a:pt x="1447" y="634"/>
                  </a:lnTo>
                  <a:lnTo>
                    <a:pt x="1454" y="631"/>
                  </a:lnTo>
                  <a:lnTo>
                    <a:pt x="1465" y="631"/>
                  </a:lnTo>
                  <a:lnTo>
                    <a:pt x="1472" y="627"/>
                  </a:lnTo>
                  <a:lnTo>
                    <a:pt x="1476" y="620"/>
                  </a:lnTo>
                  <a:lnTo>
                    <a:pt x="1476" y="617"/>
                  </a:lnTo>
                  <a:lnTo>
                    <a:pt x="1476" y="613"/>
                  </a:lnTo>
                  <a:lnTo>
                    <a:pt x="1476" y="613"/>
                  </a:lnTo>
                  <a:lnTo>
                    <a:pt x="1483" y="606"/>
                  </a:lnTo>
                  <a:lnTo>
                    <a:pt x="1486" y="603"/>
                  </a:lnTo>
                  <a:lnTo>
                    <a:pt x="1493" y="599"/>
                  </a:lnTo>
                  <a:lnTo>
                    <a:pt x="1497" y="599"/>
                  </a:lnTo>
                  <a:lnTo>
                    <a:pt x="1500" y="599"/>
                  </a:lnTo>
                  <a:lnTo>
                    <a:pt x="1500" y="599"/>
                  </a:lnTo>
                  <a:lnTo>
                    <a:pt x="1507" y="596"/>
                  </a:lnTo>
                  <a:lnTo>
                    <a:pt x="1511" y="589"/>
                  </a:lnTo>
                  <a:lnTo>
                    <a:pt x="1514" y="578"/>
                  </a:lnTo>
                  <a:lnTo>
                    <a:pt x="1514" y="571"/>
                  </a:lnTo>
                  <a:lnTo>
                    <a:pt x="1511" y="561"/>
                  </a:lnTo>
                  <a:lnTo>
                    <a:pt x="1507" y="553"/>
                  </a:lnTo>
                  <a:lnTo>
                    <a:pt x="1500" y="550"/>
                  </a:lnTo>
                  <a:lnTo>
                    <a:pt x="1497" y="546"/>
                  </a:lnTo>
                  <a:lnTo>
                    <a:pt x="1497" y="546"/>
                  </a:lnTo>
                  <a:lnTo>
                    <a:pt x="1493" y="539"/>
                  </a:lnTo>
                  <a:lnTo>
                    <a:pt x="1490" y="532"/>
                  </a:lnTo>
                  <a:lnTo>
                    <a:pt x="1490" y="529"/>
                  </a:lnTo>
                  <a:lnTo>
                    <a:pt x="1490" y="529"/>
                  </a:lnTo>
                  <a:lnTo>
                    <a:pt x="1490" y="529"/>
                  </a:lnTo>
                  <a:lnTo>
                    <a:pt x="1469" y="529"/>
                  </a:lnTo>
                  <a:lnTo>
                    <a:pt x="1465" y="532"/>
                  </a:lnTo>
                  <a:lnTo>
                    <a:pt x="1462" y="532"/>
                  </a:lnTo>
                  <a:lnTo>
                    <a:pt x="1458" y="532"/>
                  </a:lnTo>
                  <a:lnTo>
                    <a:pt x="1458" y="529"/>
                  </a:lnTo>
                  <a:lnTo>
                    <a:pt x="1454" y="529"/>
                  </a:lnTo>
                  <a:lnTo>
                    <a:pt x="1451" y="518"/>
                  </a:lnTo>
                  <a:lnTo>
                    <a:pt x="1447" y="508"/>
                  </a:lnTo>
                  <a:lnTo>
                    <a:pt x="1444" y="494"/>
                  </a:lnTo>
                  <a:lnTo>
                    <a:pt x="1440" y="487"/>
                  </a:lnTo>
                  <a:lnTo>
                    <a:pt x="1440" y="479"/>
                  </a:lnTo>
                  <a:lnTo>
                    <a:pt x="1440" y="479"/>
                  </a:lnTo>
                  <a:lnTo>
                    <a:pt x="1440" y="479"/>
                  </a:lnTo>
                  <a:lnTo>
                    <a:pt x="1440" y="483"/>
                  </a:lnTo>
                  <a:lnTo>
                    <a:pt x="1437" y="472"/>
                  </a:lnTo>
                  <a:lnTo>
                    <a:pt x="1426" y="455"/>
                  </a:lnTo>
                  <a:lnTo>
                    <a:pt x="1419" y="437"/>
                  </a:lnTo>
                  <a:lnTo>
                    <a:pt x="1412" y="423"/>
                  </a:lnTo>
                  <a:lnTo>
                    <a:pt x="1409" y="416"/>
                  </a:lnTo>
                  <a:lnTo>
                    <a:pt x="1405" y="405"/>
                  </a:lnTo>
                  <a:lnTo>
                    <a:pt x="1398" y="398"/>
                  </a:lnTo>
                  <a:lnTo>
                    <a:pt x="1395" y="391"/>
                  </a:lnTo>
                  <a:lnTo>
                    <a:pt x="1391" y="391"/>
                  </a:lnTo>
                  <a:lnTo>
                    <a:pt x="1388" y="391"/>
                  </a:lnTo>
                  <a:lnTo>
                    <a:pt x="1384" y="391"/>
                  </a:lnTo>
                  <a:lnTo>
                    <a:pt x="1384" y="395"/>
                  </a:lnTo>
                  <a:lnTo>
                    <a:pt x="1388" y="405"/>
                  </a:lnTo>
                  <a:lnTo>
                    <a:pt x="1384" y="413"/>
                  </a:lnTo>
                  <a:lnTo>
                    <a:pt x="1380" y="420"/>
                  </a:lnTo>
                  <a:lnTo>
                    <a:pt x="1377" y="423"/>
                  </a:lnTo>
                  <a:lnTo>
                    <a:pt x="1370" y="427"/>
                  </a:lnTo>
                  <a:lnTo>
                    <a:pt x="1366" y="427"/>
                  </a:lnTo>
                  <a:lnTo>
                    <a:pt x="1366" y="427"/>
                  </a:lnTo>
                  <a:lnTo>
                    <a:pt x="1356" y="430"/>
                  </a:lnTo>
                  <a:lnTo>
                    <a:pt x="1349" y="434"/>
                  </a:lnTo>
                  <a:lnTo>
                    <a:pt x="1342" y="434"/>
                  </a:lnTo>
                  <a:lnTo>
                    <a:pt x="1338" y="430"/>
                  </a:lnTo>
                  <a:lnTo>
                    <a:pt x="1335" y="427"/>
                  </a:lnTo>
                  <a:lnTo>
                    <a:pt x="1335" y="427"/>
                  </a:lnTo>
                  <a:lnTo>
                    <a:pt x="1331" y="423"/>
                  </a:lnTo>
                  <a:lnTo>
                    <a:pt x="1331" y="423"/>
                  </a:lnTo>
                  <a:lnTo>
                    <a:pt x="1328" y="413"/>
                  </a:lnTo>
                  <a:lnTo>
                    <a:pt x="1328" y="405"/>
                  </a:lnTo>
                  <a:lnTo>
                    <a:pt x="1328" y="395"/>
                  </a:lnTo>
                  <a:lnTo>
                    <a:pt x="1328" y="391"/>
                  </a:lnTo>
                  <a:lnTo>
                    <a:pt x="1331" y="388"/>
                  </a:lnTo>
                  <a:lnTo>
                    <a:pt x="1324" y="374"/>
                  </a:lnTo>
                  <a:lnTo>
                    <a:pt x="1328" y="370"/>
                  </a:lnTo>
                  <a:lnTo>
                    <a:pt x="1328" y="367"/>
                  </a:lnTo>
                  <a:lnTo>
                    <a:pt x="1324" y="363"/>
                  </a:lnTo>
                  <a:lnTo>
                    <a:pt x="1324" y="363"/>
                  </a:lnTo>
                  <a:lnTo>
                    <a:pt x="1321" y="360"/>
                  </a:lnTo>
                  <a:lnTo>
                    <a:pt x="1314" y="356"/>
                  </a:lnTo>
                  <a:lnTo>
                    <a:pt x="1310" y="353"/>
                  </a:lnTo>
                  <a:lnTo>
                    <a:pt x="1307" y="349"/>
                  </a:lnTo>
                  <a:lnTo>
                    <a:pt x="1303" y="346"/>
                  </a:lnTo>
                  <a:lnTo>
                    <a:pt x="1303" y="346"/>
                  </a:lnTo>
                  <a:lnTo>
                    <a:pt x="1296" y="335"/>
                  </a:lnTo>
                  <a:lnTo>
                    <a:pt x="1289" y="332"/>
                  </a:lnTo>
                  <a:lnTo>
                    <a:pt x="1282" y="332"/>
                  </a:lnTo>
                  <a:lnTo>
                    <a:pt x="1278" y="328"/>
                  </a:lnTo>
                  <a:lnTo>
                    <a:pt x="1275" y="328"/>
                  </a:lnTo>
                  <a:lnTo>
                    <a:pt x="1236" y="328"/>
                  </a:lnTo>
                  <a:lnTo>
                    <a:pt x="1225" y="324"/>
                  </a:lnTo>
                  <a:lnTo>
                    <a:pt x="1222" y="324"/>
                  </a:lnTo>
                  <a:lnTo>
                    <a:pt x="1218" y="328"/>
                  </a:lnTo>
                  <a:lnTo>
                    <a:pt x="1215" y="335"/>
                  </a:lnTo>
                  <a:lnTo>
                    <a:pt x="1211" y="339"/>
                  </a:lnTo>
                  <a:lnTo>
                    <a:pt x="1211" y="342"/>
                  </a:lnTo>
                  <a:lnTo>
                    <a:pt x="1211" y="342"/>
                  </a:lnTo>
                  <a:lnTo>
                    <a:pt x="1208" y="346"/>
                  </a:lnTo>
                  <a:lnTo>
                    <a:pt x="1208" y="353"/>
                  </a:lnTo>
                  <a:lnTo>
                    <a:pt x="1208" y="356"/>
                  </a:lnTo>
                  <a:lnTo>
                    <a:pt x="1208" y="363"/>
                  </a:lnTo>
                  <a:lnTo>
                    <a:pt x="1208" y="363"/>
                  </a:lnTo>
                  <a:lnTo>
                    <a:pt x="1215" y="370"/>
                  </a:lnTo>
                  <a:lnTo>
                    <a:pt x="1215" y="377"/>
                  </a:lnTo>
                  <a:lnTo>
                    <a:pt x="1218" y="384"/>
                  </a:lnTo>
                  <a:lnTo>
                    <a:pt x="1218" y="388"/>
                  </a:lnTo>
                  <a:lnTo>
                    <a:pt x="1211" y="402"/>
                  </a:lnTo>
                  <a:lnTo>
                    <a:pt x="1208" y="416"/>
                  </a:lnTo>
                  <a:lnTo>
                    <a:pt x="1204" y="423"/>
                  </a:lnTo>
                  <a:lnTo>
                    <a:pt x="1204" y="430"/>
                  </a:lnTo>
                  <a:lnTo>
                    <a:pt x="1204" y="430"/>
                  </a:lnTo>
                  <a:lnTo>
                    <a:pt x="1211" y="444"/>
                  </a:lnTo>
                  <a:lnTo>
                    <a:pt x="1215" y="465"/>
                  </a:lnTo>
                  <a:lnTo>
                    <a:pt x="1218" y="483"/>
                  </a:lnTo>
                  <a:lnTo>
                    <a:pt x="1222" y="490"/>
                  </a:lnTo>
                  <a:lnTo>
                    <a:pt x="1218" y="501"/>
                  </a:lnTo>
                  <a:lnTo>
                    <a:pt x="1218" y="504"/>
                  </a:lnTo>
                  <a:lnTo>
                    <a:pt x="1215" y="511"/>
                  </a:lnTo>
                  <a:lnTo>
                    <a:pt x="1211" y="511"/>
                  </a:lnTo>
                  <a:lnTo>
                    <a:pt x="1208" y="511"/>
                  </a:lnTo>
                  <a:lnTo>
                    <a:pt x="1204" y="522"/>
                  </a:lnTo>
                  <a:lnTo>
                    <a:pt x="1201" y="525"/>
                  </a:lnTo>
                  <a:lnTo>
                    <a:pt x="1194" y="529"/>
                  </a:lnTo>
                  <a:lnTo>
                    <a:pt x="1190" y="532"/>
                  </a:lnTo>
                  <a:lnTo>
                    <a:pt x="1190" y="532"/>
                  </a:lnTo>
                  <a:lnTo>
                    <a:pt x="1190" y="536"/>
                  </a:lnTo>
                  <a:lnTo>
                    <a:pt x="1190" y="543"/>
                  </a:lnTo>
                  <a:lnTo>
                    <a:pt x="1194" y="550"/>
                  </a:lnTo>
                  <a:lnTo>
                    <a:pt x="1190" y="557"/>
                  </a:lnTo>
                  <a:lnTo>
                    <a:pt x="1190" y="564"/>
                  </a:lnTo>
                  <a:lnTo>
                    <a:pt x="1190" y="564"/>
                  </a:lnTo>
                  <a:lnTo>
                    <a:pt x="1194" y="571"/>
                  </a:lnTo>
                  <a:lnTo>
                    <a:pt x="1194" y="578"/>
                  </a:lnTo>
                  <a:lnTo>
                    <a:pt x="1197" y="582"/>
                  </a:lnTo>
                  <a:lnTo>
                    <a:pt x="1201" y="585"/>
                  </a:lnTo>
                  <a:lnTo>
                    <a:pt x="1201" y="589"/>
                  </a:lnTo>
                  <a:lnTo>
                    <a:pt x="1201" y="596"/>
                  </a:lnTo>
                  <a:lnTo>
                    <a:pt x="1197" y="603"/>
                  </a:lnTo>
                  <a:lnTo>
                    <a:pt x="1194" y="606"/>
                  </a:lnTo>
                  <a:lnTo>
                    <a:pt x="1194" y="610"/>
                  </a:lnTo>
                  <a:lnTo>
                    <a:pt x="1190" y="610"/>
                  </a:lnTo>
                  <a:lnTo>
                    <a:pt x="1187" y="617"/>
                  </a:lnTo>
                  <a:lnTo>
                    <a:pt x="1183" y="620"/>
                  </a:lnTo>
                  <a:lnTo>
                    <a:pt x="1180" y="617"/>
                  </a:lnTo>
                  <a:lnTo>
                    <a:pt x="1176" y="617"/>
                  </a:lnTo>
                  <a:lnTo>
                    <a:pt x="1173" y="613"/>
                  </a:lnTo>
                  <a:lnTo>
                    <a:pt x="1173" y="610"/>
                  </a:lnTo>
                  <a:lnTo>
                    <a:pt x="1169" y="606"/>
                  </a:lnTo>
                  <a:lnTo>
                    <a:pt x="1169" y="603"/>
                  </a:lnTo>
                  <a:lnTo>
                    <a:pt x="1166" y="596"/>
                  </a:lnTo>
                  <a:lnTo>
                    <a:pt x="1162" y="592"/>
                  </a:lnTo>
                  <a:lnTo>
                    <a:pt x="1162" y="592"/>
                  </a:lnTo>
                  <a:lnTo>
                    <a:pt x="1155" y="589"/>
                  </a:lnTo>
                  <a:lnTo>
                    <a:pt x="1152" y="585"/>
                  </a:lnTo>
                  <a:lnTo>
                    <a:pt x="1152" y="578"/>
                  </a:lnTo>
                  <a:lnTo>
                    <a:pt x="1152" y="575"/>
                  </a:lnTo>
                  <a:lnTo>
                    <a:pt x="1152" y="575"/>
                  </a:lnTo>
                  <a:lnTo>
                    <a:pt x="1148" y="571"/>
                  </a:lnTo>
                  <a:lnTo>
                    <a:pt x="1144" y="564"/>
                  </a:lnTo>
                  <a:lnTo>
                    <a:pt x="1144" y="557"/>
                  </a:lnTo>
                  <a:lnTo>
                    <a:pt x="1144" y="553"/>
                  </a:lnTo>
                  <a:lnTo>
                    <a:pt x="1144" y="550"/>
                  </a:lnTo>
                  <a:lnTo>
                    <a:pt x="1141" y="539"/>
                  </a:lnTo>
                  <a:lnTo>
                    <a:pt x="1137" y="529"/>
                  </a:lnTo>
                  <a:lnTo>
                    <a:pt x="1134" y="525"/>
                  </a:lnTo>
                  <a:lnTo>
                    <a:pt x="1130" y="522"/>
                  </a:lnTo>
                  <a:lnTo>
                    <a:pt x="1127" y="522"/>
                  </a:lnTo>
                  <a:lnTo>
                    <a:pt x="1123" y="522"/>
                  </a:lnTo>
                  <a:lnTo>
                    <a:pt x="1123" y="522"/>
                  </a:lnTo>
                  <a:lnTo>
                    <a:pt x="1116" y="518"/>
                  </a:lnTo>
                  <a:lnTo>
                    <a:pt x="1106" y="518"/>
                  </a:lnTo>
                  <a:lnTo>
                    <a:pt x="1099" y="518"/>
                  </a:lnTo>
                  <a:lnTo>
                    <a:pt x="1088" y="518"/>
                  </a:lnTo>
                  <a:lnTo>
                    <a:pt x="1085" y="522"/>
                  </a:lnTo>
                  <a:lnTo>
                    <a:pt x="1081" y="522"/>
                  </a:lnTo>
                  <a:lnTo>
                    <a:pt x="1070" y="518"/>
                  </a:lnTo>
                  <a:lnTo>
                    <a:pt x="1060" y="515"/>
                  </a:lnTo>
                  <a:lnTo>
                    <a:pt x="1053" y="508"/>
                  </a:lnTo>
                  <a:lnTo>
                    <a:pt x="1049" y="501"/>
                  </a:lnTo>
                  <a:lnTo>
                    <a:pt x="1046" y="494"/>
                  </a:lnTo>
                  <a:lnTo>
                    <a:pt x="1042" y="487"/>
                  </a:lnTo>
                  <a:lnTo>
                    <a:pt x="1042" y="483"/>
                  </a:lnTo>
                  <a:lnTo>
                    <a:pt x="1042" y="483"/>
                  </a:lnTo>
                  <a:lnTo>
                    <a:pt x="1035" y="469"/>
                  </a:lnTo>
                  <a:lnTo>
                    <a:pt x="1028" y="462"/>
                  </a:lnTo>
                  <a:lnTo>
                    <a:pt x="1021" y="455"/>
                  </a:lnTo>
                  <a:lnTo>
                    <a:pt x="1018" y="451"/>
                  </a:lnTo>
                  <a:lnTo>
                    <a:pt x="1014" y="451"/>
                  </a:lnTo>
                  <a:lnTo>
                    <a:pt x="1014" y="444"/>
                  </a:lnTo>
                  <a:lnTo>
                    <a:pt x="1011" y="437"/>
                  </a:lnTo>
                  <a:lnTo>
                    <a:pt x="1011" y="437"/>
                  </a:lnTo>
                  <a:lnTo>
                    <a:pt x="1007" y="434"/>
                  </a:lnTo>
                  <a:lnTo>
                    <a:pt x="1000" y="437"/>
                  </a:lnTo>
                  <a:lnTo>
                    <a:pt x="993" y="434"/>
                  </a:lnTo>
                  <a:lnTo>
                    <a:pt x="986" y="430"/>
                  </a:lnTo>
                  <a:lnTo>
                    <a:pt x="982" y="423"/>
                  </a:lnTo>
                  <a:lnTo>
                    <a:pt x="982" y="420"/>
                  </a:lnTo>
                  <a:lnTo>
                    <a:pt x="982" y="413"/>
                  </a:lnTo>
                  <a:lnTo>
                    <a:pt x="979" y="409"/>
                  </a:lnTo>
                  <a:lnTo>
                    <a:pt x="979" y="405"/>
                  </a:lnTo>
                  <a:lnTo>
                    <a:pt x="982" y="391"/>
                  </a:lnTo>
                  <a:lnTo>
                    <a:pt x="993" y="374"/>
                  </a:lnTo>
                  <a:lnTo>
                    <a:pt x="1004" y="353"/>
                  </a:lnTo>
                  <a:lnTo>
                    <a:pt x="1014" y="342"/>
                  </a:lnTo>
                  <a:lnTo>
                    <a:pt x="1021" y="335"/>
                  </a:lnTo>
                  <a:lnTo>
                    <a:pt x="1028" y="332"/>
                  </a:lnTo>
                  <a:lnTo>
                    <a:pt x="1032" y="328"/>
                  </a:lnTo>
                  <a:lnTo>
                    <a:pt x="1035" y="324"/>
                  </a:lnTo>
                  <a:lnTo>
                    <a:pt x="1039" y="321"/>
                  </a:lnTo>
                  <a:lnTo>
                    <a:pt x="1039" y="321"/>
                  </a:lnTo>
                  <a:lnTo>
                    <a:pt x="1035" y="314"/>
                  </a:lnTo>
                  <a:lnTo>
                    <a:pt x="1039" y="310"/>
                  </a:lnTo>
                  <a:lnTo>
                    <a:pt x="1039" y="310"/>
                  </a:lnTo>
                  <a:lnTo>
                    <a:pt x="1042" y="310"/>
                  </a:lnTo>
                  <a:lnTo>
                    <a:pt x="1042" y="310"/>
                  </a:lnTo>
                  <a:lnTo>
                    <a:pt x="1046" y="307"/>
                  </a:lnTo>
                  <a:lnTo>
                    <a:pt x="1053" y="310"/>
                  </a:lnTo>
                  <a:lnTo>
                    <a:pt x="1056" y="310"/>
                  </a:lnTo>
                  <a:lnTo>
                    <a:pt x="1063" y="314"/>
                  </a:lnTo>
                  <a:lnTo>
                    <a:pt x="1067" y="314"/>
                  </a:lnTo>
                  <a:lnTo>
                    <a:pt x="1070" y="314"/>
                  </a:lnTo>
                  <a:lnTo>
                    <a:pt x="1070" y="314"/>
                  </a:lnTo>
                  <a:lnTo>
                    <a:pt x="1074" y="307"/>
                  </a:lnTo>
                  <a:lnTo>
                    <a:pt x="1078" y="300"/>
                  </a:lnTo>
                  <a:lnTo>
                    <a:pt x="1078" y="293"/>
                  </a:lnTo>
                  <a:lnTo>
                    <a:pt x="1078" y="289"/>
                  </a:lnTo>
                  <a:lnTo>
                    <a:pt x="1078" y="282"/>
                  </a:lnTo>
                  <a:lnTo>
                    <a:pt x="1078" y="282"/>
                  </a:lnTo>
                  <a:lnTo>
                    <a:pt x="1078" y="272"/>
                  </a:lnTo>
                  <a:lnTo>
                    <a:pt x="1081" y="261"/>
                  </a:lnTo>
                  <a:lnTo>
                    <a:pt x="1088" y="250"/>
                  </a:lnTo>
                  <a:lnTo>
                    <a:pt x="1092" y="243"/>
                  </a:lnTo>
                  <a:lnTo>
                    <a:pt x="1095" y="240"/>
                  </a:lnTo>
                  <a:lnTo>
                    <a:pt x="1095" y="240"/>
                  </a:lnTo>
                  <a:lnTo>
                    <a:pt x="1099" y="233"/>
                  </a:lnTo>
                  <a:lnTo>
                    <a:pt x="1099" y="229"/>
                  </a:lnTo>
                  <a:lnTo>
                    <a:pt x="1099" y="226"/>
                  </a:lnTo>
                  <a:lnTo>
                    <a:pt x="1099" y="226"/>
                  </a:lnTo>
                  <a:lnTo>
                    <a:pt x="1095" y="226"/>
                  </a:lnTo>
                  <a:lnTo>
                    <a:pt x="1095" y="229"/>
                  </a:lnTo>
                  <a:lnTo>
                    <a:pt x="1063" y="212"/>
                  </a:lnTo>
                  <a:lnTo>
                    <a:pt x="1063" y="208"/>
                  </a:lnTo>
                  <a:lnTo>
                    <a:pt x="1067" y="205"/>
                  </a:lnTo>
                  <a:lnTo>
                    <a:pt x="1070" y="205"/>
                  </a:lnTo>
                  <a:lnTo>
                    <a:pt x="1074" y="205"/>
                  </a:lnTo>
                  <a:lnTo>
                    <a:pt x="1081" y="208"/>
                  </a:lnTo>
                  <a:lnTo>
                    <a:pt x="1085" y="208"/>
                  </a:lnTo>
                  <a:lnTo>
                    <a:pt x="1092" y="208"/>
                  </a:lnTo>
                  <a:lnTo>
                    <a:pt x="1092" y="208"/>
                  </a:lnTo>
                  <a:lnTo>
                    <a:pt x="1095" y="208"/>
                  </a:lnTo>
                  <a:lnTo>
                    <a:pt x="1102" y="208"/>
                  </a:lnTo>
                  <a:lnTo>
                    <a:pt x="1109" y="208"/>
                  </a:lnTo>
                  <a:lnTo>
                    <a:pt x="1116" y="212"/>
                  </a:lnTo>
                  <a:lnTo>
                    <a:pt x="1120" y="212"/>
                  </a:lnTo>
                  <a:lnTo>
                    <a:pt x="1123" y="212"/>
                  </a:lnTo>
                  <a:lnTo>
                    <a:pt x="1130" y="201"/>
                  </a:lnTo>
                  <a:lnTo>
                    <a:pt x="1137" y="205"/>
                  </a:lnTo>
                  <a:lnTo>
                    <a:pt x="1144" y="205"/>
                  </a:lnTo>
                  <a:lnTo>
                    <a:pt x="1152" y="205"/>
                  </a:lnTo>
                  <a:lnTo>
                    <a:pt x="1155" y="201"/>
                  </a:lnTo>
                  <a:lnTo>
                    <a:pt x="1155" y="201"/>
                  </a:lnTo>
                  <a:lnTo>
                    <a:pt x="1155" y="201"/>
                  </a:lnTo>
                  <a:lnTo>
                    <a:pt x="1159" y="194"/>
                  </a:lnTo>
                  <a:lnTo>
                    <a:pt x="1159" y="191"/>
                  </a:lnTo>
                  <a:lnTo>
                    <a:pt x="1162" y="184"/>
                  </a:lnTo>
                  <a:lnTo>
                    <a:pt x="1166" y="180"/>
                  </a:lnTo>
                  <a:lnTo>
                    <a:pt x="1169" y="180"/>
                  </a:lnTo>
                  <a:lnTo>
                    <a:pt x="1173" y="176"/>
                  </a:lnTo>
                  <a:lnTo>
                    <a:pt x="1173" y="173"/>
                  </a:lnTo>
                  <a:lnTo>
                    <a:pt x="1173" y="166"/>
                  </a:lnTo>
                  <a:lnTo>
                    <a:pt x="1173" y="159"/>
                  </a:lnTo>
                  <a:lnTo>
                    <a:pt x="1169" y="148"/>
                  </a:lnTo>
                  <a:lnTo>
                    <a:pt x="1169" y="148"/>
                  </a:lnTo>
                  <a:lnTo>
                    <a:pt x="1166" y="145"/>
                  </a:lnTo>
                  <a:lnTo>
                    <a:pt x="1162" y="145"/>
                  </a:lnTo>
                  <a:lnTo>
                    <a:pt x="1159" y="138"/>
                  </a:lnTo>
                  <a:lnTo>
                    <a:pt x="1155" y="134"/>
                  </a:lnTo>
                  <a:lnTo>
                    <a:pt x="1155" y="131"/>
                  </a:lnTo>
                  <a:lnTo>
                    <a:pt x="1159" y="124"/>
                  </a:lnTo>
                  <a:lnTo>
                    <a:pt x="1166" y="120"/>
                  </a:lnTo>
                  <a:lnTo>
                    <a:pt x="1166" y="120"/>
                  </a:lnTo>
                  <a:lnTo>
                    <a:pt x="1169" y="120"/>
                  </a:lnTo>
                  <a:lnTo>
                    <a:pt x="1173" y="120"/>
                  </a:lnTo>
                  <a:lnTo>
                    <a:pt x="1173" y="117"/>
                  </a:lnTo>
                  <a:lnTo>
                    <a:pt x="1176" y="113"/>
                  </a:lnTo>
                  <a:lnTo>
                    <a:pt x="1173" y="110"/>
                  </a:lnTo>
                  <a:lnTo>
                    <a:pt x="1173" y="106"/>
                  </a:lnTo>
                  <a:lnTo>
                    <a:pt x="1169" y="103"/>
                  </a:lnTo>
                  <a:lnTo>
                    <a:pt x="1166" y="103"/>
                  </a:lnTo>
                  <a:lnTo>
                    <a:pt x="1162" y="99"/>
                  </a:lnTo>
                  <a:lnTo>
                    <a:pt x="1162" y="103"/>
                  </a:lnTo>
                  <a:lnTo>
                    <a:pt x="1159" y="78"/>
                  </a:lnTo>
                  <a:lnTo>
                    <a:pt x="1152" y="78"/>
                  </a:lnTo>
                  <a:lnTo>
                    <a:pt x="1148" y="78"/>
                  </a:lnTo>
                  <a:lnTo>
                    <a:pt x="1141" y="78"/>
                  </a:lnTo>
                  <a:lnTo>
                    <a:pt x="1134" y="74"/>
                  </a:lnTo>
                  <a:lnTo>
                    <a:pt x="1130" y="74"/>
                  </a:lnTo>
                  <a:lnTo>
                    <a:pt x="1130" y="74"/>
                  </a:lnTo>
                  <a:lnTo>
                    <a:pt x="1134" y="106"/>
                  </a:lnTo>
                  <a:lnTo>
                    <a:pt x="1130" y="106"/>
                  </a:lnTo>
                  <a:lnTo>
                    <a:pt x="1130" y="110"/>
                  </a:lnTo>
                  <a:lnTo>
                    <a:pt x="1123" y="117"/>
                  </a:lnTo>
                  <a:lnTo>
                    <a:pt x="1120" y="127"/>
                  </a:lnTo>
                  <a:lnTo>
                    <a:pt x="1116" y="141"/>
                  </a:lnTo>
                  <a:lnTo>
                    <a:pt x="1116" y="141"/>
                  </a:lnTo>
                  <a:lnTo>
                    <a:pt x="1113" y="141"/>
                  </a:lnTo>
                  <a:lnTo>
                    <a:pt x="1113" y="145"/>
                  </a:lnTo>
                  <a:lnTo>
                    <a:pt x="1109" y="148"/>
                  </a:lnTo>
                  <a:lnTo>
                    <a:pt x="1106" y="148"/>
                  </a:lnTo>
                  <a:lnTo>
                    <a:pt x="1102" y="145"/>
                  </a:lnTo>
                  <a:lnTo>
                    <a:pt x="1095" y="141"/>
                  </a:lnTo>
                  <a:lnTo>
                    <a:pt x="1092" y="103"/>
                  </a:lnTo>
                  <a:lnTo>
                    <a:pt x="1092" y="103"/>
                  </a:lnTo>
                  <a:lnTo>
                    <a:pt x="1092" y="103"/>
                  </a:lnTo>
                  <a:lnTo>
                    <a:pt x="1088" y="99"/>
                  </a:lnTo>
                  <a:lnTo>
                    <a:pt x="1088" y="99"/>
                  </a:lnTo>
                  <a:lnTo>
                    <a:pt x="1088" y="103"/>
                  </a:lnTo>
                  <a:lnTo>
                    <a:pt x="1085" y="110"/>
                  </a:lnTo>
                  <a:lnTo>
                    <a:pt x="1085" y="110"/>
                  </a:lnTo>
                  <a:lnTo>
                    <a:pt x="1081" y="113"/>
                  </a:lnTo>
                  <a:lnTo>
                    <a:pt x="1078" y="117"/>
                  </a:lnTo>
                  <a:lnTo>
                    <a:pt x="1078" y="120"/>
                  </a:lnTo>
                  <a:lnTo>
                    <a:pt x="1074" y="120"/>
                  </a:lnTo>
                  <a:lnTo>
                    <a:pt x="1070" y="124"/>
                  </a:lnTo>
                  <a:lnTo>
                    <a:pt x="1067" y="124"/>
                  </a:lnTo>
                  <a:lnTo>
                    <a:pt x="1067" y="120"/>
                  </a:lnTo>
                  <a:lnTo>
                    <a:pt x="1063" y="113"/>
                  </a:lnTo>
                  <a:lnTo>
                    <a:pt x="1063" y="106"/>
                  </a:lnTo>
                  <a:lnTo>
                    <a:pt x="1063" y="103"/>
                  </a:lnTo>
                  <a:lnTo>
                    <a:pt x="1060" y="103"/>
                  </a:lnTo>
                  <a:lnTo>
                    <a:pt x="1056" y="103"/>
                  </a:lnTo>
                  <a:lnTo>
                    <a:pt x="1053" y="106"/>
                  </a:lnTo>
                  <a:lnTo>
                    <a:pt x="1053" y="106"/>
                  </a:lnTo>
                  <a:lnTo>
                    <a:pt x="1049" y="106"/>
                  </a:lnTo>
                  <a:lnTo>
                    <a:pt x="1042" y="103"/>
                  </a:lnTo>
                  <a:lnTo>
                    <a:pt x="1039" y="99"/>
                  </a:lnTo>
                  <a:lnTo>
                    <a:pt x="1039" y="99"/>
                  </a:lnTo>
                  <a:lnTo>
                    <a:pt x="1035" y="95"/>
                  </a:lnTo>
                  <a:lnTo>
                    <a:pt x="1039" y="92"/>
                  </a:lnTo>
                  <a:lnTo>
                    <a:pt x="1042" y="85"/>
                  </a:lnTo>
                  <a:lnTo>
                    <a:pt x="1042" y="78"/>
                  </a:lnTo>
                  <a:lnTo>
                    <a:pt x="1046" y="71"/>
                  </a:lnTo>
                  <a:lnTo>
                    <a:pt x="1046" y="64"/>
                  </a:lnTo>
                  <a:lnTo>
                    <a:pt x="1046" y="64"/>
                  </a:lnTo>
                  <a:lnTo>
                    <a:pt x="1039" y="60"/>
                  </a:lnTo>
                  <a:lnTo>
                    <a:pt x="1039" y="53"/>
                  </a:lnTo>
                  <a:lnTo>
                    <a:pt x="1035" y="50"/>
                  </a:lnTo>
                  <a:lnTo>
                    <a:pt x="1035" y="46"/>
                  </a:lnTo>
                  <a:lnTo>
                    <a:pt x="1035" y="43"/>
                  </a:lnTo>
                  <a:lnTo>
                    <a:pt x="1035" y="39"/>
                  </a:lnTo>
                  <a:lnTo>
                    <a:pt x="1035" y="32"/>
                  </a:lnTo>
                  <a:lnTo>
                    <a:pt x="1032" y="25"/>
                  </a:lnTo>
                  <a:lnTo>
                    <a:pt x="1025" y="18"/>
                  </a:lnTo>
                  <a:lnTo>
                    <a:pt x="1021" y="14"/>
                  </a:lnTo>
                  <a:lnTo>
                    <a:pt x="1018" y="11"/>
                  </a:lnTo>
                  <a:lnTo>
                    <a:pt x="1014" y="7"/>
                  </a:lnTo>
                  <a:lnTo>
                    <a:pt x="1014" y="4"/>
                  </a:lnTo>
                  <a:lnTo>
                    <a:pt x="1011" y="0"/>
                  </a:lnTo>
                  <a:lnTo>
                    <a:pt x="1007" y="0"/>
                  </a:lnTo>
                  <a:lnTo>
                    <a:pt x="1004" y="0"/>
                  </a:lnTo>
                  <a:lnTo>
                    <a:pt x="1004" y="4"/>
                  </a:lnTo>
                  <a:lnTo>
                    <a:pt x="1000" y="4"/>
                  </a:lnTo>
                  <a:lnTo>
                    <a:pt x="996" y="4"/>
                  </a:lnTo>
                  <a:lnTo>
                    <a:pt x="996" y="7"/>
                  </a:lnTo>
                  <a:lnTo>
                    <a:pt x="993" y="14"/>
                  </a:lnTo>
                  <a:lnTo>
                    <a:pt x="993" y="18"/>
                  </a:lnTo>
                  <a:lnTo>
                    <a:pt x="993" y="25"/>
                  </a:lnTo>
                  <a:lnTo>
                    <a:pt x="993" y="25"/>
                  </a:lnTo>
                  <a:lnTo>
                    <a:pt x="982" y="32"/>
                  </a:lnTo>
                  <a:lnTo>
                    <a:pt x="979" y="43"/>
                  </a:lnTo>
                  <a:lnTo>
                    <a:pt x="979" y="50"/>
                  </a:lnTo>
                  <a:lnTo>
                    <a:pt x="979" y="53"/>
                  </a:lnTo>
                  <a:lnTo>
                    <a:pt x="979" y="57"/>
                  </a:lnTo>
                  <a:lnTo>
                    <a:pt x="979" y="67"/>
                  </a:lnTo>
                  <a:lnTo>
                    <a:pt x="982" y="74"/>
                  </a:lnTo>
                  <a:lnTo>
                    <a:pt x="986" y="81"/>
                  </a:lnTo>
                  <a:lnTo>
                    <a:pt x="993" y="88"/>
                  </a:lnTo>
                  <a:lnTo>
                    <a:pt x="996" y="92"/>
                  </a:lnTo>
                  <a:lnTo>
                    <a:pt x="1004" y="92"/>
                  </a:lnTo>
                  <a:lnTo>
                    <a:pt x="1007" y="92"/>
                  </a:lnTo>
                  <a:lnTo>
                    <a:pt x="1007" y="92"/>
                  </a:lnTo>
                  <a:lnTo>
                    <a:pt x="1000" y="99"/>
                  </a:lnTo>
                  <a:lnTo>
                    <a:pt x="1000" y="106"/>
                  </a:lnTo>
                  <a:lnTo>
                    <a:pt x="1000" y="113"/>
                  </a:lnTo>
                  <a:lnTo>
                    <a:pt x="1004" y="117"/>
                  </a:lnTo>
                  <a:lnTo>
                    <a:pt x="1007" y="120"/>
                  </a:lnTo>
                  <a:lnTo>
                    <a:pt x="1011" y="120"/>
                  </a:lnTo>
                  <a:lnTo>
                    <a:pt x="1014" y="124"/>
                  </a:lnTo>
                  <a:lnTo>
                    <a:pt x="1014" y="124"/>
                  </a:lnTo>
                  <a:lnTo>
                    <a:pt x="1021" y="124"/>
                  </a:lnTo>
                  <a:lnTo>
                    <a:pt x="1021" y="127"/>
                  </a:lnTo>
                  <a:lnTo>
                    <a:pt x="1025" y="131"/>
                  </a:lnTo>
                  <a:lnTo>
                    <a:pt x="1021" y="134"/>
                  </a:lnTo>
                  <a:lnTo>
                    <a:pt x="1021" y="138"/>
                  </a:lnTo>
                  <a:lnTo>
                    <a:pt x="1021" y="138"/>
                  </a:lnTo>
                  <a:lnTo>
                    <a:pt x="1018" y="141"/>
                  </a:lnTo>
                  <a:lnTo>
                    <a:pt x="1011" y="145"/>
                  </a:lnTo>
                  <a:lnTo>
                    <a:pt x="1004" y="148"/>
                  </a:lnTo>
                  <a:lnTo>
                    <a:pt x="996" y="152"/>
                  </a:lnTo>
                  <a:lnTo>
                    <a:pt x="989" y="155"/>
                  </a:lnTo>
                  <a:lnTo>
                    <a:pt x="986" y="159"/>
                  </a:lnTo>
                  <a:lnTo>
                    <a:pt x="982" y="159"/>
                  </a:lnTo>
                  <a:lnTo>
                    <a:pt x="975" y="159"/>
                  </a:lnTo>
                  <a:lnTo>
                    <a:pt x="972" y="159"/>
                  </a:lnTo>
                  <a:lnTo>
                    <a:pt x="972" y="159"/>
                  </a:lnTo>
                  <a:lnTo>
                    <a:pt x="972" y="155"/>
                  </a:lnTo>
                  <a:lnTo>
                    <a:pt x="972" y="155"/>
                  </a:lnTo>
                  <a:lnTo>
                    <a:pt x="975" y="131"/>
                  </a:lnTo>
                  <a:lnTo>
                    <a:pt x="958" y="131"/>
                  </a:lnTo>
                  <a:lnTo>
                    <a:pt x="947" y="131"/>
                  </a:lnTo>
                  <a:lnTo>
                    <a:pt x="944" y="131"/>
                  </a:lnTo>
                  <a:lnTo>
                    <a:pt x="940" y="134"/>
                  </a:lnTo>
                  <a:lnTo>
                    <a:pt x="940" y="134"/>
                  </a:lnTo>
                  <a:lnTo>
                    <a:pt x="940" y="134"/>
                  </a:lnTo>
                  <a:lnTo>
                    <a:pt x="940" y="148"/>
                  </a:lnTo>
                  <a:lnTo>
                    <a:pt x="940" y="155"/>
                  </a:lnTo>
                  <a:lnTo>
                    <a:pt x="940" y="159"/>
                  </a:lnTo>
                  <a:lnTo>
                    <a:pt x="937" y="162"/>
                  </a:lnTo>
                  <a:lnTo>
                    <a:pt x="937" y="162"/>
                  </a:lnTo>
                  <a:lnTo>
                    <a:pt x="933" y="162"/>
                  </a:lnTo>
                  <a:lnTo>
                    <a:pt x="930" y="159"/>
                  </a:lnTo>
                  <a:lnTo>
                    <a:pt x="930" y="159"/>
                  </a:lnTo>
                  <a:lnTo>
                    <a:pt x="930" y="159"/>
                  </a:lnTo>
                  <a:lnTo>
                    <a:pt x="923" y="155"/>
                  </a:lnTo>
                  <a:lnTo>
                    <a:pt x="919" y="152"/>
                  </a:lnTo>
                  <a:lnTo>
                    <a:pt x="912" y="152"/>
                  </a:lnTo>
                  <a:lnTo>
                    <a:pt x="912" y="155"/>
                  </a:lnTo>
                  <a:lnTo>
                    <a:pt x="908" y="155"/>
                  </a:lnTo>
                  <a:lnTo>
                    <a:pt x="908" y="155"/>
                  </a:lnTo>
                  <a:lnTo>
                    <a:pt x="901" y="162"/>
                  </a:lnTo>
                  <a:lnTo>
                    <a:pt x="894" y="162"/>
                  </a:lnTo>
                  <a:lnTo>
                    <a:pt x="891" y="162"/>
                  </a:lnTo>
                  <a:lnTo>
                    <a:pt x="887" y="162"/>
                  </a:lnTo>
                  <a:lnTo>
                    <a:pt x="887" y="159"/>
                  </a:lnTo>
                  <a:lnTo>
                    <a:pt x="884" y="155"/>
                  </a:lnTo>
                  <a:lnTo>
                    <a:pt x="884" y="155"/>
                  </a:lnTo>
                  <a:lnTo>
                    <a:pt x="880" y="148"/>
                  </a:lnTo>
                  <a:lnTo>
                    <a:pt x="877" y="141"/>
                  </a:lnTo>
                  <a:lnTo>
                    <a:pt x="873" y="141"/>
                  </a:lnTo>
                  <a:lnTo>
                    <a:pt x="870" y="141"/>
                  </a:lnTo>
                  <a:lnTo>
                    <a:pt x="866" y="145"/>
                  </a:lnTo>
                  <a:lnTo>
                    <a:pt x="866" y="145"/>
                  </a:lnTo>
                  <a:lnTo>
                    <a:pt x="856" y="141"/>
                  </a:lnTo>
                  <a:lnTo>
                    <a:pt x="852" y="138"/>
                  </a:lnTo>
                  <a:lnTo>
                    <a:pt x="849" y="134"/>
                  </a:lnTo>
                  <a:lnTo>
                    <a:pt x="845" y="131"/>
                  </a:lnTo>
                  <a:lnTo>
                    <a:pt x="845" y="127"/>
                  </a:lnTo>
                  <a:lnTo>
                    <a:pt x="845" y="127"/>
                  </a:lnTo>
                  <a:lnTo>
                    <a:pt x="845" y="120"/>
                  </a:lnTo>
                  <a:lnTo>
                    <a:pt x="841" y="117"/>
                  </a:lnTo>
                  <a:lnTo>
                    <a:pt x="838" y="117"/>
                  </a:lnTo>
                  <a:lnTo>
                    <a:pt x="834" y="117"/>
                  </a:lnTo>
                  <a:lnTo>
                    <a:pt x="831" y="117"/>
                  </a:lnTo>
                  <a:lnTo>
                    <a:pt x="831" y="117"/>
                  </a:lnTo>
                  <a:lnTo>
                    <a:pt x="820" y="117"/>
                  </a:lnTo>
                  <a:lnTo>
                    <a:pt x="813" y="120"/>
                  </a:lnTo>
                  <a:lnTo>
                    <a:pt x="806" y="124"/>
                  </a:lnTo>
                  <a:lnTo>
                    <a:pt x="806" y="127"/>
                  </a:lnTo>
                  <a:lnTo>
                    <a:pt x="803" y="131"/>
                  </a:lnTo>
                  <a:lnTo>
                    <a:pt x="803" y="138"/>
                  </a:lnTo>
                  <a:lnTo>
                    <a:pt x="803" y="141"/>
                  </a:lnTo>
                  <a:lnTo>
                    <a:pt x="806" y="141"/>
                  </a:lnTo>
                  <a:lnTo>
                    <a:pt x="806" y="145"/>
                  </a:lnTo>
                  <a:lnTo>
                    <a:pt x="810" y="148"/>
                  </a:lnTo>
                  <a:lnTo>
                    <a:pt x="810" y="152"/>
                  </a:lnTo>
                  <a:lnTo>
                    <a:pt x="810" y="155"/>
                  </a:lnTo>
                  <a:lnTo>
                    <a:pt x="806" y="159"/>
                  </a:lnTo>
                  <a:lnTo>
                    <a:pt x="806" y="162"/>
                  </a:lnTo>
                  <a:lnTo>
                    <a:pt x="806" y="162"/>
                  </a:lnTo>
                  <a:lnTo>
                    <a:pt x="806" y="191"/>
                  </a:lnTo>
                  <a:lnTo>
                    <a:pt x="803" y="194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6" y="187"/>
                  </a:lnTo>
                  <a:lnTo>
                    <a:pt x="792" y="176"/>
                  </a:lnTo>
                  <a:lnTo>
                    <a:pt x="785" y="166"/>
                  </a:lnTo>
                  <a:lnTo>
                    <a:pt x="782" y="159"/>
                  </a:lnTo>
                  <a:lnTo>
                    <a:pt x="778" y="152"/>
                  </a:lnTo>
                  <a:lnTo>
                    <a:pt x="775" y="145"/>
                  </a:lnTo>
                  <a:lnTo>
                    <a:pt x="771" y="145"/>
                  </a:lnTo>
                  <a:lnTo>
                    <a:pt x="768" y="148"/>
                  </a:lnTo>
                  <a:lnTo>
                    <a:pt x="768" y="152"/>
                  </a:lnTo>
                  <a:lnTo>
                    <a:pt x="764" y="155"/>
                  </a:lnTo>
                  <a:lnTo>
                    <a:pt x="764" y="159"/>
                  </a:lnTo>
                  <a:lnTo>
                    <a:pt x="760" y="159"/>
                  </a:lnTo>
                  <a:lnTo>
                    <a:pt x="757" y="159"/>
                  </a:lnTo>
                  <a:lnTo>
                    <a:pt x="750" y="155"/>
                  </a:lnTo>
                  <a:lnTo>
                    <a:pt x="743" y="155"/>
                  </a:lnTo>
                  <a:lnTo>
                    <a:pt x="736" y="159"/>
                  </a:lnTo>
                  <a:lnTo>
                    <a:pt x="732" y="159"/>
                  </a:lnTo>
                  <a:lnTo>
                    <a:pt x="722" y="159"/>
                  </a:lnTo>
                  <a:lnTo>
                    <a:pt x="715" y="155"/>
                  </a:lnTo>
                  <a:lnTo>
                    <a:pt x="711" y="155"/>
                  </a:lnTo>
                  <a:lnTo>
                    <a:pt x="711" y="152"/>
                  </a:lnTo>
                  <a:lnTo>
                    <a:pt x="715" y="148"/>
                  </a:lnTo>
                  <a:lnTo>
                    <a:pt x="715" y="148"/>
                  </a:lnTo>
                  <a:lnTo>
                    <a:pt x="718" y="145"/>
                  </a:lnTo>
                  <a:lnTo>
                    <a:pt x="718" y="145"/>
                  </a:lnTo>
                  <a:lnTo>
                    <a:pt x="725" y="138"/>
                  </a:lnTo>
                  <a:lnTo>
                    <a:pt x="725" y="131"/>
                  </a:lnTo>
                  <a:lnTo>
                    <a:pt x="725" y="124"/>
                  </a:lnTo>
                  <a:lnTo>
                    <a:pt x="725" y="120"/>
                  </a:lnTo>
                  <a:lnTo>
                    <a:pt x="722" y="117"/>
                  </a:lnTo>
                  <a:lnTo>
                    <a:pt x="718" y="113"/>
                  </a:lnTo>
                  <a:lnTo>
                    <a:pt x="715" y="113"/>
                  </a:lnTo>
                  <a:lnTo>
                    <a:pt x="715" y="113"/>
                  </a:lnTo>
                  <a:lnTo>
                    <a:pt x="708" y="106"/>
                  </a:lnTo>
                  <a:lnTo>
                    <a:pt x="704" y="106"/>
                  </a:lnTo>
                  <a:lnTo>
                    <a:pt x="704" y="106"/>
                  </a:lnTo>
                  <a:lnTo>
                    <a:pt x="701" y="106"/>
                  </a:lnTo>
                  <a:lnTo>
                    <a:pt x="701" y="110"/>
                  </a:lnTo>
                  <a:lnTo>
                    <a:pt x="701" y="110"/>
                  </a:lnTo>
                  <a:lnTo>
                    <a:pt x="701" y="113"/>
                  </a:lnTo>
                  <a:lnTo>
                    <a:pt x="701" y="117"/>
                  </a:lnTo>
                  <a:lnTo>
                    <a:pt x="701" y="120"/>
                  </a:lnTo>
                  <a:lnTo>
                    <a:pt x="697" y="120"/>
                  </a:lnTo>
                  <a:lnTo>
                    <a:pt x="697" y="120"/>
                  </a:lnTo>
                  <a:lnTo>
                    <a:pt x="694" y="117"/>
                  </a:lnTo>
                  <a:lnTo>
                    <a:pt x="690" y="117"/>
                  </a:lnTo>
                  <a:lnTo>
                    <a:pt x="690" y="117"/>
                  </a:lnTo>
                  <a:lnTo>
                    <a:pt x="672" y="99"/>
                  </a:lnTo>
                  <a:lnTo>
                    <a:pt x="655" y="88"/>
                  </a:lnTo>
                  <a:lnTo>
                    <a:pt x="641" y="81"/>
                  </a:lnTo>
                  <a:lnTo>
                    <a:pt x="634" y="81"/>
                  </a:lnTo>
                  <a:lnTo>
                    <a:pt x="620" y="78"/>
                  </a:lnTo>
                  <a:lnTo>
                    <a:pt x="609" y="74"/>
                  </a:lnTo>
                  <a:lnTo>
                    <a:pt x="605" y="71"/>
                  </a:lnTo>
                  <a:lnTo>
                    <a:pt x="602" y="71"/>
                  </a:lnTo>
                  <a:lnTo>
                    <a:pt x="602" y="71"/>
                  </a:lnTo>
                  <a:lnTo>
                    <a:pt x="595" y="67"/>
                  </a:lnTo>
                  <a:lnTo>
                    <a:pt x="591" y="67"/>
                  </a:lnTo>
                  <a:lnTo>
                    <a:pt x="591" y="67"/>
                  </a:lnTo>
                  <a:lnTo>
                    <a:pt x="588" y="71"/>
                  </a:lnTo>
                  <a:lnTo>
                    <a:pt x="588" y="74"/>
                  </a:lnTo>
                  <a:lnTo>
                    <a:pt x="591" y="78"/>
                  </a:lnTo>
                  <a:lnTo>
                    <a:pt x="591" y="81"/>
                  </a:lnTo>
                  <a:lnTo>
                    <a:pt x="591" y="81"/>
                  </a:lnTo>
                  <a:lnTo>
                    <a:pt x="588" y="88"/>
                  </a:lnTo>
                  <a:lnTo>
                    <a:pt x="584" y="88"/>
                  </a:lnTo>
                  <a:lnTo>
                    <a:pt x="584" y="88"/>
                  </a:lnTo>
                  <a:lnTo>
                    <a:pt x="581" y="85"/>
                  </a:lnTo>
                  <a:lnTo>
                    <a:pt x="581" y="85"/>
                  </a:lnTo>
                  <a:lnTo>
                    <a:pt x="577" y="81"/>
                  </a:lnTo>
                  <a:lnTo>
                    <a:pt x="574" y="74"/>
                  </a:lnTo>
                  <a:lnTo>
                    <a:pt x="570" y="67"/>
                  </a:lnTo>
                  <a:lnTo>
                    <a:pt x="567" y="60"/>
                  </a:lnTo>
                  <a:lnTo>
                    <a:pt x="563" y="57"/>
                  </a:lnTo>
                  <a:lnTo>
                    <a:pt x="560" y="53"/>
                  </a:lnTo>
                  <a:lnTo>
                    <a:pt x="556" y="50"/>
                  </a:lnTo>
                  <a:lnTo>
                    <a:pt x="553" y="46"/>
                  </a:lnTo>
                  <a:lnTo>
                    <a:pt x="549" y="46"/>
                  </a:lnTo>
                  <a:lnTo>
                    <a:pt x="546" y="46"/>
                  </a:lnTo>
                  <a:lnTo>
                    <a:pt x="546" y="50"/>
                  </a:lnTo>
                  <a:lnTo>
                    <a:pt x="546" y="53"/>
                  </a:lnTo>
                  <a:lnTo>
                    <a:pt x="549" y="57"/>
                  </a:lnTo>
                  <a:lnTo>
                    <a:pt x="549" y="57"/>
                  </a:lnTo>
                  <a:lnTo>
                    <a:pt x="549" y="60"/>
                  </a:lnTo>
                  <a:lnTo>
                    <a:pt x="546" y="67"/>
                  </a:lnTo>
                  <a:lnTo>
                    <a:pt x="542" y="71"/>
                  </a:lnTo>
                  <a:lnTo>
                    <a:pt x="539" y="71"/>
                  </a:lnTo>
                  <a:lnTo>
                    <a:pt x="535" y="71"/>
                  </a:lnTo>
                  <a:lnTo>
                    <a:pt x="535" y="67"/>
                  </a:lnTo>
                  <a:lnTo>
                    <a:pt x="531" y="67"/>
                  </a:lnTo>
                  <a:lnTo>
                    <a:pt x="531" y="64"/>
                  </a:lnTo>
                  <a:lnTo>
                    <a:pt x="524" y="60"/>
                  </a:lnTo>
                  <a:lnTo>
                    <a:pt x="521" y="60"/>
                  </a:lnTo>
                  <a:lnTo>
                    <a:pt x="517" y="64"/>
                  </a:lnTo>
                  <a:lnTo>
                    <a:pt x="514" y="67"/>
                  </a:lnTo>
                  <a:lnTo>
                    <a:pt x="514" y="67"/>
                  </a:lnTo>
                  <a:lnTo>
                    <a:pt x="510" y="71"/>
                  </a:lnTo>
                  <a:lnTo>
                    <a:pt x="507" y="74"/>
                  </a:lnTo>
                  <a:lnTo>
                    <a:pt x="503" y="78"/>
                  </a:lnTo>
                  <a:lnTo>
                    <a:pt x="500" y="81"/>
                  </a:lnTo>
                  <a:lnTo>
                    <a:pt x="500" y="81"/>
                  </a:lnTo>
                  <a:lnTo>
                    <a:pt x="493" y="81"/>
                  </a:lnTo>
                  <a:lnTo>
                    <a:pt x="482" y="85"/>
                  </a:lnTo>
                  <a:lnTo>
                    <a:pt x="475" y="92"/>
                  </a:lnTo>
                  <a:lnTo>
                    <a:pt x="465" y="95"/>
                  </a:lnTo>
                  <a:lnTo>
                    <a:pt x="461" y="103"/>
                  </a:lnTo>
                  <a:lnTo>
                    <a:pt x="454" y="106"/>
                  </a:lnTo>
                  <a:lnTo>
                    <a:pt x="454" y="106"/>
                  </a:lnTo>
                  <a:lnTo>
                    <a:pt x="447" y="113"/>
                  </a:lnTo>
                  <a:lnTo>
                    <a:pt x="440" y="117"/>
                  </a:lnTo>
                  <a:lnTo>
                    <a:pt x="433" y="117"/>
                  </a:lnTo>
                  <a:lnTo>
                    <a:pt x="429" y="113"/>
                  </a:lnTo>
                  <a:lnTo>
                    <a:pt x="426" y="113"/>
                  </a:lnTo>
                  <a:lnTo>
                    <a:pt x="422" y="110"/>
                  </a:lnTo>
                  <a:lnTo>
                    <a:pt x="415" y="106"/>
                  </a:lnTo>
                  <a:lnTo>
                    <a:pt x="408" y="99"/>
                  </a:lnTo>
                  <a:lnTo>
                    <a:pt x="401" y="95"/>
                  </a:lnTo>
                  <a:lnTo>
                    <a:pt x="398" y="92"/>
                  </a:lnTo>
                  <a:lnTo>
                    <a:pt x="391" y="88"/>
                  </a:lnTo>
                  <a:lnTo>
                    <a:pt x="391" y="88"/>
                  </a:lnTo>
                  <a:lnTo>
                    <a:pt x="384" y="85"/>
                  </a:lnTo>
                  <a:lnTo>
                    <a:pt x="376" y="85"/>
                  </a:lnTo>
                  <a:lnTo>
                    <a:pt x="369" y="81"/>
                  </a:lnTo>
                  <a:lnTo>
                    <a:pt x="362" y="78"/>
                  </a:lnTo>
                  <a:lnTo>
                    <a:pt x="359" y="78"/>
                  </a:lnTo>
                  <a:lnTo>
                    <a:pt x="355" y="74"/>
                  </a:lnTo>
                  <a:lnTo>
                    <a:pt x="355" y="74"/>
                  </a:lnTo>
                  <a:lnTo>
                    <a:pt x="352" y="74"/>
                  </a:lnTo>
                  <a:lnTo>
                    <a:pt x="348" y="71"/>
                  </a:lnTo>
                  <a:lnTo>
                    <a:pt x="341" y="71"/>
                  </a:lnTo>
                  <a:lnTo>
                    <a:pt x="334" y="71"/>
                  </a:lnTo>
                  <a:lnTo>
                    <a:pt x="327" y="74"/>
                  </a:lnTo>
                  <a:lnTo>
                    <a:pt x="327" y="74"/>
                  </a:lnTo>
                  <a:lnTo>
                    <a:pt x="320" y="74"/>
                  </a:lnTo>
                  <a:lnTo>
                    <a:pt x="313" y="74"/>
                  </a:lnTo>
                  <a:lnTo>
                    <a:pt x="306" y="71"/>
                  </a:lnTo>
                  <a:lnTo>
                    <a:pt x="299" y="67"/>
                  </a:lnTo>
                  <a:lnTo>
                    <a:pt x="295" y="67"/>
                  </a:lnTo>
                  <a:lnTo>
                    <a:pt x="292" y="67"/>
                  </a:lnTo>
                  <a:lnTo>
                    <a:pt x="285" y="64"/>
                  </a:lnTo>
                  <a:lnTo>
                    <a:pt x="278" y="64"/>
                  </a:lnTo>
                  <a:lnTo>
                    <a:pt x="274" y="57"/>
                  </a:lnTo>
                  <a:lnTo>
                    <a:pt x="274" y="57"/>
                  </a:lnTo>
                  <a:lnTo>
                    <a:pt x="271" y="53"/>
                  </a:lnTo>
                  <a:lnTo>
                    <a:pt x="264" y="53"/>
                  </a:lnTo>
                  <a:lnTo>
                    <a:pt x="260" y="50"/>
                  </a:lnTo>
                  <a:lnTo>
                    <a:pt x="257" y="50"/>
                  </a:lnTo>
                  <a:lnTo>
                    <a:pt x="253" y="50"/>
                  </a:lnTo>
                  <a:lnTo>
                    <a:pt x="250" y="46"/>
                  </a:lnTo>
                  <a:lnTo>
                    <a:pt x="243" y="46"/>
                  </a:lnTo>
                  <a:lnTo>
                    <a:pt x="243" y="46"/>
                  </a:lnTo>
                  <a:lnTo>
                    <a:pt x="243" y="53"/>
                  </a:lnTo>
                  <a:lnTo>
                    <a:pt x="243" y="57"/>
                  </a:lnTo>
                  <a:lnTo>
                    <a:pt x="243" y="60"/>
                  </a:lnTo>
                  <a:lnTo>
                    <a:pt x="243" y="64"/>
                  </a:lnTo>
                  <a:lnTo>
                    <a:pt x="239" y="64"/>
                  </a:lnTo>
                  <a:lnTo>
                    <a:pt x="236" y="60"/>
                  </a:lnTo>
                  <a:lnTo>
                    <a:pt x="228" y="57"/>
                  </a:lnTo>
                  <a:lnTo>
                    <a:pt x="225" y="50"/>
                  </a:lnTo>
                  <a:lnTo>
                    <a:pt x="218" y="46"/>
                  </a:lnTo>
                  <a:lnTo>
                    <a:pt x="214" y="43"/>
                  </a:lnTo>
                  <a:lnTo>
                    <a:pt x="207" y="39"/>
                  </a:lnTo>
                  <a:lnTo>
                    <a:pt x="197" y="36"/>
                  </a:lnTo>
                  <a:lnTo>
                    <a:pt x="190" y="32"/>
                  </a:lnTo>
                  <a:lnTo>
                    <a:pt x="186" y="29"/>
                  </a:lnTo>
                  <a:lnTo>
                    <a:pt x="186" y="29"/>
                  </a:lnTo>
                  <a:lnTo>
                    <a:pt x="183" y="29"/>
                  </a:lnTo>
                  <a:lnTo>
                    <a:pt x="179" y="25"/>
                  </a:lnTo>
                  <a:lnTo>
                    <a:pt x="172" y="25"/>
                  </a:lnTo>
                  <a:lnTo>
                    <a:pt x="165" y="21"/>
                  </a:lnTo>
                  <a:lnTo>
                    <a:pt x="155" y="25"/>
                  </a:lnTo>
                  <a:lnTo>
                    <a:pt x="140" y="29"/>
                  </a:lnTo>
                  <a:lnTo>
                    <a:pt x="133" y="32"/>
                  </a:lnTo>
                  <a:lnTo>
                    <a:pt x="126" y="36"/>
                  </a:lnTo>
                  <a:lnTo>
                    <a:pt x="123" y="36"/>
                  </a:lnTo>
                  <a:lnTo>
                    <a:pt x="119" y="36"/>
                  </a:lnTo>
                  <a:lnTo>
                    <a:pt x="116" y="36"/>
                  </a:lnTo>
                  <a:lnTo>
                    <a:pt x="112" y="36"/>
                  </a:lnTo>
                  <a:lnTo>
                    <a:pt x="109" y="36"/>
                  </a:lnTo>
                  <a:lnTo>
                    <a:pt x="102" y="39"/>
                  </a:lnTo>
                  <a:lnTo>
                    <a:pt x="95" y="43"/>
                  </a:lnTo>
                  <a:lnTo>
                    <a:pt x="91" y="46"/>
                  </a:lnTo>
                  <a:lnTo>
                    <a:pt x="88" y="53"/>
                  </a:lnTo>
                  <a:lnTo>
                    <a:pt x="84" y="60"/>
                  </a:lnTo>
                  <a:lnTo>
                    <a:pt x="81" y="67"/>
                  </a:lnTo>
                  <a:lnTo>
                    <a:pt x="77" y="78"/>
                  </a:lnTo>
                  <a:lnTo>
                    <a:pt x="70" y="85"/>
                  </a:lnTo>
                  <a:lnTo>
                    <a:pt x="66" y="95"/>
                  </a:lnTo>
                  <a:lnTo>
                    <a:pt x="59" y="99"/>
                  </a:lnTo>
                  <a:lnTo>
                    <a:pt x="52" y="103"/>
                  </a:lnTo>
                  <a:lnTo>
                    <a:pt x="42" y="103"/>
                  </a:lnTo>
                  <a:lnTo>
                    <a:pt x="31" y="106"/>
                  </a:lnTo>
                  <a:lnTo>
                    <a:pt x="24" y="110"/>
                  </a:lnTo>
                  <a:lnTo>
                    <a:pt x="21" y="113"/>
                  </a:lnTo>
                  <a:lnTo>
                    <a:pt x="17" y="120"/>
                  </a:lnTo>
                  <a:lnTo>
                    <a:pt x="17" y="127"/>
                  </a:lnTo>
                  <a:lnTo>
                    <a:pt x="21" y="134"/>
                  </a:lnTo>
                  <a:lnTo>
                    <a:pt x="24" y="138"/>
                  </a:lnTo>
                  <a:lnTo>
                    <a:pt x="31" y="145"/>
                  </a:lnTo>
                  <a:lnTo>
                    <a:pt x="38" y="152"/>
                  </a:lnTo>
                  <a:lnTo>
                    <a:pt x="52" y="166"/>
                  </a:lnTo>
                  <a:lnTo>
                    <a:pt x="70" y="184"/>
                  </a:lnTo>
                  <a:lnTo>
                    <a:pt x="77" y="198"/>
                  </a:lnTo>
                  <a:lnTo>
                    <a:pt x="77" y="212"/>
                  </a:lnTo>
                  <a:lnTo>
                    <a:pt x="70" y="215"/>
                  </a:lnTo>
                  <a:lnTo>
                    <a:pt x="66" y="215"/>
                  </a:lnTo>
                  <a:lnTo>
                    <a:pt x="59" y="212"/>
                  </a:lnTo>
                  <a:lnTo>
                    <a:pt x="56" y="208"/>
                  </a:lnTo>
                  <a:lnTo>
                    <a:pt x="52" y="205"/>
                  </a:lnTo>
                  <a:lnTo>
                    <a:pt x="49" y="201"/>
                  </a:lnTo>
                  <a:lnTo>
                    <a:pt x="42" y="201"/>
                  </a:lnTo>
                  <a:lnTo>
                    <a:pt x="31" y="201"/>
                  </a:lnTo>
                  <a:lnTo>
                    <a:pt x="24" y="205"/>
                  </a:lnTo>
                  <a:lnTo>
                    <a:pt x="14" y="208"/>
                  </a:lnTo>
                  <a:lnTo>
                    <a:pt x="7" y="215"/>
                  </a:lnTo>
                  <a:lnTo>
                    <a:pt x="3" y="226"/>
                  </a:lnTo>
                  <a:lnTo>
                    <a:pt x="0" y="233"/>
                  </a:lnTo>
                  <a:lnTo>
                    <a:pt x="0" y="240"/>
                  </a:lnTo>
                  <a:lnTo>
                    <a:pt x="0" y="247"/>
                  </a:lnTo>
                  <a:lnTo>
                    <a:pt x="7" y="254"/>
                  </a:lnTo>
                  <a:lnTo>
                    <a:pt x="28" y="261"/>
                  </a:lnTo>
                  <a:lnTo>
                    <a:pt x="45" y="268"/>
                  </a:lnTo>
                  <a:lnTo>
                    <a:pt x="66" y="265"/>
                  </a:lnTo>
                  <a:lnTo>
                    <a:pt x="66" y="265"/>
                  </a:lnTo>
                  <a:lnTo>
                    <a:pt x="70" y="265"/>
                  </a:lnTo>
                  <a:lnTo>
                    <a:pt x="73" y="261"/>
                  </a:lnTo>
                  <a:lnTo>
                    <a:pt x="81" y="258"/>
                  </a:lnTo>
                  <a:lnTo>
                    <a:pt x="84" y="258"/>
                  </a:lnTo>
                  <a:lnTo>
                    <a:pt x="91" y="258"/>
                  </a:lnTo>
                  <a:lnTo>
                    <a:pt x="95" y="258"/>
                  </a:lnTo>
                  <a:lnTo>
                    <a:pt x="95" y="261"/>
                  </a:lnTo>
                  <a:lnTo>
                    <a:pt x="91" y="265"/>
                  </a:lnTo>
                  <a:lnTo>
                    <a:pt x="91" y="268"/>
                  </a:lnTo>
                  <a:lnTo>
                    <a:pt x="88" y="268"/>
                  </a:lnTo>
                  <a:lnTo>
                    <a:pt x="88" y="275"/>
                  </a:lnTo>
                  <a:lnTo>
                    <a:pt x="91" y="279"/>
                  </a:lnTo>
                  <a:lnTo>
                    <a:pt x="95" y="282"/>
                  </a:lnTo>
                  <a:lnTo>
                    <a:pt x="95" y="286"/>
                  </a:lnTo>
                  <a:lnTo>
                    <a:pt x="95" y="289"/>
                  </a:lnTo>
                  <a:lnTo>
                    <a:pt x="91" y="293"/>
                  </a:lnTo>
                  <a:lnTo>
                    <a:pt x="84" y="296"/>
                  </a:lnTo>
                  <a:lnTo>
                    <a:pt x="77" y="300"/>
                  </a:lnTo>
                  <a:lnTo>
                    <a:pt x="70" y="303"/>
                  </a:lnTo>
                  <a:lnTo>
                    <a:pt x="63" y="307"/>
                  </a:lnTo>
                  <a:lnTo>
                    <a:pt x="59" y="310"/>
                  </a:lnTo>
                  <a:lnTo>
                    <a:pt x="56" y="317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2" y="328"/>
                  </a:lnTo>
                  <a:lnTo>
                    <a:pt x="45" y="332"/>
                  </a:lnTo>
                  <a:lnTo>
                    <a:pt x="38" y="335"/>
                  </a:lnTo>
                  <a:lnTo>
                    <a:pt x="28" y="342"/>
                  </a:lnTo>
                  <a:lnTo>
                    <a:pt x="17" y="349"/>
                  </a:lnTo>
                  <a:lnTo>
                    <a:pt x="14" y="353"/>
                  </a:lnTo>
                  <a:lnTo>
                    <a:pt x="17" y="360"/>
                  </a:lnTo>
                  <a:lnTo>
                    <a:pt x="21" y="367"/>
                  </a:lnTo>
                  <a:lnTo>
                    <a:pt x="24" y="367"/>
                  </a:lnTo>
                  <a:lnTo>
                    <a:pt x="28" y="370"/>
                  </a:lnTo>
                  <a:lnTo>
                    <a:pt x="35" y="374"/>
                  </a:lnTo>
                  <a:lnTo>
                    <a:pt x="38" y="374"/>
                  </a:lnTo>
                  <a:lnTo>
                    <a:pt x="38" y="377"/>
                  </a:lnTo>
                  <a:lnTo>
                    <a:pt x="38" y="381"/>
                  </a:lnTo>
                  <a:lnTo>
                    <a:pt x="38" y="388"/>
                  </a:lnTo>
                  <a:lnTo>
                    <a:pt x="38" y="395"/>
                  </a:lnTo>
                  <a:lnTo>
                    <a:pt x="42" y="402"/>
                  </a:lnTo>
                  <a:lnTo>
                    <a:pt x="49" y="405"/>
                  </a:lnTo>
                  <a:lnTo>
                    <a:pt x="52" y="405"/>
                  </a:lnTo>
                  <a:lnTo>
                    <a:pt x="59" y="405"/>
                  </a:lnTo>
                  <a:lnTo>
                    <a:pt x="66" y="405"/>
                  </a:lnTo>
                  <a:lnTo>
                    <a:pt x="70" y="405"/>
                  </a:lnTo>
                  <a:lnTo>
                    <a:pt x="70" y="409"/>
                  </a:lnTo>
                  <a:lnTo>
                    <a:pt x="73" y="413"/>
                  </a:lnTo>
                  <a:lnTo>
                    <a:pt x="77" y="423"/>
                  </a:lnTo>
                  <a:lnTo>
                    <a:pt x="77" y="430"/>
                  </a:lnTo>
                  <a:lnTo>
                    <a:pt x="77" y="434"/>
                  </a:lnTo>
                  <a:lnTo>
                    <a:pt x="81" y="434"/>
                  </a:lnTo>
                  <a:lnTo>
                    <a:pt x="84" y="434"/>
                  </a:lnTo>
                  <a:lnTo>
                    <a:pt x="91" y="434"/>
                  </a:lnTo>
                  <a:lnTo>
                    <a:pt x="95" y="427"/>
                  </a:lnTo>
                  <a:lnTo>
                    <a:pt x="95" y="427"/>
                  </a:lnTo>
                  <a:lnTo>
                    <a:pt x="98" y="427"/>
                  </a:lnTo>
                  <a:lnTo>
                    <a:pt x="102" y="427"/>
                  </a:lnTo>
                  <a:lnTo>
                    <a:pt x="102" y="430"/>
                  </a:lnTo>
                  <a:lnTo>
                    <a:pt x="105" y="434"/>
                  </a:lnTo>
                  <a:lnTo>
                    <a:pt x="105" y="437"/>
                  </a:lnTo>
                  <a:lnTo>
                    <a:pt x="105" y="437"/>
                  </a:lnTo>
                  <a:lnTo>
                    <a:pt x="109" y="441"/>
                  </a:lnTo>
                  <a:lnTo>
                    <a:pt x="112" y="444"/>
                  </a:lnTo>
                  <a:lnTo>
                    <a:pt x="116" y="444"/>
                  </a:lnTo>
                  <a:lnTo>
                    <a:pt x="119" y="444"/>
                  </a:lnTo>
                  <a:lnTo>
                    <a:pt x="126" y="437"/>
                  </a:lnTo>
                  <a:lnTo>
                    <a:pt x="126" y="437"/>
                  </a:lnTo>
                  <a:lnTo>
                    <a:pt x="130" y="434"/>
                  </a:lnTo>
                  <a:lnTo>
                    <a:pt x="133" y="430"/>
                  </a:lnTo>
                  <a:lnTo>
                    <a:pt x="137" y="427"/>
                  </a:lnTo>
                  <a:lnTo>
                    <a:pt x="140" y="427"/>
                  </a:lnTo>
                  <a:lnTo>
                    <a:pt x="144" y="427"/>
                  </a:lnTo>
                  <a:lnTo>
                    <a:pt x="144" y="430"/>
                  </a:lnTo>
                  <a:lnTo>
                    <a:pt x="144" y="434"/>
                  </a:lnTo>
                  <a:lnTo>
                    <a:pt x="144" y="437"/>
                  </a:lnTo>
                  <a:lnTo>
                    <a:pt x="140" y="448"/>
                  </a:lnTo>
                  <a:lnTo>
                    <a:pt x="137" y="458"/>
                  </a:lnTo>
                  <a:lnTo>
                    <a:pt x="133" y="465"/>
                  </a:lnTo>
                  <a:lnTo>
                    <a:pt x="130" y="465"/>
                  </a:lnTo>
                  <a:lnTo>
                    <a:pt x="126" y="469"/>
                  </a:lnTo>
                  <a:lnTo>
                    <a:pt x="119" y="476"/>
                  </a:lnTo>
                  <a:lnTo>
                    <a:pt x="112" y="483"/>
                  </a:lnTo>
                  <a:lnTo>
                    <a:pt x="102" y="490"/>
                  </a:lnTo>
                  <a:lnTo>
                    <a:pt x="95" y="497"/>
                  </a:lnTo>
                  <a:lnTo>
                    <a:pt x="88" y="504"/>
                  </a:lnTo>
                  <a:lnTo>
                    <a:pt x="88" y="504"/>
                  </a:lnTo>
                  <a:lnTo>
                    <a:pt x="81" y="508"/>
                  </a:lnTo>
                  <a:lnTo>
                    <a:pt x="77" y="511"/>
                  </a:lnTo>
                  <a:lnTo>
                    <a:pt x="70" y="518"/>
                  </a:lnTo>
                  <a:lnTo>
                    <a:pt x="66" y="525"/>
                  </a:lnTo>
                  <a:lnTo>
                    <a:pt x="66" y="525"/>
                  </a:lnTo>
                  <a:lnTo>
                    <a:pt x="73" y="522"/>
                  </a:lnTo>
                  <a:lnTo>
                    <a:pt x="81" y="518"/>
                  </a:lnTo>
                  <a:lnTo>
                    <a:pt x="88" y="518"/>
                  </a:lnTo>
                  <a:lnTo>
                    <a:pt x="98" y="515"/>
                  </a:lnTo>
                  <a:lnTo>
                    <a:pt x="116" y="508"/>
                  </a:lnTo>
                  <a:lnTo>
                    <a:pt x="133" y="494"/>
                  </a:lnTo>
                  <a:lnTo>
                    <a:pt x="155" y="476"/>
                  </a:lnTo>
                  <a:lnTo>
                    <a:pt x="169" y="458"/>
                  </a:lnTo>
                  <a:lnTo>
                    <a:pt x="169" y="458"/>
                  </a:lnTo>
                  <a:lnTo>
                    <a:pt x="172" y="455"/>
                  </a:lnTo>
                  <a:lnTo>
                    <a:pt x="179" y="451"/>
                  </a:lnTo>
                  <a:lnTo>
                    <a:pt x="186" y="448"/>
                  </a:lnTo>
                  <a:lnTo>
                    <a:pt x="190" y="444"/>
                  </a:lnTo>
                  <a:lnTo>
                    <a:pt x="193" y="437"/>
                  </a:lnTo>
                  <a:lnTo>
                    <a:pt x="193" y="434"/>
                  </a:lnTo>
                  <a:lnTo>
                    <a:pt x="190" y="427"/>
                  </a:lnTo>
                  <a:lnTo>
                    <a:pt x="190" y="427"/>
                  </a:lnTo>
                  <a:lnTo>
                    <a:pt x="186" y="427"/>
                  </a:lnTo>
                  <a:lnTo>
                    <a:pt x="186" y="423"/>
                  </a:lnTo>
                  <a:lnTo>
                    <a:pt x="186" y="420"/>
                  </a:lnTo>
                  <a:lnTo>
                    <a:pt x="190" y="416"/>
                  </a:lnTo>
                  <a:lnTo>
                    <a:pt x="193" y="416"/>
                  </a:lnTo>
                  <a:lnTo>
                    <a:pt x="197" y="409"/>
                  </a:lnTo>
                  <a:lnTo>
                    <a:pt x="200" y="402"/>
                  </a:lnTo>
                  <a:lnTo>
                    <a:pt x="204" y="395"/>
                  </a:lnTo>
                  <a:lnTo>
                    <a:pt x="207" y="388"/>
                  </a:lnTo>
                  <a:lnTo>
                    <a:pt x="214" y="377"/>
                  </a:lnTo>
                  <a:lnTo>
                    <a:pt x="214" y="370"/>
                  </a:lnTo>
                  <a:lnTo>
                    <a:pt x="218" y="370"/>
                  </a:lnTo>
                  <a:lnTo>
                    <a:pt x="221" y="367"/>
                  </a:lnTo>
                  <a:lnTo>
                    <a:pt x="232" y="363"/>
                  </a:lnTo>
                  <a:lnTo>
                    <a:pt x="243" y="360"/>
                  </a:lnTo>
                  <a:lnTo>
                    <a:pt x="257" y="360"/>
                  </a:lnTo>
                  <a:lnTo>
                    <a:pt x="257" y="360"/>
                  </a:lnTo>
                  <a:lnTo>
                    <a:pt x="260" y="363"/>
                  </a:lnTo>
                  <a:lnTo>
                    <a:pt x="264" y="367"/>
                  </a:lnTo>
                  <a:lnTo>
                    <a:pt x="264" y="367"/>
                  </a:lnTo>
                  <a:lnTo>
                    <a:pt x="264" y="370"/>
                  </a:lnTo>
                  <a:lnTo>
                    <a:pt x="260" y="370"/>
                  </a:lnTo>
                  <a:lnTo>
                    <a:pt x="253" y="374"/>
                  </a:lnTo>
                  <a:lnTo>
                    <a:pt x="246" y="374"/>
                  </a:lnTo>
                  <a:lnTo>
                    <a:pt x="236" y="377"/>
                  </a:lnTo>
                  <a:lnTo>
                    <a:pt x="228" y="381"/>
                  </a:lnTo>
                  <a:lnTo>
                    <a:pt x="225" y="391"/>
                  </a:lnTo>
                  <a:lnTo>
                    <a:pt x="225" y="391"/>
                  </a:lnTo>
                  <a:lnTo>
                    <a:pt x="221" y="398"/>
                  </a:lnTo>
                  <a:lnTo>
                    <a:pt x="221" y="402"/>
                  </a:lnTo>
                  <a:lnTo>
                    <a:pt x="218" y="405"/>
                  </a:lnTo>
                  <a:lnTo>
                    <a:pt x="218" y="405"/>
                  </a:lnTo>
                  <a:lnTo>
                    <a:pt x="218" y="409"/>
                  </a:lnTo>
                  <a:lnTo>
                    <a:pt x="218" y="413"/>
                  </a:lnTo>
                  <a:lnTo>
                    <a:pt x="218" y="420"/>
                  </a:lnTo>
                  <a:lnTo>
                    <a:pt x="221" y="420"/>
                  </a:lnTo>
                  <a:lnTo>
                    <a:pt x="225" y="423"/>
                  </a:lnTo>
                  <a:lnTo>
                    <a:pt x="232" y="420"/>
                  </a:lnTo>
                  <a:lnTo>
                    <a:pt x="232" y="420"/>
                  </a:lnTo>
                  <a:lnTo>
                    <a:pt x="239" y="416"/>
                  </a:lnTo>
                  <a:lnTo>
                    <a:pt x="243" y="413"/>
                  </a:lnTo>
                  <a:lnTo>
                    <a:pt x="250" y="409"/>
                  </a:lnTo>
                  <a:lnTo>
                    <a:pt x="257" y="402"/>
                  </a:lnTo>
                  <a:lnTo>
                    <a:pt x="260" y="398"/>
                  </a:lnTo>
                  <a:lnTo>
                    <a:pt x="264" y="395"/>
                  </a:lnTo>
                  <a:lnTo>
                    <a:pt x="264" y="391"/>
                  </a:lnTo>
                  <a:lnTo>
                    <a:pt x="264" y="388"/>
                  </a:lnTo>
                  <a:lnTo>
                    <a:pt x="267" y="384"/>
                  </a:lnTo>
                  <a:lnTo>
                    <a:pt x="267" y="381"/>
                  </a:lnTo>
                  <a:lnTo>
                    <a:pt x="271" y="377"/>
                  </a:lnTo>
                  <a:lnTo>
                    <a:pt x="274" y="374"/>
                  </a:lnTo>
                  <a:lnTo>
                    <a:pt x="278" y="377"/>
                  </a:lnTo>
                  <a:lnTo>
                    <a:pt x="285" y="381"/>
                  </a:lnTo>
                  <a:lnTo>
                    <a:pt x="285" y="381"/>
                  </a:lnTo>
                  <a:lnTo>
                    <a:pt x="292" y="381"/>
                  </a:lnTo>
                  <a:lnTo>
                    <a:pt x="299" y="381"/>
                  </a:lnTo>
                  <a:lnTo>
                    <a:pt x="302" y="384"/>
                  </a:lnTo>
                  <a:lnTo>
                    <a:pt x="310" y="388"/>
                  </a:lnTo>
                  <a:lnTo>
                    <a:pt x="313" y="395"/>
                  </a:lnTo>
                  <a:lnTo>
                    <a:pt x="313" y="395"/>
                  </a:lnTo>
                  <a:lnTo>
                    <a:pt x="320" y="395"/>
                  </a:lnTo>
                  <a:lnTo>
                    <a:pt x="327" y="398"/>
                  </a:lnTo>
                  <a:lnTo>
                    <a:pt x="338" y="398"/>
                  </a:lnTo>
                  <a:lnTo>
                    <a:pt x="348" y="402"/>
                  </a:lnTo>
                  <a:lnTo>
                    <a:pt x="352" y="402"/>
                  </a:lnTo>
                  <a:lnTo>
                    <a:pt x="355" y="405"/>
                  </a:lnTo>
                  <a:lnTo>
                    <a:pt x="362" y="409"/>
                  </a:lnTo>
                  <a:lnTo>
                    <a:pt x="366" y="413"/>
                  </a:lnTo>
                  <a:lnTo>
                    <a:pt x="369" y="413"/>
                  </a:lnTo>
                  <a:lnTo>
                    <a:pt x="369" y="409"/>
                  </a:lnTo>
                  <a:lnTo>
                    <a:pt x="373" y="409"/>
                  </a:lnTo>
                  <a:lnTo>
                    <a:pt x="380" y="405"/>
                  </a:lnTo>
                  <a:lnTo>
                    <a:pt x="384" y="405"/>
                  </a:lnTo>
                  <a:lnTo>
                    <a:pt x="387" y="409"/>
                  </a:lnTo>
                  <a:lnTo>
                    <a:pt x="391" y="416"/>
                  </a:lnTo>
                  <a:lnTo>
                    <a:pt x="394" y="423"/>
                  </a:lnTo>
                  <a:lnTo>
                    <a:pt x="405" y="430"/>
                  </a:lnTo>
                  <a:lnTo>
                    <a:pt x="412" y="437"/>
                  </a:lnTo>
                  <a:lnTo>
                    <a:pt x="419" y="444"/>
                  </a:lnTo>
                  <a:lnTo>
                    <a:pt x="426" y="451"/>
                  </a:lnTo>
                  <a:lnTo>
                    <a:pt x="429" y="455"/>
                  </a:lnTo>
                  <a:lnTo>
                    <a:pt x="433" y="458"/>
                  </a:lnTo>
                  <a:lnTo>
                    <a:pt x="447" y="430"/>
                  </a:lnTo>
                  <a:lnTo>
                    <a:pt x="447" y="434"/>
                  </a:lnTo>
                  <a:lnTo>
                    <a:pt x="450" y="437"/>
                  </a:lnTo>
                  <a:lnTo>
                    <a:pt x="457" y="444"/>
                  </a:lnTo>
                  <a:lnTo>
                    <a:pt x="461" y="451"/>
                  </a:lnTo>
                  <a:lnTo>
                    <a:pt x="465" y="458"/>
                  </a:lnTo>
                  <a:lnTo>
                    <a:pt x="468" y="465"/>
                  </a:lnTo>
                  <a:lnTo>
                    <a:pt x="468" y="465"/>
                  </a:lnTo>
                  <a:lnTo>
                    <a:pt x="472" y="469"/>
                  </a:lnTo>
                  <a:lnTo>
                    <a:pt x="475" y="472"/>
                  </a:lnTo>
                  <a:lnTo>
                    <a:pt x="479" y="479"/>
                  </a:lnTo>
                  <a:lnTo>
                    <a:pt x="482" y="483"/>
                  </a:lnTo>
                  <a:lnTo>
                    <a:pt x="482" y="487"/>
                  </a:lnTo>
                  <a:lnTo>
                    <a:pt x="482" y="490"/>
                  </a:lnTo>
                  <a:lnTo>
                    <a:pt x="486" y="497"/>
                  </a:lnTo>
                  <a:lnTo>
                    <a:pt x="486" y="504"/>
                  </a:lnTo>
                  <a:lnTo>
                    <a:pt x="493" y="508"/>
                  </a:lnTo>
                  <a:lnTo>
                    <a:pt x="493" y="508"/>
                  </a:lnTo>
                  <a:lnTo>
                    <a:pt x="493" y="511"/>
                  </a:lnTo>
                  <a:lnTo>
                    <a:pt x="493" y="511"/>
                  </a:lnTo>
                  <a:lnTo>
                    <a:pt x="496" y="511"/>
                  </a:lnTo>
                  <a:lnTo>
                    <a:pt x="503" y="508"/>
                  </a:lnTo>
                  <a:lnTo>
                    <a:pt x="503" y="508"/>
                  </a:lnTo>
                  <a:lnTo>
                    <a:pt x="503" y="511"/>
                  </a:lnTo>
                  <a:lnTo>
                    <a:pt x="503" y="511"/>
                  </a:lnTo>
                  <a:lnTo>
                    <a:pt x="507" y="518"/>
                  </a:lnTo>
                  <a:lnTo>
                    <a:pt x="507" y="525"/>
                  </a:lnTo>
                  <a:lnTo>
                    <a:pt x="507" y="525"/>
                  </a:lnTo>
                  <a:lnTo>
                    <a:pt x="503" y="529"/>
                  </a:lnTo>
                  <a:lnTo>
                    <a:pt x="503" y="532"/>
                  </a:lnTo>
                  <a:lnTo>
                    <a:pt x="503" y="539"/>
                  </a:lnTo>
                  <a:lnTo>
                    <a:pt x="503" y="543"/>
                  </a:lnTo>
                  <a:lnTo>
                    <a:pt x="507" y="546"/>
                  </a:lnTo>
                  <a:lnTo>
                    <a:pt x="510" y="550"/>
                  </a:lnTo>
                  <a:lnTo>
                    <a:pt x="510" y="561"/>
                  </a:lnTo>
                  <a:lnTo>
                    <a:pt x="514" y="564"/>
                  </a:lnTo>
                  <a:lnTo>
                    <a:pt x="514" y="568"/>
                  </a:lnTo>
                  <a:lnTo>
                    <a:pt x="517" y="571"/>
                  </a:lnTo>
                  <a:lnTo>
                    <a:pt x="521" y="575"/>
                  </a:lnTo>
                  <a:lnTo>
                    <a:pt x="528" y="582"/>
                  </a:lnTo>
                  <a:lnTo>
                    <a:pt x="531" y="589"/>
                  </a:lnTo>
                  <a:lnTo>
                    <a:pt x="535" y="596"/>
                  </a:lnTo>
                  <a:lnTo>
                    <a:pt x="539" y="603"/>
                  </a:lnTo>
                  <a:lnTo>
                    <a:pt x="539" y="603"/>
                  </a:lnTo>
                  <a:lnTo>
                    <a:pt x="549" y="613"/>
                  </a:lnTo>
                  <a:lnTo>
                    <a:pt x="560" y="620"/>
                  </a:lnTo>
                  <a:lnTo>
                    <a:pt x="570" y="627"/>
                  </a:lnTo>
                  <a:lnTo>
                    <a:pt x="577" y="631"/>
                  </a:lnTo>
                  <a:lnTo>
                    <a:pt x="581" y="634"/>
                  </a:lnTo>
                  <a:lnTo>
                    <a:pt x="584" y="634"/>
                  </a:lnTo>
                  <a:lnTo>
                    <a:pt x="591" y="642"/>
                  </a:lnTo>
                  <a:lnTo>
                    <a:pt x="595" y="649"/>
                  </a:lnTo>
                  <a:lnTo>
                    <a:pt x="598" y="656"/>
                  </a:lnTo>
                  <a:lnTo>
                    <a:pt x="598" y="659"/>
                  </a:lnTo>
                  <a:lnTo>
                    <a:pt x="602" y="663"/>
                  </a:lnTo>
                  <a:lnTo>
                    <a:pt x="602" y="677"/>
                  </a:lnTo>
                  <a:lnTo>
                    <a:pt x="598" y="680"/>
                  </a:lnTo>
                  <a:lnTo>
                    <a:pt x="598" y="684"/>
                  </a:lnTo>
                  <a:lnTo>
                    <a:pt x="591" y="684"/>
                  </a:lnTo>
                  <a:lnTo>
                    <a:pt x="588" y="684"/>
                  </a:lnTo>
                  <a:lnTo>
                    <a:pt x="588" y="684"/>
                  </a:lnTo>
                  <a:lnTo>
                    <a:pt x="584" y="684"/>
                  </a:lnTo>
                  <a:lnTo>
                    <a:pt x="584" y="698"/>
                  </a:lnTo>
                  <a:lnTo>
                    <a:pt x="588" y="719"/>
                  </a:lnTo>
                  <a:lnTo>
                    <a:pt x="588" y="740"/>
                  </a:lnTo>
                  <a:lnTo>
                    <a:pt x="588" y="747"/>
                  </a:lnTo>
                  <a:lnTo>
                    <a:pt x="591" y="758"/>
                  </a:lnTo>
                  <a:lnTo>
                    <a:pt x="591" y="761"/>
                  </a:lnTo>
                  <a:lnTo>
                    <a:pt x="588" y="768"/>
                  </a:lnTo>
                  <a:lnTo>
                    <a:pt x="588" y="772"/>
                  </a:lnTo>
                  <a:lnTo>
                    <a:pt x="584" y="772"/>
                  </a:lnTo>
                  <a:lnTo>
                    <a:pt x="581" y="782"/>
                  </a:lnTo>
                  <a:lnTo>
                    <a:pt x="581" y="800"/>
                  </a:lnTo>
                  <a:lnTo>
                    <a:pt x="581" y="821"/>
                  </a:lnTo>
                  <a:lnTo>
                    <a:pt x="584" y="828"/>
                  </a:lnTo>
                  <a:lnTo>
                    <a:pt x="591" y="856"/>
                  </a:lnTo>
                  <a:lnTo>
                    <a:pt x="602" y="881"/>
                  </a:lnTo>
                  <a:lnTo>
                    <a:pt x="616" y="902"/>
                  </a:lnTo>
                  <a:lnTo>
                    <a:pt x="623" y="913"/>
                  </a:lnTo>
                  <a:lnTo>
                    <a:pt x="630" y="920"/>
                  </a:lnTo>
                  <a:lnTo>
                    <a:pt x="637" y="930"/>
                  </a:lnTo>
                  <a:lnTo>
                    <a:pt x="644" y="937"/>
                  </a:lnTo>
                  <a:lnTo>
                    <a:pt x="651" y="941"/>
                  </a:lnTo>
                  <a:lnTo>
                    <a:pt x="658" y="941"/>
                  </a:lnTo>
                  <a:lnTo>
                    <a:pt x="658" y="941"/>
                  </a:lnTo>
                  <a:lnTo>
                    <a:pt x="665" y="945"/>
                  </a:lnTo>
                  <a:lnTo>
                    <a:pt x="672" y="952"/>
                  </a:lnTo>
                  <a:lnTo>
                    <a:pt x="676" y="959"/>
                  </a:lnTo>
                  <a:lnTo>
                    <a:pt x="679" y="966"/>
                  </a:lnTo>
                  <a:lnTo>
                    <a:pt x="683" y="973"/>
                  </a:lnTo>
                  <a:lnTo>
                    <a:pt x="683" y="976"/>
                  </a:lnTo>
                  <a:lnTo>
                    <a:pt x="683" y="976"/>
                  </a:lnTo>
                  <a:lnTo>
                    <a:pt x="686" y="983"/>
                  </a:lnTo>
                  <a:lnTo>
                    <a:pt x="690" y="990"/>
                  </a:lnTo>
                  <a:lnTo>
                    <a:pt x="697" y="1001"/>
                  </a:lnTo>
                  <a:lnTo>
                    <a:pt x="701" y="1008"/>
                  </a:lnTo>
                  <a:lnTo>
                    <a:pt x="704" y="1019"/>
                  </a:lnTo>
                  <a:lnTo>
                    <a:pt x="708" y="1026"/>
                  </a:lnTo>
                  <a:lnTo>
                    <a:pt x="708" y="1026"/>
                  </a:lnTo>
                  <a:lnTo>
                    <a:pt x="711" y="1033"/>
                  </a:lnTo>
                  <a:lnTo>
                    <a:pt x="715" y="1040"/>
                  </a:lnTo>
                  <a:lnTo>
                    <a:pt x="718" y="1050"/>
                  </a:lnTo>
                  <a:lnTo>
                    <a:pt x="718" y="1050"/>
                  </a:lnTo>
                  <a:lnTo>
                    <a:pt x="725" y="1054"/>
                  </a:lnTo>
                  <a:lnTo>
                    <a:pt x="732" y="1057"/>
                  </a:lnTo>
                  <a:lnTo>
                    <a:pt x="736" y="1064"/>
                  </a:lnTo>
                  <a:lnTo>
                    <a:pt x="743" y="1075"/>
                  </a:lnTo>
                  <a:lnTo>
                    <a:pt x="743" y="1078"/>
                  </a:lnTo>
                  <a:lnTo>
                    <a:pt x="746" y="1082"/>
                  </a:lnTo>
                  <a:lnTo>
                    <a:pt x="750" y="1089"/>
                  </a:lnTo>
                  <a:lnTo>
                    <a:pt x="757" y="1096"/>
                  </a:lnTo>
                  <a:lnTo>
                    <a:pt x="760" y="1107"/>
                  </a:lnTo>
                  <a:lnTo>
                    <a:pt x="768" y="1110"/>
                  </a:lnTo>
                  <a:lnTo>
                    <a:pt x="771" y="1117"/>
                  </a:lnTo>
                  <a:lnTo>
                    <a:pt x="775" y="1117"/>
                  </a:lnTo>
                  <a:lnTo>
                    <a:pt x="782" y="1121"/>
                  </a:lnTo>
                  <a:lnTo>
                    <a:pt x="785" y="1121"/>
                  </a:lnTo>
                  <a:lnTo>
                    <a:pt x="789" y="1121"/>
                  </a:lnTo>
                  <a:lnTo>
                    <a:pt x="789" y="1117"/>
                  </a:lnTo>
                  <a:lnTo>
                    <a:pt x="782" y="1110"/>
                  </a:lnTo>
                  <a:lnTo>
                    <a:pt x="778" y="1103"/>
                  </a:lnTo>
                  <a:lnTo>
                    <a:pt x="771" y="1092"/>
                  </a:lnTo>
                  <a:lnTo>
                    <a:pt x="768" y="1089"/>
                  </a:lnTo>
                  <a:lnTo>
                    <a:pt x="764" y="1082"/>
                  </a:lnTo>
                  <a:lnTo>
                    <a:pt x="760" y="1071"/>
                  </a:lnTo>
                  <a:lnTo>
                    <a:pt x="753" y="1061"/>
                  </a:lnTo>
                  <a:lnTo>
                    <a:pt x="750" y="1050"/>
                  </a:lnTo>
                  <a:lnTo>
                    <a:pt x="736" y="1036"/>
                  </a:lnTo>
                  <a:lnTo>
                    <a:pt x="722" y="1015"/>
                  </a:lnTo>
                  <a:lnTo>
                    <a:pt x="715" y="990"/>
                  </a:lnTo>
                  <a:lnTo>
                    <a:pt x="715" y="987"/>
                  </a:lnTo>
                  <a:lnTo>
                    <a:pt x="715" y="987"/>
                  </a:lnTo>
                  <a:lnTo>
                    <a:pt x="715" y="983"/>
                  </a:lnTo>
                  <a:lnTo>
                    <a:pt x="718" y="980"/>
                  </a:lnTo>
                  <a:lnTo>
                    <a:pt x="718" y="980"/>
                  </a:lnTo>
                  <a:lnTo>
                    <a:pt x="722" y="980"/>
                  </a:lnTo>
                  <a:lnTo>
                    <a:pt x="729" y="983"/>
                  </a:lnTo>
                  <a:lnTo>
                    <a:pt x="732" y="990"/>
                  </a:lnTo>
                  <a:lnTo>
                    <a:pt x="739" y="1011"/>
                  </a:lnTo>
                  <a:lnTo>
                    <a:pt x="753" y="1029"/>
                  </a:lnTo>
                  <a:lnTo>
                    <a:pt x="768" y="1047"/>
                  </a:lnTo>
                  <a:lnTo>
                    <a:pt x="768" y="1047"/>
                  </a:lnTo>
                  <a:lnTo>
                    <a:pt x="771" y="1047"/>
                  </a:lnTo>
                  <a:lnTo>
                    <a:pt x="778" y="1050"/>
                  </a:lnTo>
                  <a:lnTo>
                    <a:pt x="782" y="1054"/>
                  </a:lnTo>
                  <a:lnTo>
                    <a:pt x="785" y="1057"/>
                  </a:lnTo>
                  <a:lnTo>
                    <a:pt x="789" y="1064"/>
                  </a:lnTo>
                  <a:lnTo>
                    <a:pt x="789" y="1068"/>
                  </a:lnTo>
                  <a:lnTo>
                    <a:pt x="792" y="1071"/>
                  </a:lnTo>
                  <a:lnTo>
                    <a:pt x="799" y="1078"/>
                  </a:lnTo>
                  <a:lnTo>
                    <a:pt x="806" y="1085"/>
                  </a:lnTo>
                  <a:lnTo>
                    <a:pt x="813" y="1096"/>
                  </a:lnTo>
                  <a:lnTo>
                    <a:pt x="820" y="1103"/>
                  </a:lnTo>
                  <a:lnTo>
                    <a:pt x="827" y="1110"/>
                  </a:lnTo>
                  <a:lnTo>
                    <a:pt x="831" y="1117"/>
                  </a:lnTo>
                  <a:lnTo>
                    <a:pt x="834" y="1124"/>
                  </a:lnTo>
                  <a:lnTo>
                    <a:pt x="838" y="1145"/>
                  </a:lnTo>
                  <a:lnTo>
                    <a:pt x="841" y="1174"/>
                  </a:lnTo>
                  <a:lnTo>
                    <a:pt x="841" y="1174"/>
                  </a:lnTo>
                  <a:lnTo>
                    <a:pt x="845" y="1177"/>
                  </a:lnTo>
                  <a:lnTo>
                    <a:pt x="852" y="1177"/>
                  </a:lnTo>
                  <a:lnTo>
                    <a:pt x="863" y="1181"/>
                  </a:lnTo>
                  <a:lnTo>
                    <a:pt x="866" y="1181"/>
                  </a:lnTo>
                  <a:lnTo>
                    <a:pt x="873" y="1181"/>
                  </a:lnTo>
                  <a:lnTo>
                    <a:pt x="880" y="1184"/>
                  </a:lnTo>
                  <a:lnTo>
                    <a:pt x="891" y="1191"/>
                  </a:lnTo>
                  <a:lnTo>
                    <a:pt x="898" y="1195"/>
                  </a:lnTo>
                  <a:lnTo>
                    <a:pt x="905" y="1202"/>
                  </a:lnTo>
                  <a:lnTo>
                    <a:pt x="923" y="1202"/>
                  </a:lnTo>
                  <a:lnTo>
                    <a:pt x="923" y="1202"/>
                  </a:lnTo>
                  <a:lnTo>
                    <a:pt x="930" y="1205"/>
                  </a:lnTo>
                  <a:lnTo>
                    <a:pt x="937" y="1209"/>
                  </a:lnTo>
                  <a:lnTo>
                    <a:pt x="947" y="1212"/>
                  </a:lnTo>
                  <a:lnTo>
                    <a:pt x="958" y="1216"/>
                  </a:lnTo>
                  <a:lnTo>
                    <a:pt x="972" y="1219"/>
                  </a:lnTo>
                  <a:lnTo>
                    <a:pt x="972" y="1219"/>
                  </a:lnTo>
                  <a:lnTo>
                    <a:pt x="979" y="1219"/>
                  </a:lnTo>
                  <a:lnTo>
                    <a:pt x="989" y="1219"/>
                  </a:lnTo>
                  <a:lnTo>
                    <a:pt x="996" y="1219"/>
                  </a:lnTo>
                  <a:lnTo>
                    <a:pt x="1004" y="1219"/>
                  </a:lnTo>
                  <a:lnTo>
                    <a:pt x="1007" y="1219"/>
                  </a:lnTo>
                  <a:lnTo>
                    <a:pt x="1011" y="1219"/>
                  </a:lnTo>
                  <a:lnTo>
                    <a:pt x="1014" y="1223"/>
                  </a:lnTo>
                  <a:lnTo>
                    <a:pt x="1018" y="1226"/>
                  </a:lnTo>
                  <a:lnTo>
                    <a:pt x="1021" y="1233"/>
                  </a:lnTo>
                  <a:lnTo>
                    <a:pt x="1025" y="1240"/>
                  </a:lnTo>
                  <a:lnTo>
                    <a:pt x="1032" y="1247"/>
                  </a:lnTo>
                  <a:lnTo>
                    <a:pt x="1042" y="1240"/>
                  </a:lnTo>
                  <a:lnTo>
                    <a:pt x="1046" y="1240"/>
                  </a:lnTo>
                  <a:lnTo>
                    <a:pt x="1046" y="1237"/>
                  </a:lnTo>
                  <a:lnTo>
                    <a:pt x="1049" y="1237"/>
                  </a:lnTo>
                  <a:lnTo>
                    <a:pt x="1053" y="1237"/>
                  </a:lnTo>
                  <a:lnTo>
                    <a:pt x="1049" y="1237"/>
                  </a:lnTo>
                  <a:lnTo>
                    <a:pt x="1049" y="1237"/>
                  </a:lnTo>
                  <a:lnTo>
                    <a:pt x="1046" y="1240"/>
                  </a:lnTo>
                  <a:lnTo>
                    <a:pt x="1042" y="1240"/>
                  </a:lnTo>
                  <a:lnTo>
                    <a:pt x="1035" y="1247"/>
                  </a:lnTo>
                  <a:lnTo>
                    <a:pt x="1035" y="1247"/>
                  </a:lnTo>
                  <a:lnTo>
                    <a:pt x="1042" y="1251"/>
                  </a:lnTo>
                  <a:lnTo>
                    <a:pt x="1046" y="1255"/>
                  </a:lnTo>
                  <a:lnTo>
                    <a:pt x="1049" y="1255"/>
                  </a:lnTo>
                  <a:lnTo>
                    <a:pt x="1053" y="1258"/>
                  </a:lnTo>
                  <a:lnTo>
                    <a:pt x="1060" y="1258"/>
                  </a:lnTo>
                  <a:lnTo>
                    <a:pt x="1067" y="1262"/>
                  </a:lnTo>
                  <a:lnTo>
                    <a:pt x="1078" y="1262"/>
                  </a:lnTo>
                  <a:lnTo>
                    <a:pt x="1078" y="1262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5" y="1258"/>
                  </a:lnTo>
                  <a:lnTo>
                    <a:pt x="1085" y="1262"/>
                  </a:lnTo>
                  <a:lnTo>
                    <a:pt x="1088" y="1262"/>
                  </a:lnTo>
                  <a:lnTo>
                    <a:pt x="1085" y="1262"/>
                  </a:lnTo>
                  <a:lnTo>
                    <a:pt x="1085" y="1262"/>
                  </a:lnTo>
                  <a:lnTo>
                    <a:pt x="1085" y="1265"/>
                  </a:lnTo>
                  <a:lnTo>
                    <a:pt x="1085" y="1265"/>
                  </a:lnTo>
                  <a:lnTo>
                    <a:pt x="1085" y="1265"/>
                  </a:lnTo>
                  <a:lnTo>
                    <a:pt x="1081" y="1265"/>
                  </a:lnTo>
                  <a:lnTo>
                    <a:pt x="1081" y="1265"/>
                  </a:lnTo>
                  <a:lnTo>
                    <a:pt x="1081" y="1265"/>
                  </a:lnTo>
                  <a:lnTo>
                    <a:pt x="1078" y="1265"/>
                  </a:lnTo>
                  <a:lnTo>
                    <a:pt x="1081" y="1269"/>
                  </a:lnTo>
                  <a:lnTo>
                    <a:pt x="1088" y="1276"/>
                  </a:lnTo>
                  <a:lnTo>
                    <a:pt x="1088" y="1276"/>
                  </a:lnTo>
                  <a:lnTo>
                    <a:pt x="1092" y="1279"/>
                  </a:lnTo>
                  <a:lnTo>
                    <a:pt x="1092" y="1283"/>
                  </a:lnTo>
                  <a:lnTo>
                    <a:pt x="1095" y="1286"/>
                  </a:lnTo>
                  <a:lnTo>
                    <a:pt x="1095" y="1286"/>
                  </a:lnTo>
                  <a:lnTo>
                    <a:pt x="1099" y="1286"/>
                  </a:lnTo>
                  <a:lnTo>
                    <a:pt x="1102" y="1286"/>
                  </a:lnTo>
                  <a:lnTo>
                    <a:pt x="1106" y="1290"/>
                  </a:lnTo>
                  <a:lnTo>
                    <a:pt x="1109" y="1290"/>
                  </a:lnTo>
                  <a:lnTo>
                    <a:pt x="1113" y="1290"/>
                  </a:lnTo>
                  <a:lnTo>
                    <a:pt x="1116" y="1290"/>
                  </a:lnTo>
                  <a:lnTo>
                    <a:pt x="1120" y="1290"/>
                  </a:lnTo>
                  <a:lnTo>
                    <a:pt x="1123" y="1290"/>
                  </a:lnTo>
                  <a:lnTo>
                    <a:pt x="1127" y="1290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27" y="1293"/>
                  </a:lnTo>
                  <a:lnTo>
                    <a:pt x="1123" y="1290"/>
                  </a:lnTo>
                  <a:lnTo>
                    <a:pt x="1120" y="1290"/>
                  </a:lnTo>
                  <a:lnTo>
                    <a:pt x="1116" y="1290"/>
                  </a:lnTo>
                  <a:lnTo>
                    <a:pt x="1113" y="1290"/>
                  </a:lnTo>
                  <a:lnTo>
                    <a:pt x="1109" y="1290"/>
                  </a:lnTo>
                  <a:lnTo>
                    <a:pt x="1106" y="1290"/>
                  </a:lnTo>
                  <a:lnTo>
                    <a:pt x="1102" y="1286"/>
                  </a:lnTo>
                  <a:lnTo>
                    <a:pt x="1099" y="1286"/>
                  </a:lnTo>
                  <a:lnTo>
                    <a:pt x="1095" y="1286"/>
                  </a:lnTo>
                  <a:lnTo>
                    <a:pt x="1095" y="1290"/>
                  </a:lnTo>
                  <a:lnTo>
                    <a:pt x="1095" y="1290"/>
                  </a:lnTo>
                  <a:lnTo>
                    <a:pt x="1095" y="1293"/>
                  </a:lnTo>
                  <a:lnTo>
                    <a:pt x="1095" y="1293"/>
                  </a:lnTo>
                  <a:lnTo>
                    <a:pt x="1095" y="1297"/>
                  </a:lnTo>
                  <a:lnTo>
                    <a:pt x="1095" y="1300"/>
                  </a:lnTo>
                  <a:lnTo>
                    <a:pt x="1095" y="1304"/>
                  </a:lnTo>
                  <a:lnTo>
                    <a:pt x="1099" y="1307"/>
                  </a:lnTo>
                  <a:lnTo>
                    <a:pt x="1102" y="1314"/>
                  </a:lnTo>
                  <a:lnTo>
                    <a:pt x="1106" y="1311"/>
                  </a:lnTo>
                  <a:lnTo>
                    <a:pt x="1102" y="1311"/>
                  </a:lnTo>
                  <a:lnTo>
                    <a:pt x="1102" y="1307"/>
                  </a:lnTo>
                  <a:lnTo>
                    <a:pt x="1102" y="1307"/>
                  </a:lnTo>
                  <a:lnTo>
                    <a:pt x="1102" y="1304"/>
                  </a:lnTo>
                  <a:lnTo>
                    <a:pt x="1102" y="1304"/>
                  </a:lnTo>
                  <a:lnTo>
                    <a:pt x="1106" y="1307"/>
                  </a:lnTo>
                  <a:lnTo>
                    <a:pt x="1113" y="1311"/>
                  </a:lnTo>
                  <a:lnTo>
                    <a:pt x="1120" y="1321"/>
                  </a:lnTo>
                  <a:lnTo>
                    <a:pt x="1116" y="1321"/>
                  </a:lnTo>
                  <a:lnTo>
                    <a:pt x="1116" y="1321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3" y="1321"/>
                  </a:lnTo>
                  <a:lnTo>
                    <a:pt x="1123" y="1325"/>
                  </a:lnTo>
                  <a:lnTo>
                    <a:pt x="1123" y="1325"/>
                  </a:lnTo>
                  <a:lnTo>
                    <a:pt x="1123" y="1325"/>
                  </a:lnTo>
                  <a:lnTo>
                    <a:pt x="1123" y="1329"/>
                  </a:lnTo>
                  <a:lnTo>
                    <a:pt x="1127" y="1329"/>
                  </a:lnTo>
                  <a:lnTo>
                    <a:pt x="1130" y="1329"/>
                  </a:lnTo>
                  <a:lnTo>
                    <a:pt x="1130" y="1329"/>
                  </a:lnTo>
                  <a:lnTo>
                    <a:pt x="1137" y="1329"/>
                  </a:lnTo>
                  <a:lnTo>
                    <a:pt x="1137" y="1329"/>
                  </a:lnTo>
                  <a:lnTo>
                    <a:pt x="1137" y="1329"/>
                  </a:lnTo>
                  <a:lnTo>
                    <a:pt x="1141" y="1329"/>
                  </a:lnTo>
                  <a:lnTo>
                    <a:pt x="1141" y="1329"/>
                  </a:lnTo>
                  <a:lnTo>
                    <a:pt x="1148" y="1329"/>
                  </a:lnTo>
                  <a:lnTo>
                    <a:pt x="1152" y="1325"/>
                  </a:lnTo>
                  <a:lnTo>
                    <a:pt x="1162" y="1325"/>
                  </a:lnTo>
                  <a:lnTo>
                    <a:pt x="1162" y="1325"/>
                  </a:lnTo>
                  <a:lnTo>
                    <a:pt x="1166" y="1325"/>
                  </a:lnTo>
                  <a:lnTo>
                    <a:pt x="1173" y="1329"/>
                  </a:lnTo>
                  <a:lnTo>
                    <a:pt x="1176" y="1329"/>
                  </a:lnTo>
                  <a:lnTo>
                    <a:pt x="1176" y="1332"/>
                  </a:lnTo>
                  <a:lnTo>
                    <a:pt x="1176" y="1336"/>
                  </a:lnTo>
                  <a:lnTo>
                    <a:pt x="1183" y="1339"/>
                  </a:lnTo>
                  <a:lnTo>
                    <a:pt x="1183" y="1339"/>
                  </a:lnTo>
                  <a:lnTo>
                    <a:pt x="1187" y="1336"/>
                  </a:lnTo>
                  <a:lnTo>
                    <a:pt x="1190" y="1336"/>
                  </a:lnTo>
                  <a:lnTo>
                    <a:pt x="1190" y="1336"/>
                  </a:lnTo>
                  <a:lnTo>
                    <a:pt x="1190" y="1336"/>
                  </a:lnTo>
                  <a:lnTo>
                    <a:pt x="1187" y="1332"/>
                  </a:lnTo>
                  <a:lnTo>
                    <a:pt x="1187" y="1332"/>
                  </a:lnTo>
                  <a:lnTo>
                    <a:pt x="1187" y="1329"/>
                  </a:lnTo>
                  <a:lnTo>
                    <a:pt x="1187" y="1329"/>
                  </a:lnTo>
                  <a:lnTo>
                    <a:pt x="1190" y="1329"/>
                  </a:lnTo>
                  <a:lnTo>
                    <a:pt x="1194" y="1325"/>
                  </a:lnTo>
                  <a:lnTo>
                    <a:pt x="1197" y="1321"/>
                  </a:lnTo>
                  <a:lnTo>
                    <a:pt x="1197" y="1321"/>
                  </a:lnTo>
                  <a:lnTo>
                    <a:pt x="1197" y="1318"/>
                  </a:lnTo>
                  <a:lnTo>
                    <a:pt x="1201" y="1318"/>
                  </a:lnTo>
                  <a:lnTo>
                    <a:pt x="1201" y="1318"/>
                  </a:lnTo>
                  <a:lnTo>
                    <a:pt x="1208" y="1318"/>
                  </a:lnTo>
                  <a:lnTo>
                    <a:pt x="1211" y="1321"/>
                  </a:lnTo>
                  <a:lnTo>
                    <a:pt x="1211" y="1321"/>
                  </a:lnTo>
                  <a:lnTo>
                    <a:pt x="1215" y="1325"/>
                  </a:lnTo>
                  <a:lnTo>
                    <a:pt x="1215" y="1336"/>
                  </a:lnTo>
                  <a:lnTo>
                    <a:pt x="1215" y="1343"/>
                  </a:lnTo>
                  <a:lnTo>
                    <a:pt x="1215" y="1350"/>
                  </a:lnTo>
                  <a:lnTo>
                    <a:pt x="1215" y="1360"/>
                  </a:lnTo>
                  <a:lnTo>
                    <a:pt x="1215" y="1371"/>
                  </a:lnTo>
                  <a:lnTo>
                    <a:pt x="1211" y="1381"/>
                  </a:lnTo>
                  <a:lnTo>
                    <a:pt x="1204" y="1392"/>
                  </a:lnTo>
                  <a:lnTo>
                    <a:pt x="1201" y="1399"/>
                  </a:lnTo>
                  <a:lnTo>
                    <a:pt x="1201" y="1399"/>
                  </a:lnTo>
                  <a:lnTo>
                    <a:pt x="1197" y="1399"/>
                  </a:lnTo>
                  <a:lnTo>
                    <a:pt x="1194" y="1403"/>
                  </a:lnTo>
                  <a:lnTo>
                    <a:pt x="1194" y="1406"/>
                  </a:lnTo>
                  <a:lnTo>
                    <a:pt x="1194" y="1410"/>
                  </a:lnTo>
                  <a:lnTo>
                    <a:pt x="1194" y="1413"/>
                  </a:lnTo>
                  <a:lnTo>
                    <a:pt x="1194" y="1420"/>
                  </a:lnTo>
                  <a:lnTo>
                    <a:pt x="1190" y="1424"/>
                  </a:lnTo>
                  <a:lnTo>
                    <a:pt x="1187" y="1424"/>
                  </a:lnTo>
                  <a:lnTo>
                    <a:pt x="1183" y="1427"/>
                  </a:lnTo>
                  <a:lnTo>
                    <a:pt x="1183" y="1441"/>
                  </a:lnTo>
                  <a:lnTo>
                    <a:pt x="1180" y="1441"/>
                  </a:lnTo>
                  <a:lnTo>
                    <a:pt x="1176" y="1445"/>
                  </a:lnTo>
                  <a:lnTo>
                    <a:pt x="1169" y="1452"/>
                  </a:lnTo>
                  <a:lnTo>
                    <a:pt x="1162" y="1459"/>
                  </a:lnTo>
                  <a:lnTo>
                    <a:pt x="1155" y="1466"/>
                  </a:lnTo>
                  <a:lnTo>
                    <a:pt x="1155" y="1473"/>
                  </a:lnTo>
                  <a:lnTo>
                    <a:pt x="1155" y="1476"/>
                  </a:lnTo>
                  <a:lnTo>
                    <a:pt x="1155" y="1480"/>
                  </a:lnTo>
                  <a:lnTo>
                    <a:pt x="1159" y="1484"/>
                  </a:lnTo>
                  <a:lnTo>
                    <a:pt x="1162" y="1484"/>
                  </a:lnTo>
                  <a:lnTo>
                    <a:pt x="1162" y="1487"/>
                  </a:lnTo>
                  <a:lnTo>
                    <a:pt x="1162" y="1487"/>
                  </a:lnTo>
                  <a:lnTo>
                    <a:pt x="1159" y="1487"/>
                  </a:lnTo>
                  <a:lnTo>
                    <a:pt x="1155" y="1491"/>
                  </a:lnTo>
                  <a:lnTo>
                    <a:pt x="1152" y="1494"/>
                  </a:lnTo>
                  <a:lnTo>
                    <a:pt x="1148" y="1501"/>
                  </a:lnTo>
                  <a:lnTo>
                    <a:pt x="1152" y="1501"/>
                  </a:lnTo>
                  <a:lnTo>
                    <a:pt x="1155" y="1501"/>
                  </a:lnTo>
                  <a:lnTo>
                    <a:pt x="1155" y="1505"/>
                  </a:lnTo>
                  <a:lnTo>
                    <a:pt x="1155" y="1508"/>
                  </a:lnTo>
                  <a:lnTo>
                    <a:pt x="1155" y="1508"/>
                  </a:lnTo>
                  <a:lnTo>
                    <a:pt x="1155" y="1512"/>
                  </a:lnTo>
                  <a:lnTo>
                    <a:pt x="1155" y="1515"/>
                  </a:lnTo>
                  <a:lnTo>
                    <a:pt x="1155" y="1519"/>
                  </a:lnTo>
                  <a:lnTo>
                    <a:pt x="1159" y="1526"/>
                  </a:lnTo>
                  <a:lnTo>
                    <a:pt x="1166" y="1529"/>
                  </a:lnTo>
                  <a:lnTo>
                    <a:pt x="1173" y="1540"/>
                  </a:lnTo>
                  <a:lnTo>
                    <a:pt x="1180" y="1550"/>
                  </a:lnTo>
                  <a:lnTo>
                    <a:pt x="1187" y="1561"/>
                  </a:lnTo>
                  <a:lnTo>
                    <a:pt x="1194" y="1568"/>
                  </a:lnTo>
                  <a:lnTo>
                    <a:pt x="1197" y="1579"/>
                  </a:lnTo>
                  <a:lnTo>
                    <a:pt x="1197" y="1579"/>
                  </a:lnTo>
                  <a:lnTo>
                    <a:pt x="1201" y="1586"/>
                  </a:lnTo>
                  <a:lnTo>
                    <a:pt x="1204" y="1593"/>
                  </a:lnTo>
                  <a:lnTo>
                    <a:pt x="1208" y="1600"/>
                  </a:lnTo>
                  <a:lnTo>
                    <a:pt x="1211" y="1610"/>
                  </a:lnTo>
                  <a:lnTo>
                    <a:pt x="1215" y="1617"/>
                  </a:lnTo>
                  <a:lnTo>
                    <a:pt x="1218" y="1624"/>
                  </a:lnTo>
                  <a:lnTo>
                    <a:pt x="1218" y="1628"/>
                  </a:lnTo>
                  <a:lnTo>
                    <a:pt x="1222" y="1635"/>
                  </a:lnTo>
                  <a:lnTo>
                    <a:pt x="1222" y="1639"/>
                  </a:lnTo>
                  <a:lnTo>
                    <a:pt x="1225" y="1646"/>
                  </a:lnTo>
                  <a:lnTo>
                    <a:pt x="1229" y="1653"/>
                  </a:lnTo>
                  <a:lnTo>
                    <a:pt x="1236" y="1660"/>
                  </a:lnTo>
                  <a:lnTo>
                    <a:pt x="1247" y="1663"/>
                  </a:lnTo>
                  <a:lnTo>
                    <a:pt x="1250" y="1667"/>
                  </a:lnTo>
                  <a:lnTo>
                    <a:pt x="1257" y="1670"/>
                  </a:lnTo>
                  <a:lnTo>
                    <a:pt x="1264" y="1674"/>
                  </a:lnTo>
                  <a:lnTo>
                    <a:pt x="1268" y="1677"/>
                  </a:lnTo>
                  <a:lnTo>
                    <a:pt x="1275" y="1677"/>
                  </a:lnTo>
                  <a:lnTo>
                    <a:pt x="1275" y="1681"/>
                  </a:lnTo>
                  <a:lnTo>
                    <a:pt x="1282" y="1681"/>
                  </a:lnTo>
                  <a:lnTo>
                    <a:pt x="1282" y="1681"/>
                  </a:lnTo>
                  <a:lnTo>
                    <a:pt x="1278" y="1681"/>
                  </a:lnTo>
                  <a:lnTo>
                    <a:pt x="1282" y="1684"/>
                  </a:lnTo>
                  <a:lnTo>
                    <a:pt x="1292" y="1691"/>
                  </a:lnTo>
                  <a:lnTo>
                    <a:pt x="1299" y="1698"/>
                  </a:lnTo>
                  <a:lnTo>
                    <a:pt x="1303" y="1709"/>
                  </a:lnTo>
                  <a:lnTo>
                    <a:pt x="1310" y="1737"/>
                  </a:lnTo>
                  <a:lnTo>
                    <a:pt x="1310" y="1758"/>
                  </a:lnTo>
                  <a:lnTo>
                    <a:pt x="1307" y="1772"/>
                  </a:lnTo>
                  <a:lnTo>
                    <a:pt x="1307" y="1779"/>
                  </a:lnTo>
                  <a:lnTo>
                    <a:pt x="1303" y="1787"/>
                  </a:lnTo>
                  <a:lnTo>
                    <a:pt x="1307" y="1794"/>
                  </a:lnTo>
                  <a:lnTo>
                    <a:pt x="1307" y="1801"/>
                  </a:lnTo>
                  <a:lnTo>
                    <a:pt x="1307" y="1811"/>
                  </a:lnTo>
                  <a:lnTo>
                    <a:pt x="1307" y="1818"/>
                  </a:lnTo>
                  <a:lnTo>
                    <a:pt x="1307" y="1822"/>
                  </a:lnTo>
                  <a:lnTo>
                    <a:pt x="1303" y="1825"/>
                  </a:lnTo>
                  <a:lnTo>
                    <a:pt x="1303" y="1832"/>
                  </a:lnTo>
                  <a:lnTo>
                    <a:pt x="1303" y="1839"/>
                  </a:lnTo>
                  <a:lnTo>
                    <a:pt x="1303" y="1843"/>
                  </a:lnTo>
                  <a:lnTo>
                    <a:pt x="1303" y="1846"/>
                  </a:lnTo>
                  <a:lnTo>
                    <a:pt x="1303" y="1853"/>
                  </a:lnTo>
                  <a:lnTo>
                    <a:pt x="1303" y="1861"/>
                  </a:lnTo>
                  <a:lnTo>
                    <a:pt x="1303" y="1864"/>
                  </a:lnTo>
                  <a:lnTo>
                    <a:pt x="1303" y="1868"/>
                  </a:lnTo>
                  <a:lnTo>
                    <a:pt x="1299" y="1875"/>
                  </a:lnTo>
                  <a:lnTo>
                    <a:pt x="1292" y="1889"/>
                  </a:lnTo>
                  <a:lnTo>
                    <a:pt x="1285" y="1910"/>
                  </a:lnTo>
                  <a:lnTo>
                    <a:pt x="1285" y="1924"/>
                  </a:lnTo>
                  <a:lnTo>
                    <a:pt x="1285" y="1931"/>
                  </a:lnTo>
                  <a:lnTo>
                    <a:pt x="1282" y="1956"/>
                  </a:lnTo>
                  <a:lnTo>
                    <a:pt x="1275" y="1994"/>
                  </a:lnTo>
                  <a:lnTo>
                    <a:pt x="1261" y="2044"/>
                  </a:lnTo>
                  <a:lnTo>
                    <a:pt x="1264" y="2072"/>
                  </a:lnTo>
                  <a:lnTo>
                    <a:pt x="1264" y="2072"/>
                  </a:lnTo>
                  <a:lnTo>
                    <a:pt x="1268" y="2068"/>
                  </a:lnTo>
                  <a:lnTo>
                    <a:pt x="1268" y="2065"/>
                  </a:lnTo>
                  <a:lnTo>
                    <a:pt x="1271" y="2058"/>
                  </a:lnTo>
                  <a:lnTo>
                    <a:pt x="1271" y="2051"/>
                  </a:lnTo>
                  <a:lnTo>
                    <a:pt x="1271" y="2047"/>
                  </a:lnTo>
                  <a:lnTo>
                    <a:pt x="1271" y="2040"/>
                  </a:lnTo>
                  <a:lnTo>
                    <a:pt x="1275" y="2037"/>
                  </a:lnTo>
                  <a:lnTo>
                    <a:pt x="1278" y="2033"/>
                  </a:lnTo>
                  <a:lnTo>
                    <a:pt x="1282" y="2026"/>
                  </a:lnTo>
                  <a:lnTo>
                    <a:pt x="1289" y="2019"/>
                  </a:lnTo>
                  <a:lnTo>
                    <a:pt x="1285" y="2037"/>
                  </a:lnTo>
                  <a:lnTo>
                    <a:pt x="1282" y="2047"/>
                  </a:lnTo>
                  <a:lnTo>
                    <a:pt x="1282" y="2058"/>
                  </a:lnTo>
                  <a:lnTo>
                    <a:pt x="1282" y="2075"/>
                  </a:lnTo>
                  <a:lnTo>
                    <a:pt x="1271" y="2082"/>
                  </a:lnTo>
                  <a:lnTo>
                    <a:pt x="1264" y="2082"/>
                  </a:lnTo>
                  <a:lnTo>
                    <a:pt x="1261" y="2090"/>
                  </a:lnTo>
                  <a:lnTo>
                    <a:pt x="1268" y="2090"/>
                  </a:lnTo>
                  <a:lnTo>
                    <a:pt x="1268" y="2111"/>
                  </a:lnTo>
                  <a:lnTo>
                    <a:pt x="1250" y="2128"/>
                  </a:lnTo>
                  <a:lnTo>
                    <a:pt x="1264" y="2149"/>
                  </a:lnTo>
                  <a:lnTo>
                    <a:pt x="1264" y="2181"/>
                  </a:lnTo>
                  <a:lnTo>
                    <a:pt x="1257" y="2209"/>
                  </a:lnTo>
                  <a:lnTo>
                    <a:pt x="1240" y="2234"/>
                  </a:lnTo>
                  <a:lnTo>
                    <a:pt x="1240" y="2245"/>
                  </a:lnTo>
                  <a:lnTo>
                    <a:pt x="1236" y="2262"/>
                  </a:lnTo>
                  <a:lnTo>
                    <a:pt x="1233" y="2290"/>
                  </a:lnTo>
                  <a:lnTo>
                    <a:pt x="1233" y="2322"/>
                  </a:lnTo>
                  <a:lnTo>
                    <a:pt x="1233" y="2347"/>
                  </a:lnTo>
                  <a:lnTo>
                    <a:pt x="1236" y="2361"/>
                  </a:lnTo>
                  <a:lnTo>
                    <a:pt x="1268" y="2396"/>
                  </a:lnTo>
                  <a:lnTo>
                    <a:pt x="1268" y="2396"/>
                  </a:lnTo>
                  <a:lnTo>
                    <a:pt x="1268" y="2392"/>
                  </a:lnTo>
                  <a:lnTo>
                    <a:pt x="1271" y="2389"/>
                  </a:lnTo>
                  <a:lnTo>
                    <a:pt x="1275" y="2385"/>
                  </a:lnTo>
                  <a:lnTo>
                    <a:pt x="1282" y="2385"/>
                  </a:lnTo>
                  <a:lnTo>
                    <a:pt x="1292" y="2385"/>
                  </a:lnTo>
                  <a:lnTo>
                    <a:pt x="1292" y="2385"/>
                  </a:lnTo>
                  <a:lnTo>
                    <a:pt x="1296" y="2389"/>
                  </a:lnTo>
                  <a:lnTo>
                    <a:pt x="1303" y="2392"/>
                  </a:lnTo>
                  <a:lnTo>
                    <a:pt x="1307" y="2400"/>
                  </a:lnTo>
                  <a:lnTo>
                    <a:pt x="1307" y="2403"/>
                  </a:lnTo>
                  <a:lnTo>
                    <a:pt x="1303" y="2424"/>
                  </a:lnTo>
                  <a:lnTo>
                    <a:pt x="1289" y="2428"/>
                  </a:lnTo>
                  <a:lnTo>
                    <a:pt x="1289" y="2442"/>
                  </a:lnTo>
                  <a:lnTo>
                    <a:pt x="1307" y="2442"/>
                  </a:lnTo>
                  <a:lnTo>
                    <a:pt x="1310" y="2463"/>
                  </a:lnTo>
                  <a:lnTo>
                    <a:pt x="1328" y="2463"/>
                  </a:lnTo>
                  <a:lnTo>
                    <a:pt x="1328" y="2449"/>
                  </a:lnTo>
                  <a:lnTo>
                    <a:pt x="1338" y="2445"/>
                  </a:lnTo>
                  <a:lnTo>
                    <a:pt x="1342" y="2452"/>
                  </a:lnTo>
                  <a:lnTo>
                    <a:pt x="1338" y="2463"/>
                  </a:lnTo>
                  <a:lnTo>
                    <a:pt x="1342" y="2470"/>
                  </a:lnTo>
                  <a:lnTo>
                    <a:pt x="1349" y="2463"/>
                  </a:lnTo>
                  <a:lnTo>
                    <a:pt x="1359" y="2456"/>
                  </a:lnTo>
                  <a:lnTo>
                    <a:pt x="1370" y="2456"/>
                  </a:lnTo>
                  <a:lnTo>
                    <a:pt x="1377" y="2463"/>
                  </a:lnTo>
                  <a:lnTo>
                    <a:pt x="1384" y="2466"/>
                  </a:lnTo>
                  <a:lnTo>
                    <a:pt x="1391" y="2463"/>
                  </a:lnTo>
                  <a:lnTo>
                    <a:pt x="1391" y="2456"/>
                  </a:lnTo>
                  <a:lnTo>
                    <a:pt x="1395" y="2449"/>
                  </a:lnTo>
                  <a:lnTo>
                    <a:pt x="1395" y="2438"/>
                  </a:lnTo>
                  <a:lnTo>
                    <a:pt x="1380" y="2424"/>
                  </a:lnTo>
                  <a:lnTo>
                    <a:pt x="1370" y="2414"/>
                  </a:lnTo>
                  <a:lnTo>
                    <a:pt x="1370" y="2414"/>
                  </a:lnTo>
                  <a:lnTo>
                    <a:pt x="1366" y="2414"/>
                  </a:lnTo>
                  <a:lnTo>
                    <a:pt x="1363" y="2414"/>
                  </a:lnTo>
                  <a:lnTo>
                    <a:pt x="1356" y="2414"/>
                  </a:lnTo>
                  <a:lnTo>
                    <a:pt x="1352" y="2414"/>
                  </a:lnTo>
                  <a:lnTo>
                    <a:pt x="1345" y="2410"/>
                  </a:lnTo>
                  <a:lnTo>
                    <a:pt x="1342" y="2403"/>
                  </a:lnTo>
                  <a:lnTo>
                    <a:pt x="1335" y="2392"/>
                  </a:lnTo>
                  <a:lnTo>
                    <a:pt x="1331" y="2378"/>
                  </a:lnTo>
                  <a:lnTo>
                    <a:pt x="1328" y="2364"/>
                  </a:lnTo>
                  <a:lnTo>
                    <a:pt x="1328" y="2361"/>
                  </a:lnTo>
                  <a:lnTo>
                    <a:pt x="1328" y="2357"/>
                  </a:lnTo>
                  <a:lnTo>
                    <a:pt x="1328" y="2347"/>
                  </a:lnTo>
                  <a:lnTo>
                    <a:pt x="1324" y="2340"/>
                  </a:lnTo>
                  <a:lnTo>
                    <a:pt x="1328" y="2333"/>
                  </a:lnTo>
                  <a:lnTo>
                    <a:pt x="1328" y="2326"/>
                  </a:lnTo>
                  <a:lnTo>
                    <a:pt x="1335" y="2319"/>
                  </a:lnTo>
                  <a:lnTo>
                    <a:pt x="1349" y="2301"/>
                  </a:lnTo>
                  <a:lnTo>
                    <a:pt x="1349" y="2297"/>
                  </a:lnTo>
                  <a:lnTo>
                    <a:pt x="1352" y="2297"/>
                  </a:lnTo>
                  <a:lnTo>
                    <a:pt x="1359" y="2290"/>
                  </a:lnTo>
                  <a:lnTo>
                    <a:pt x="1366" y="2287"/>
                  </a:lnTo>
                  <a:lnTo>
                    <a:pt x="1370" y="2283"/>
                  </a:lnTo>
                  <a:lnTo>
                    <a:pt x="1370" y="2276"/>
                  </a:lnTo>
                  <a:lnTo>
                    <a:pt x="1370" y="2276"/>
                  </a:lnTo>
                  <a:lnTo>
                    <a:pt x="1370" y="2269"/>
                  </a:lnTo>
                  <a:lnTo>
                    <a:pt x="1370" y="2266"/>
                  </a:lnTo>
                  <a:lnTo>
                    <a:pt x="1370" y="2259"/>
                  </a:lnTo>
                  <a:lnTo>
                    <a:pt x="1370" y="2252"/>
                  </a:lnTo>
                  <a:lnTo>
                    <a:pt x="1366" y="2248"/>
                  </a:lnTo>
                  <a:lnTo>
                    <a:pt x="1359" y="2248"/>
                  </a:lnTo>
                  <a:lnTo>
                    <a:pt x="1356" y="2245"/>
                  </a:lnTo>
                  <a:lnTo>
                    <a:pt x="1352" y="2241"/>
                  </a:lnTo>
                  <a:lnTo>
                    <a:pt x="1349" y="2234"/>
                  </a:lnTo>
                  <a:lnTo>
                    <a:pt x="1349" y="2223"/>
                  </a:lnTo>
                  <a:lnTo>
                    <a:pt x="1349" y="2216"/>
                  </a:lnTo>
                  <a:lnTo>
                    <a:pt x="1352" y="2213"/>
                  </a:lnTo>
                  <a:lnTo>
                    <a:pt x="1356" y="2213"/>
                  </a:lnTo>
                  <a:lnTo>
                    <a:pt x="1359" y="2213"/>
                  </a:lnTo>
                  <a:lnTo>
                    <a:pt x="1363" y="2213"/>
                  </a:lnTo>
                  <a:lnTo>
                    <a:pt x="1363" y="2213"/>
                  </a:lnTo>
                  <a:lnTo>
                    <a:pt x="1380" y="2188"/>
                  </a:lnTo>
                  <a:lnTo>
                    <a:pt x="1388" y="2167"/>
                  </a:lnTo>
                  <a:lnTo>
                    <a:pt x="1388" y="2156"/>
                  </a:lnTo>
                  <a:lnTo>
                    <a:pt x="1402" y="2153"/>
                  </a:lnTo>
                  <a:lnTo>
                    <a:pt x="1402" y="2139"/>
                  </a:lnTo>
                  <a:lnTo>
                    <a:pt x="1388" y="2132"/>
                  </a:lnTo>
                  <a:lnTo>
                    <a:pt x="1388" y="2132"/>
                  </a:lnTo>
                  <a:lnTo>
                    <a:pt x="1388" y="2128"/>
                  </a:lnTo>
                  <a:lnTo>
                    <a:pt x="1388" y="2121"/>
                  </a:lnTo>
                  <a:lnTo>
                    <a:pt x="1388" y="2118"/>
                  </a:lnTo>
                  <a:lnTo>
                    <a:pt x="1388" y="2114"/>
                  </a:lnTo>
                  <a:lnTo>
                    <a:pt x="1395" y="2114"/>
                  </a:lnTo>
                  <a:lnTo>
                    <a:pt x="1416" y="2118"/>
                  </a:lnTo>
                  <a:lnTo>
                    <a:pt x="1419" y="2093"/>
                  </a:lnTo>
                  <a:lnTo>
                    <a:pt x="1419" y="2093"/>
                  </a:lnTo>
                  <a:lnTo>
                    <a:pt x="1423" y="2090"/>
                  </a:lnTo>
                  <a:lnTo>
                    <a:pt x="1423" y="2082"/>
                  </a:lnTo>
                  <a:lnTo>
                    <a:pt x="1426" y="2079"/>
                  </a:lnTo>
                  <a:lnTo>
                    <a:pt x="1433" y="2075"/>
                  </a:lnTo>
                  <a:lnTo>
                    <a:pt x="1437" y="2072"/>
                  </a:lnTo>
                  <a:lnTo>
                    <a:pt x="1444" y="2075"/>
                  </a:lnTo>
                  <a:lnTo>
                    <a:pt x="1458" y="2075"/>
                  </a:lnTo>
                  <a:lnTo>
                    <a:pt x="1472" y="2072"/>
                  </a:lnTo>
                  <a:lnTo>
                    <a:pt x="1490" y="2065"/>
                  </a:lnTo>
                  <a:lnTo>
                    <a:pt x="1500" y="2044"/>
                  </a:lnTo>
                  <a:lnTo>
                    <a:pt x="1500" y="2037"/>
                  </a:lnTo>
                  <a:lnTo>
                    <a:pt x="1500" y="2030"/>
                  </a:lnTo>
                  <a:lnTo>
                    <a:pt x="1500" y="2023"/>
                  </a:lnTo>
                  <a:lnTo>
                    <a:pt x="1493" y="2012"/>
                  </a:lnTo>
                  <a:lnTo>
                    <a:pt x="1490" y="1994"/>
                  </a:lnTo>
                  <a:lnTo>
                    <a:pt x="1486" y="1991"/>
                  </a:lnTo>
                  <a:lnTo>
                    <a:pt x="1486" y="1987"/>
                  </a:lnTo>
                  <a:lnTo>
                    <a:pt x="1483" y="1980"/>
                  </a:lnTo>
                  <a:lnTo>
                    <a:pt x="1483" y="1973"/>
                  </a:lnTo>
                  <a:lnTo>
                    <a:pt x="1483" y="1970"/>
                  </a:lnTo>
                  <a:lnTo>
                    <a:pt x="1483" y="1973"/>
                  </a:lnTo>
                  <a:lnTo>
                    <a:pt x="1483" y="1980"/>
                  </a:lnTo>
                  <a:lnTo>
                    <a:pt x="1486" y="1987"/>
                  </a:lnTo>
                  <a:lnTo>
                    <a:pt x="1490" y="1991"/>
                  </a:lnTo>
                  <a:lnTo>
                    <a:pt x="1493" y="1994"/>
                  </a:lnTo>
                  <a:lnTo>
                    <a:pt x="1497" y="1998"/>
                  </a:lnTo>
                  <a:lnTo>
                    <a:pt x="1497" y="1998"/>
                  </a:lnTo>
                  <a:lnTo>
                    <a:pt x="1500" y="1998"/>
                  </a:lnTo>
                  <a:lnTo>
                    <a:pt x="1507" y="1998"/>
                  </a:lnTo>
                  <a:lnTo>
                    <a:pt x="1518" y="1998"/>
                  </a:lnTo>
                  <a:lnTo>
                    <a:pt x="1525" y="1998"/>
                  </a:lnTo>
                  <a:lnTo>
                    <a:pt x="1532" y="1994"/>
                  </a:lnTo>
                  <a:lnTo>
                    <a:pt x="1539" y="1994"/>
                  </a:lnTo>
                  <a:lnTo>
                    <a:pt x="1543" y="1991"/>
                  </a:lnTo>
                  <a:lnTo>
                    <a:pt x="1550" y="1987"/>
                  </a:lnTo>
                  <a:lnTo>
                    <a:pt x="1553" y="1984"/>
                  </a:lnTo>
                  <a:lnTo>
                    <a:pt x="1557" y="1984"/>
                  </a:lnTo>
                  <a:lnTo>
                    <a:pt x="1564" y="1956"/>
                  </a:lnTo>
                  <a:lnTo>
                    <a:pt x="1571" y="1945"/>
                  </a:lnTo>
                  <a:lnTo>
                    <a:pt x="1574" y="1938"/>
                  </a:lnTo>
                  <a:lnTo>
                    <a:pt x="1578" y="1934"/>
                  </a:lnTo>
                  <a:lnTo>
                    <a:pt x="1581" y="1927"/>
                  </a:lnTo>
                  <a:lnTo>
                    <a:pt x="1592" y="1910"/>
                  </a:lnTo>
                  <a:lnTo>
                    <a:pt x="1606" y="1878"/>
                  </a:lnTo>
                  <a:lnTo>
                    <a:pt x="1620" y="1836"/>
                  </a:lnTo>
                  <a:lnTo>
                    <a:pt x="1627" y="1825"/>
                  </a:lnTo>
                  <a:lnTo>
                    <a:pt x="1648" y="1808"/>
                  </a:lnTo>
                  <a:lnTo>
                    <a:pt x="1673" y="1794"/>
                  </a:lnTo>
                  <a:lnTo>
                    <a:pt x="1705" y="1779"/>
                  </a:lnTo>
                  <a:lnTo>
                    <a:pt x="1712" y="1776"/>
                  </a:lnTo>
                  <a:lnTo>
                    <a:pt x="1722" y="1769"/>
                  </a:lnTo>
                  <a:lnTo>
                    <a:pt x="1736" y="1755"/>
                  </a:lnTo>
                  <a:lnTo>
                    <a:pt x="1750" y="1730"/>
                  </a:lnTo>
                  <a:lnTo>
                    <a:pt x="1761" y="1698"/>
                  </a:lnTo>
                  <a:lnTo>
                    <a:pt x="1764" y="1653"/>
                  </a:lnTo>
                  <a:lnTo>
                    <a:pt x="1807" y="1579"/>
                  </a:lnTo>
                  <a:lnTo>
                    <a:pt x="1810" y="1579"/>
                  </a:lnTo>
                  <a:lnTo>
                    <a:pt x="1814" y="1575"/>
                  </a:lnTo>
                  <a:lnTo>
                    <a:pt x="1817" y="1568"/>
                  </a:lnTo>
                  <a:lnTo>
                    <a:pt x="1824" y="1558"/>
                  </a:lnTo>
                  <a:lnTo>
                    <a:pt x="1824" y="1547"/>
                  </a:lnTo>
                  <a:lnTo>
                    <a:pt x="1828" y="1533"/>
                  </a:lnTo>
                  <a:lnTo>
                    <a:pt x="1828" y="1529"/>
                  </a:lnTo>
                  <a:lnTo>
                    <a:pt x="1828" y="1529"/>
                  </a:lnTo>
                  <a:lnTo>
                    <a:pt x="1828" y="1522"/>
                  </a:lnTo>
                  <a:lnTo>
                    <a:pt x="1828" y="1519"/>
                  </a:lnTo>
                  <a:lnTo>
                    <a:pt x="1828" y="1512"/>
                  </a:lnTo>
                  <a:lnTo>
                    <a:pt x="1824" y="1505"/>
                  </a:lnTo>
                  <a:lnTo>
                    <a:pt x="1817" y="1501"/>
                  </a:lnTo>
                  <a:lnTo>
                    <a:pt x="1807" y="1494"/>
                  </a:lnTo>
                  <a:lnTo>
                    <a:pt x="1796" y="1491"/>
                  </a:lnTo>
                  <a:close/>
                  <a:moveTo>
                    <a:pt x="510" y="550"/>
                  </a:moveTo>
                  <a:lnTo>
                    <a:pt x="514" y="546"/>
                  </a:lnTo>
                  <a:lnTo>
                    <a:pt x="514" y="539"/>
                  </a:lnTo>
                  <a:lnTo>
                    <a:pt x="517" y="529"/>
                  </a:lnTo>
                  <a:lnTo>
                    <a:pt x="517" y="522"/>
                  </a:lnTo>
                  <a:lnTo>
                    <a:pt x="521" y="511"/>
                  </a:lnTo>
                  <a:lnTo>
                    <a:pt x="517" y="508"/>
                  </a:lnTo>
                  <a:lnTo>
                    <a:pt x="517" y="504"/>
                  </a:lnTo>
                  <a:lnTo>
                    <a:pt x="514" y="501"/>
                  </a:lnTo>
                  <a:lnTo>
                    <a:pt x="507" y="497"/>
                  </a:lnTo>
                  <a:lnTo>
                    <a:pt x="500" y="490"/>
                  </a:lnTo>
                  <a:lnTo>
                    <a:pt x="496" y="479"/>
                  </a:lnTo>
                  <a:lnTo>
                    <a:pt x="489" y="472"/>
                  </a:lnTo>
                  <a:lnTo>
                    <a:pt x="479" y="455"/>
                  </a:lnTo>
                  <a:lnTo>
                    <a:pt x="465" y="437"/>
                  </a:lnTo>
                  <a:lnTo>
                    <a:pt x="454" y="420"/>
                  </a:lnTo>
                  <a:lnTo>
                    <a:pt x="443" y="409"/>
                  </a:lnTo>
                  <a:lnTo>
                    <a:pt x="454" y="420"/>
                  </a:lnTo>
                  <a:lnTo>
                    <a:pt x="468" y="437"/>
                  </a:lnTo>
                  <a:lnTo>
                    <a:pt x="479" y="455"/>
                  </a:lnTo>
                  <a:lnTo>
                    <a:pt x="493" y="472"/>
                  </a:lnTo>
                  <a:lnTo>
                    <a:pt x="496" y="479"/>
                  </a:lnTo>
                  <a:lnTo>
                    <a:pt x="500" y="490"/>
                  </a:lnTo>
                  <a:lnTo>
                    <a:pt x="507" y="497"/>
                  </a:lnTo>
                  <a:lnTo>
                    <a:pt x="514" y="501"/>
                  </a:lnTo>
                  <a:lnTo>
                    <a:pt x="517" y="504"/>
                  </a:lnTo>
                  <a:lnTo>
                    <a:pt x="517" y="508"/>
                  </a:lnTo>
                  <a:lnTo>
                    <a:pt x="521" y="511"/>
                  </a:lnTo>
                  <a:lnTo>
                    <a:pt x="517" y="522"/>
                  </a:lnTo>
                  <a:lnTo>
                    <a:pt x="517" y="529"/>
                  </a:lnTo>
                  <a:lnTo>
                    <a:pt x="514" y="539"/>
                  </a:lnTo>
                  <a:lnTo>
                    <a:pt x="514" y="546"/>
                  </a:lnTo>
                  <a:lnTo>
                    <a:pt x="510" y="550"/>
                  </a:lnTo>
                  <a:close/>
                  <a:moveTo>
                    <a:pt x="1345" y="694"/>
                  </a:moveTo>
                  <a:lnTo>
                    <a:pt x="1345" y="694"/>
                  </a:lnTo>
                  <a:lnTo>
                    <a:pt x="1342" y="691"/>
                  </a:lnTo>
                  <a:lnTo>
                    <a:pt x="1345" y="694"/>
                  </a:lnTo>
                  <a:lnTo>
                    <a:pt x="1345" y="694"/>
                  </a:lnTo>
                  <a:close/>
                  <a:moveTo>
                    <a:pt x="1317" y="716"/>
                  </a:moveTo>
                  <a:lnTo>
                    <a:pt x="1314" y="719"/>
                  </a:lnTo>
                  <a:lnTo>
                    <a:pt x="1303" y="719"/>
                  </a:lnTo>
                  <a:lnTo>
                    <a:pt x="1289" y="723"/>
                  </a:lnTo>
                  <a:lnTo>
                    <a:pt x="1278" y="726"/>
                  </a:lnTo>
                  <a:lnTo>
                    <a:pt x="1289" y="723"/>
                  </a:lnTo>
                  <a:lnTo>
                    <a:pt x="1303" y="719"/>
                  </a:lnTo>
                  <a:lnTo>
                    <a:pt x="1314" y="716"/>
                  </a:lnTo>
                  <a:lnTo>
                    <a:pt x="1317" y="716"/>
                  </a:lnTo>
                  <a:close/>
                  <a:moveTo>
                    <a:pt x="1275" y="726"/>
                  </a:moveTo>
                  <a:lnTo>
                    <a:pt x="1275" y="726"/>
                  </a:lnTo>
                  <a:lnTo>
                    <a:pt x="1275" y="726"/>
                  </a:lnTo>
                  <a:lnTo>
                    <a:pt x="1275" y="726"/>
                  </a:lnTo>
                  <a:lnTo>
                    <a:pt x="1275" y="726"/>
                  </a:lnTo>
                  <a:close/>
                  <a:moveTo>
                    <a:pt x="1021" y="677"/>
                  </a:moveTo>
                  <a:lnTo>
                    <a:pt x="1025" y="680"/>
                  </a:lnTo>
                  <a:lnTo>
                    <a:pt x="1028" y="684"/>
                  </a:lnTo>
                  <a:lnTo>
                    <a:pt x="1032" y="684"/>
                  </a:lnTo>
                  <a:lnTo>
                    <a:pt x="1035" y="684"/>
                  </a:lnTo>
                  <a:lnTo>
                    <a:pt x="1039" y="684"/>
                  </a:lnTo>
                  <a:lnTo>
                    <a:pt x="1049" y="680"/>
                  </a:lnTo>
                  <a:lnTo>
                    <a:pt x="1056" y="677"/>
                  </a:lnTo>
                  <a:lnTo>
                    <a:pt x="1063" y="673"/>
                  </a:lnTo>
                  <a:lnTo>
                    <a:pt x="1063" y="673"/>
                  </a:lnTo>
                  <a:lnTo>
                    <a:pt x="1074" y="670"/>
                  </a:lnTo>
                  <a:lnTo>
                    <a:pt x="1085" y="670"/>
                  </a:lnTo>
                  <a:lnTo>
                    <a:pt x="1092" y="670"/>
                  </a:lnTo>
                  <a:lnTo>
                    <a:pt x="1095" y="673"/>
                  </a:lnTo>
                  <a:lnTo>
                    <a:pt x="1102" y="680"/>
                  </a:lnTo>
                  <a:lnTo>
                    <a:pt x="1102" y="680"/>
                  </a:lnTo>
                  <a:lnTo>
                    <a:pt x="1106" y="684"/>
                  </a:lnTo>
                  <a:lnTo>
                    <a:pt x="1113" y="684"/>
                  </a:lnTo>
                  <a:lnTo>
                    <a:pt x="1120" y="687"/>
                  </a:lnTo>
                  <a:lnTo>
                    <a:pt x="1123" y="691"/>
                  </a:lnTo>
                  <a:lnTo>
                    <a:pt x="1123" y="691"/>
                  </a:lnTo>
                  <a:lnTo>
                    <a:pt x="1123" y="694"/>
                  </a:lnTo>
                  <a:lnTo>
                    <a:pt x="1123" y="698"/>
                  </a:lnTo>
                  <a:lnTo>
                    <a:pt x="1120" y="698"/>
                  </a:lnTo>
                  <a:lnTo>
                    <a:pt x="1123" y="705"/>
                  </a:lnTo>
                  <a:lnTo>
                    <a:pt x="1127" y="712"/>
                  </a:lnTo>
                  <a:lnTo>
                    <a:pt x="1130" y="712"/>
                  </a:lnTo>
                  <a:lnTo>
                    <a:pt x="1134" y="712"/>
                  </a:lnTo>
                  <a:lnTo>
                    <a:pt x="1141" y="712"/>
                  </a:lnTo>
                  <a:lnTo>
                    <a:pt x="1148" y="712"/>
                  </a:lnTo>
                  <a:lnTo>
                    <a:pt x="1155" y="712"/>
                  </a:lnTo>
                  <a:lnTo>
                    <a:pt x="1159" y="712"/>
                  </a:lnTo>
                  <a:lnTo>
                    <a:pt x="1169" y="712"/>
                  </a:lnTo>
                  <a:lnTo>
                    <a:pt x="1173" y="716"/>
                  </a:lnTo>
                  <a:lnTo>
                    <a:pt x="1180" y="719"/>
                  </a:lnTo>
                  <a:lnTo>
                    <a:pt x="1183" y="723"/>
                  </a:lnTo>
                  <a:lnTo>
                    <a:pt x="1190" y="726"/>
                  </a:lnTo>
                  <a:lnTo>
                    <a:pt x="1190" y="730"/>
                  </a:lnTo>
                  <a:lnTo>
                    <a:pt x="1190" y="733"/>
                  </a:lnTo>
                  <a:lnTo>
                    <a:pt x="1190" y="733"/>
                  </a:lnTo>
                  <a:lnTo>
                    <a:pt x="1194" y="737"/>
                  </a:lnTo>
                  <a:lnTo>
                    <a:pt x="1190" y="740"/>
                  </a:lnTo>
                  <a:lnTo>
                    <a:pt x="1187" y="744"/>
                  </a:lnTo>
                  <a:lnTo>
                    <a:pt x="1183" y="744"/>
                  </a:lnTo>
                  <a:lnTo>
                    <a:pt x="1180" y="744"/>
                  </a:lnTo>
                  <a:lnTo>
                    <a:pt x="1176" y="744"/>
                  </a:lnTo>
                  <a:lnTo>
                    <a:pt x="1173" y="744"/>
                  </a:lnTo>
                  <a:lnTo>
                    <a:pt x="1173" y="740"/>
                  </a:lnTo>
                  <a:lnTo>
                    <a:pt x="1162" y="737"/>
                  </a:lnTo>
                  <a:lnTo>
                    <a:pt x="1166" y="737"/>
                  </a:lnTo>
                  <a:lnTo>
                    <a:pt x="1166" y="740"/>
                  </a:lnTo>
                  <a:lnTo>
                    <a:pt x="1169" y="747"/>
                  </a:lnTo>
                  <a:lnTo>
                    <a:pt x="1166" y="754"/>
                  </a:lnTo>
                  <a:lnTo>
                    <a:pt x="1162" y="758"/>
                  </a:lnTo>
                  <a:lnTo>
                    <a:pt x="1159" y="761"/>
                  </a:lnTo>
                  <a:lnTo>
                    <a:pt x="1152" y="761"/>
                  </a:lnTo>
                  <a:lnTo>
                    <a:pt x="1148" y="765"/>
                  </a:lnTo>
                  <a:lnTo>
                    <a:pt x="1152" y="768"/>
                  </a:lnTo>
                  <a:lnTo>
                    <a:pt x="1152" y="772"/>
                  </a:lnTo>
                  <a:lnTo>
                    <a:pt x="1152" y="772"/>
                  </a:lnTo>
                  <a:lnTo>
                    <a:pt x="1152" y="772"/>
                  </a:lnTo>
                  <a:lnTo>
                    <a:pt x="1155" y="772"/>
                  </a:lnTo>
                  <a:lnTo>
                    <a:pt x="1155" y="772"/>
                  </a:lnTo>
                  <a:lnTo>
                    <a:pt x="1159" y="779"/>
                  </a:lnTo>
                  <a:lnTo>
                    <a:pt x="1155" y="782"/>
                  </a:lnTo>
                  <a:lnTo>
                    <a:pt x="1155" y="782"/>
                  </a:lnTo>
                  <a:lnTo>
                    <a:pt x="1152" y="782"/>
                  </a:lnTo>
                  <a:lnTo>
                    <a:pt x="1152" y="786"/>
                  </a:lnTo>
                  <a:lnTo>
                    <a:pt x="1148" y="790"/>
                  </a:lnTo>
                  <a:lnTo>
                    <a:pt x="1148" y="790"/>
                  </a:lnTo>
                  <a:lnTo>
                    <a:pt x="1152" y="790"/>
                  </a:lnTo>
                  <a:lnTo>
                    <a:pt x="1155" y="790"/>
                  </a:lnTo>
                  <a:lnTo>
                    <a:pt x="1162" y="786"/>
                  </a:lnTo>
                  <a:lnTo>
                    <a:pt x="1166" y="779"/>
                  </a:lnTo>
                  <a:lnTo>
                    <a:pt x="1169" y="775"/>
                  </a:lnTo>
                  <a:lnTo>
                    <a:pt x="1173" y="772"/>
                  </a:lnTo>
                  <a:lnTo>
                    <a:pt x="1173" y="768"/>
                  </a:lnTo>
                  <a:lnTo>
                    <a:pt x="1176" y="765"/>
                  </a:lnTo>
                  <a:lnTo>
                    <a:pt x="1183" y="765"/>
                  </a:lnTo>
                  <a:lnTo>
                    <a:pt x="1190" y="765"/>
                  </a:lnTo>
                  <a:lnTo>
                    <a:pt x="1201" y="765"/>
                  </a:lnTo>
                  <a:lnTo>
                    <a:pt x="1204" y="765"/>
                  </a:lnTo>
                  <a:lnTo>
                    <a:pt x="1204" y="765"/>
                  </a:lnTo>
                  <a:lnTo>
                    <a:pt x="1201" y="761"/>
                  </a:lnTo>
                  <a:lnTo>
                    <a:pt x="1197" y="758"/>
                  </a:lnTo>
                  <a:lnTo>
                    <a:pt x="1201" y="754"/>
                  </a:lnTo>
                  <a:lnTo>
                    <a:pt x="1204" y="751"/>
                  </a:lnTo>
                  <a:lnTo>
                    <a:pt x="1208" y="744"/>
                  </a:lnTo>
                  <a:lnTo>
                    <a:pt x="1215" y="740"/>
                  </a:lnTo>
                  <a:lnTo>
                    <a:pt x="1222" y="737"/>
                  </a:lnTo>
                  <a:lnTo>
                    <a:pt x="1233" y="737"/>
                  </a:lnTo>
                  <a:lnTo>
                    <a:pt x="1240" y="737"/>
                  </a:lnTo>
                  <a:lnTo>
                    <a:pt x="1243" y="737"/>
                  </a:lnTo>
                  <a:lnTo>
                    <a:pt x="1247" y="740"/>
                  </a:lnTo>
                  <a:lnTo>
                    <a:pt x="1250" y="740"/>
                  </a:lnTo>
                  <a:lnTo>
                    <a:pt x="1254" y="740"/>
                  </a:lnTo>
                  <a:lnTo>
                    <a:pt x="1254" y="740"/>
                  </a:lnTo>
                  <a:lnTo>
                    <a:pt x="1261" y="737"/>
                  </a:lnTo>
                  <a:lnTo>
                    <a:pt x="1264" y="733"/>
                  </a:lnTo>
                  <a:lnTo>
                    <a:pt x="1261" y="737"/>
                  </a:lnTo>
                  <a:lnTo>
                    <a:pt x="1257" y="740"/>
                  </a:lnTo>
                  <a:lnTo>
                    <a:pt x="1254" y="747"/>
                  </a:lnTo>
                  <a:lnTo>
                    <a:pt x="1250" y="751"/>
                  </a:lnTo>
                  <a:lnTo>
                    <a:pt x="1243" y="754"/>
                  </a:lnTo>
                  <a:lnTo>
                    <a:pt x="1236" y="758"/>
                  </a:lnTo>
                  <a:lnTo>
                    <a:pt x="1225" y="758"/>
                  </a:lnTo>
                  <a:lnTo>
                    <a:pt x="1218" y="758"/>
                  </a:lnTo>
                  <a:lnTo>
                    <a:pt x="1211" y="761"/>
                  </a:lnTo>
                  <a:lnTo>
                    <a:pt x="1208" y="765"/>
                  </a:lnTo>
                  <a:lnTo>
                    <a:pt x="1208" y="768"/>
                  </a:lnTo>
                  <a:lnTo>
                    <a:pt x="1208" y="768"/>
                  </a:lnTo>
                  <a:lnTo>
                    <a:pt x="1208" y="772"/>
                  </a:lnTo>
                  <a:lnTo>
                    <a:pt x="1208" y="775"/>
                  </a:lnTo>
                  <a:lnTo>
                    <a:pt x="1204" y="779"/>
                  </a:lnTo>
                  <a:lnTo>
                    <a:pt x="1197" y="782"/>
                  </a:lnTo>
                  <a:lnTo>
                    <a:pt x="1190" y="790"/>
                  </a:lnTo>
                  <a:lnTo>
                    <a:pt x="1187" y="793"/>
                  </a:lnTo>
                  <a:lnTo>
                    <a:pt x="1180" y="797"/>
                  </a:lnTo>
                  <a:lnTo>
                    <a:pt x="1169" y="797"/>
                  </a:lnTo>
                  <a:lnTo>
                    <a:pt x="1159" y="797"/>
                  </a:lnTo>
                  <a:lnTo>
                    <a:pt x="1152" y="797"/>
                  </a:lnTo>
                  <a:lnTo>
                    <a:pt x="1148" y="797"/>
                  </a:lnTo>
                  <a:lnTo>
                    <a:pt x="1144" y="793"/>
                  </a:lnTo>
                  <a:lnTo>
                    <a:pt x="1144" y="793"/>
                  </a:lnTo>
                  <a:lnTo>
                    <a:pt x="1144" y="790"/>
                  </a:lnTo>
                  <a:lnTo>
                    <a:pt x="1148" y="786"/>
                  </a:lnTo>
                  <a:lnTo>
                    <a:pt x="1148" y="779"/>
                  </a:lnTo>
                  <a:lnTo>
                    <a:pt x="1148" y="772"/>
                  </a:lnTo>
                  <a:lnTo>
                    <a:pt x="1144" y="768"/>
                  </a:lnTo>
                  <a:lnTo>
                    <a:pt x="1141" y="761"/>
                  </a:lnTo>
                  <a:lnTo>
                    <a:pt x="1141" y="758"/>
                  </a:lnTo>
                  <a:lnTo>
                    <a:pt x="1137" y="754"/>
                  </a:lnTo>
                  <a:lnTo>
                    <a:pt x="1137" y="758"/>
                  </a:lnTo>
                  <a:lnTo>
                    <a:pt x="1134" y="758"/>
                  </a:lnTo>
                  <a:lnTo>
                    <a:pt x="1130" y="761"/>
                  </a:lnTo>
                  <a:lnTo>
                    <a:pt x="1130" y="758"/>
                  </a:lnTo>
                  <a:lnTo>
                    <a:pt x="1130" y="758"/>
                  </a:lnTo>
                  <a:lnTo>
                    <a:pt x="1130" y="754"/>
                  </a:lnTo>
                  <a:lnTo>
                    <a:pt x="1130" y="754"/>
                  </a:lnTo>
                  <a:lnTo>
                    <a:pt x="1134" y="744"/>
                  </a:lnTo>
                  <a:lnTo>
                    <a:pt x="1134" y="737"/>
                  </a:lnTo>
                  <a:lnTo>
                    <a:pt x="1130" y="733"/>
                  </a:lnTo>
                  <a:lnTo>
                    <a:pt x="1127" y="730"/>
                  </a:lnTo>
                  <a:lnTo>
                    <a:pt x="1123" y="730"/>
                  </a:lnTo>
                  <a:lnTo>
                    <a:pt x="1120" y="730"/>
                  </a:lnTo>
                  <a:lnTo>
                    <a:pt x="1120" y="730"/>
                  </a:lnTo>
                  <a:lnTo>
                    <a:pt x="1116" y="730"/>
                  </a:lnTo>
                  <a:lnTo>
                    <a:pt x="1113" y="730"/>
                  </a:lnTo>
                  <a:lnTo>
                    <a:pt x="1113" y="730"/>
                  </a:lnTo>
                  <a:lnTo>
                    <a:pt x="1109" y="737"/>
                  </a:lnTo>
                  <a:lnTo>
                    <a:pt x="1109" y="740"/>
                  </a:lnTo>
                  <a:lnTo>
                    <a:pt x="1109" y="744"/>
                  </a:lnTo>
                  <a:lnTo>
                    <a:pt x="1109" y="744"/>
                  </a:lnTo>
                  <a:lnTo>
                    <a:pt x="1102" y="747"/>
                  </a:lnTo>
                  <a:lnTo>
                    <a:pt x="1099" y="775"/>
                  </a:lnTo>
                  <a:lnTo>
                    <a:pt x="1095" y="786"/>
                  </a:lnTo>
                  <a:lnTo>
                    <a:pt x="1092" y="793"/>
                  </a:lnTo>
                  <a:lnTo>
                    <a:pt x="1088" y="800"/>
                  </a:lnTo>
                  <a:lnTo>
                    <a:pt x="1085" y="804"/>
                  </a:lnTo>
                  <a:lnTo>
                    <a:pt x="1081" y="804"/>
                  </a:lnTo>
                  <a:lnTo>
                    <a:pt x="1081" y="804"/>
                  </a:lnTo>
                  <a:lnTo>
                    <a:pt x="1078" y="797"/>
                  </a:lnTo>
                  <a:lnTo>
                    <a:pt x="1074" y="790"/>
                  </a:lnTo>
                  <a:lnTo>
                    <a:pt x="1074" y="782"/>
                  </a:lnTo>
                  <a:lnTo>
                    <a:pt x="1078" y="772"/>
                  </a:lnTo>
                  <a:lnTo>
                    <a:pt x="1078" y="765"/>
                  </a:lnTo>
                  <a:lnTo>
                    <a:pt x="1081" y="758"/>
                  </a:lnTo>
                  <a:lnTo>
                    <a:pt x="1081" y="758"/>
                  </a:lnTo>
                  <a:lnTo>
                    <a:pt x="1085" y="751"/>
                  </a:lnTo>
                  <a:lnTo>
                    <a:pt x="1085" y="744"/>
                  </a:lnTo>
                  <a:lnTo>
                    <a:pt x="1081" y="740"/>
                  </a:lnTo>
                  <a:lnTo>
                    <a:pt x="1078" y="737"/>
                  </a:lnTo>
                  <a:lnTo>
                    <a:pt x="1078" y="737"/>
                  </a:lnTo>
                  <a:lnTo>
                    <a:pt x="1081" y="730"/>
                  </a:lnTo>
                  <a:lnTo>
                    <a:pt x="1085" y="726"/>
                  </a:lnTo>
                  <a:lnTo>
                    <a:pt x="1088" y="723"/>
                  </a:lnTo>
                  <a:lnTo>
                    <a:pt x="1095" y="723"/>
                  </a:lnTo>
                  <a:lnTo>
                    <a:pt x="1099" y="723"/>
                  </a:lnTo>
                  <a:lnTo>
                    <a:pt x="1099" y="726"/>
                  </a:lnTo>
                  <a:lnTo>
                    <a:pt x="1106" y="723"/>
                  </a:lnTo>
                  <a:lnTo>
                    <a:pt x="1109" y="719"/>
                  </a:lnTo>
                  <a:lnTo>
                    <a:pt x="1113" y="716"/>
                  </a:lnTo>
                  <a:lnTo>
                    <a:pt x="1113" y="712"/>
                  </a:lnTo>
                  <a:lnTo>
                    <a:pt x="1113" y="708"/>
                  </a:lnTo>
                  <a:lnTo>
                    <a:pt x="1109" y="705"/>
                  </a:lnTo>
                  <a:lnTo>
                    <a:pt x="1102" y="705"/>
                  </a:lnTo>
                  <a:lnTo>
                    <a:pt x="1099" y="705"/>
                  </a:lnTo>
                  <a:lnTo>
                    <a:pt x="1092" y="708"/>
                  </a:lnTo>
                  <a:lnTo>
                    <a:pt x="1092" y="708"/>
                  </a:lnTo>
                  <a:lnTo>
                    <a:pt x="1081" y="708"/>
                  </a:lnTo>
                  <a:lnTo>
                    <a:pt x="1078" y="705"/>
                  </a:lnTo>
                  <a:lnTo>
                    <a:pt x="1074" y="705"/>
                  </a:lnTo>
                  <a:lnTo>
                    <a:pt x="1070" y="701"/>
                  </a:lnTo>
                  <a:lnTo>
                    <a:pt x="1070" y="701"/>
                  </a:lnTo>
                  <a:lnTo>
                    <a:pt x="1063" y="705"/>
                  </a:lnTo>
                  <a:lnTo>
                    <a:pt x="1056" y="708"/>
                  </a:lnTo>
                  <a:lnTo>
                    <a:pt x="1049" y="708"/>
                  </a:lnTo>
                  <a:lnTo>
                    <a:pt x="1039" y="708"/>
                  </a:lnTo>
                  <a:lnTo>
                    <a:pt x="1035" y="708"/>
                  </a:lnTo>
                  <a:lnTo>
                    <a:pt x="1032" y="708"/>
                  </a:lnTo>
                  <a:lnTo>
                    <a:pt x="1025" y="708"/>
                  </a:lnTo>
                  <a:lnTo>
                    <a:pt x="1021" y="705"/>
                  </a:lnTo>
                  <a:lnTo>
                    <a:pt x="1021" y="705"/>
                  </a:lnTo>
                  <a:lnTo>
                    <a:pt x="1021" y="701"/>
                  </a:lnTo>
                  <a:lnTo>
                    <a:pt x="1025" y="698"/>
                  </a:lnTo>
                  <a:lnTo>
                    <a:pt x="1028" y="694"/>
                  </a:lnTo>
                  <a:lnTo>
                    <a:pt x="1035" y="691"/>
                  </a:lnTo>
                  <a:lnTo>
                    <a:pt x="1039" y="684"/>
                  </a:lnTo>
                  <a:lnTo>
                    <a:pt x="1039" y="684"/>
                  </a:lnTo>
                  <a:lnTo>
                    <a:pt x="1035" y="684"/>
                  </a:lnTo>
                  <a:lnTo>
                    <a:pt x="1032" y="684"/>
                  </a:lnTo>
                  <a:lnTo>
                    <a:pt x="1028" y="684"/>
                  </a:lnTo>
                  <a:lnTo>
                    <a:pt x="1025" y="680"/>
                  </a:lnTo>
                  <a:lnTo>
                    <a:pt x="1021" y="677"/>
                  </a:lnTo>
                  <a:lnTo>
                    <a:pt x="996" y="673"/>
                  </a:lnTo>
                  <a:lnTo>
                    <a:pt x="1021" y="677"/>
                  </a:lnTo>
                  <a:close/>
                  <a:moveTo>
                    <a:pt x="1074" y="1219"/>
                  </a:moveTo>
                  <a:lnTo>
                    <a:pt x="1070" y="1223"/>
                  </a:lnTo>
                  <a:lnTo>
                    <a:pt x="1063" y="1223"/>
                  </a:lnTo>
                  <a:lnTo>
                    <a:pt x="1070" y="1223"/>
                  </a:lnTo>
                  <a:lnTo>
                    <a:pt x="1074" y="1219"/>
                  </a:lnTo>
                  <a:close/>
                  <a:moveTo>
                    <a:pt x="1063" y="1244"/>
                  </a:moveTo>
                  <a:lnTo>
                    <a:pt x="1063" y="1244"/>
                  </a:lnTo>
                  <a:lnTo>
                    <a:pt x="1063" y="1244"/>
                  </a:lnTo>
                  <a:lnTo>
                    <a:pt x="1063" y="1244"/>
                  </a:lnTo>
                  <a:lnTo>
                    <a:pt x="1063" y="1244"/>
                  </a:lnTo>
                  <a:close/>
                  <a:moveTo>
                    <a:pt x="1049" y="1237"/>
                  </a:moveTo>
                  <a:lnTo>
                    <a:pt x="1049" y="1237"/>
                  </a:lnTo>
                  <a:lnTo>
                    <a:pt x="1049" y="1237"/>
                  </a:lnTo>
                  <a:lnTo>
                    <a:pt x="1049" y="1233"/>
                  </a:lnTo>
                  <a:lnTo>
                    <a:pt x="1049" y="1233"/>
                  </a:lnTo>
                  <a:lnTo>
                    <a:pt x="1049" y="1237"/>
                  </a:lnTo>
                  <a:close/>
                  <a:moveTo>
                    <a:pt x="1067" y="1244"/>
                  </a:moveTo>
                  <a:lnTo>
                    <a:pt x="1067" y="1244"/>
                  </a:lnTo>
                  <a:lnTo>
                    <a:pt x="1063" y="1244"/>
                  </a:lnTo>
                  <a:lnTo>
                    <a:pt x="1067" y="1244"/>
                  </a:lnTo>
                  <a:lnTo>
                    <a:pt x="1067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67" y="1244"/>
                  </a:lnTo>
                  <a:lnTo>
                    <a:pt x="1067" y="1244"/>
                  </a:lnTo>
                  <a:close/>
                  <a:moveTo>
                    <a:pt x="1120" y="1223"/>
                  </a:moveTo>
                  <a:lnTo>
                    <a:pt x="1123" y="1223"/>
                  </a:lnTo>
                  <a:lnTo>
                    <a:pt x="1127" y="1219"/>
                  </a:lnTo>
                  <a:lnTo>
                    <a:pt x="1127" y="1219"/>
                  </a:lnTo>
                  <a:lnTo>
                    <a:pt x="1130" y="1219"/>
                  </a:lnTo>
                  <a:lnTo>
                    <a:pt x="1130" y="1219"/>
                  </a:lnTo>
                  <a:lnTo>
                    <a:pt x="1130" y="1219"/>
                  </a:lnTo>
                  <a:lnTo>
                    <a:pt x="1127" y="1219"/>
                  </a:lnTo>
                  <a:lnTo>
                    <a:pt x="1127" y="1219"/>
                  </a:lnTo>
                  <a:lnTo>
                    <a:pt x="1123" y="1223"/>
                  </a:lnTo>
                  <a:lnTo>
                    <a:pt x="1120" y="1223"/>
                  </a:lnTo>
                  <a:close/>
                  <a:moveTo>
                    <a:pt x="1349" y="1406"/>
                  </a:moveTo>
                  <a:lnTo>
                    <a:pt x="1349" y="1406"/>
                  </a:lnTo>
                  <a:lnTo>
                    <a:pt x="1349" y="1406"/>
                  </a:lnTo>
                  <a:lnTo>
                    <a:pt x="1349" y="1403"/>
                  </a:lnTo>
                  <a:lnTo>
                    <a:pt x="1349" y="1399"/>
                  </a:lnTo>
                  <a:lnTo>
                    <a:pt x="1345" y="1399"/>
                  </a:lnTo>
                  <a:lnTo>
                    <a:pt x="1345" y="1395"/>
                  </a:lnTo>
                  <a:lnTo>
                    <a:pt x="1345" y="1395"/>
                  </a:lnTo>
                  <a:lnTo>
                    <a:pt x="1345" y="1395"/>
                  </a:lnTo>
                  <a:lnTo>
                    <a:pt x="1349" y="1399"/>
                  </a:lnTo>
                  <a:lnTo>
                    <a:pt x="1349" y="1403"/>
                  </a:lnTo>
                  <a:lnTo>
                    <a:pt x="1349" y="1406"/>
                  </a:lnTo>
                  <a:close/>
                  <a:moveTo>
                    <a:pt x="1331" y="1417"/>
                  </a:moveTo>
                  <a:lnTo>
                    <a:pt x="1331" y="1417"/>
                  </a:lnTo>
                  <a:lnTo>
                    <a:pt x="1328" y="1413"/>
                  </a:lnTo>
                  <a:lnTo>
                    <a:pt x="1324" y="1413"/>
                  </a:lnTo>
                  <a:lnTo>
                    <a:pt x="1328" y="1413"/>
                  </a:lnTo>
                  <a:lnTo>
                    <a:pt x="1331" y="1417"/>
                  </a:lnTo>
                  <a:lnTo>
                    <a:pt x="1331" y="1417"/>
                  </a:lnTo>
                  <a:close/>
                  <a:moveTo>
                    <a:pt x="1338" y="1737"/>
                  </a:moveTo>
                  <a:lnTo>
                    <a:pt x="1338" y="1734"/>
                  </a:lnTo>
                  <a:lnTo>
                    <a:pt x="1338" y="1727"/>
                  </a:lnTo>
                  <a:lnTo>
                    <a:pt x="1338" y="1723"/>
                  </a:lnTo>
                  <a:lnTo>
                    <a:pt x="1335" y="1720"/>
                  </a:lnTo>
                  <a:lnTo>
                    <a:pt x="1335" y="1720"/>
                  </a:lnTo>
                  <a:lnTo>
                    <a:pt x="1331" y="1709"/>
                  </a:lnTo>
                  <a:lnTo>
                    <a:pt x="1335" y="1716"/>
                  </a:lnTo>
                  <a:lnTo>
                    <a:pt x="1338" y="1720"/>
                  </a:lnTo>
                  <a:lnTo>
                    <a:pt x="1338" y="1723"/>
                  </a:lnTo>
                  <a:lnTo>
                    <a:pt x="1338" y="1730"/>
                  </a:lnTo>
                  <a:lnTo>
                    <a:pt x="1338" y="1737"/>
                  </a:lnTo>
                  <a:close/>
                  <a:moveTo>
                    <a:pt x="1335" y="1656"/>
                  </a:moveTo>
                  <a:lnTo>
                    <a:pt x="1331" y="1656"/>
                  </a:lnTo>
                  <a:lnTo>
                    <a:pt x="1328" y="1660"/>
                  </a:lnTo>
                  <a:lnTo>
                    <a:pt x="1321" y="1663"/>
                  </a:lnTo>
                  <a:lnTo>
                    <a:pt x="1314" y="1667"/>
                  </a:lnTo>
                  <a:lnTo>
                    <a:pt x="1310" y="1667"/>
                  </a:lnTo>
                  <a:lnTo>
                    <a:pt x="1314" y="1663"/>
                  </a:lnTo>
                  <a:lnTo>
                    <a:pt x="1321" y="1660"/>
                  </a:lnTo>
                  <a:lnTo>
                    <a:pt x="1328" y="1660"/>
                  </a:lnTo>
                  <a:lnTo>
                    <a:pt x="1331" y="1656"/>
                  </a:lnTo>
                  <a:lnTo>
                    <a:pt x="1335" y="1656"/>
                  </a:lnTo>
                  <a:close/>
                  <a:moveTo>
                    <a:pt x="1314" y="1491"/>
                  </a:moveTo>
                  <a:lnTo>
                    <a:pt x="1314" y="1491"/>
                  </a:lnTo>
                  <a:lnTo>
                    <a:pt x="1310" y="1491"/>
                  </a:lnTo>
                  <a:lnTo>
                    <a:pt x="1307" y="1491"/>
                  </a:lnTo>
                  <a:lnTo>
                    <a:pt x="1310" y="1487"/>
                  </a:lnTo>
                  <a:lnTo>
                    <a:pt x="1314" y="1491"/>
                  </a:lnTo>
                  <a:lnTo>
                    <a:pt x="1314" y="1491"/>
                  </a:lnTo>
                  <a:lnTo>
                    <a:pt x="1314" y="1491"/>
                  </a:lnTo>
                  <a:close/>
                  <a:moveTo>
                    <a:pt x="1314" y="1484"/>
                  </a:moveTo>
                  <a:lnTo>
                    <a:pt x="1314" y="1484"/>
                  </a:lnTo>
                  <a:lnTo>
                    <a:pt x="1317" y="1484"/>
                  </a:lnTo>
                  <a:lnTo>
                    <a:pt x="1321" y="1484"/>
                  </a:lnTo>
                  <a:lnTo>
                    <a:pt x="1321" y="1484"/>
                  </a:lnTo>
                  <a:lnTo>
                    <a:pt x="1314" y="1484"/>
                  </a:lnTo>
                  <a:close/>
                  <a:moveTo>
                    <a:pt x="1310" y="1558"/>
                  </a:moveTo>
                  <a:lnTo>
                    <a:pt x="1310" y="1561"/>
                  </a:lnTo>
                  <a:lnTo>
                    <a:pt x="1307" y="1565"/>
                  </a:lnTo>
                  <a:lnTo>
                    <a:pt x="1303" y="1565"/>
                  </a:lnTo>
                  <a:lnTo>
                    <a:pt x="1299" y="1568"/>
                  </a:lnTo>
                  <a:lnTo>
                    <a:pt x="1299" y="1568"/>
                  </a:lnTo>
                  <a:lnTo>
                    <a:pt x="1299" y="1568"/>
                  </a:lnTo>
                  <a:lnTo>
                    <a:pt x="1296" y="1568"/>
                  </a:lnTo>
                  <a:lnTo>
                    <a:pt x="1299" y="1568"/>
                  </a:lnTo>
                  <a:lnTo>
                    <a:pt x="1303" y="1565"/>
                  </a:lnTo>
                  <a:lnTo>
                    <a:pt x="1307" y="1561"/>
                  </a:lnTo>
                  <a:lnTo>
                    <a:pt x="1310" y="1558"/>
                  </a:lnTo>
                  <a:close/>
                  <a:moveTo>
                    <a:pt x="1307" y="1670"/>
                  </a:moveTo>
                  <a:lnTo>
                    <a:pt x="1310" y="1674"/>
                  </a:lnTo>
                  <a:lnTo>
                    <a:pt x="1310" y="1674"/>
                  </a:lnTo>
                  <a:lnTo>
                    <a:pt x="1307" y="1670"/>
                  </a:lnTo>
                  <a:lnTo>
                    <a:pt x="1307" y="1670"/>
                  </a:lnTo>
                  <a:lnTo>
                    <a:pt x="1307" y="1670"/>
                  </a:lnTo>
                  <a:lnTo>
                    <a:pt x="1307" y="1670"/>
                  </a:lnTo>
                  <a:close/>
                  <a:moveTo>
                    <a:pt x="1345" y="1589"/>
                  </a:moveTo>
                  <a:lnTo>
                    <a:pt x="1324" y="1589"/>
                  </a:lnTo>
                  <a:lnTo>
                    <a:pt x="1321" y="1589"/>
                  </a:lnTo>
                  <a:lnTo>
                    <a:pt x="1317" y="1589"/>
                  </a:lnTo>
                  <a:lnTo>
                    <a:pt x="1317" y="1589"/>
                  </a:lnTo>
                  <a:lnTo>
                    <a:pt x="1317" y="1589"/>
                  </a:lnTo>
                  <a:lnTo>
                    <a:pt x="1324" y="1589"/>
                  </a:lnTo>
                  <a:lnTo>
                    <a:pt x="1331" y="1589"/>
                  </a:lnTo>
                  <a:lnTo>
                    <a:pt x="1338" y="1589"/>
                  </a:lnTo>
                  <a:lnTo>
                    <a:pt x="1342" y="1589"/>
                  </a:lnTo>
                  <a:lnTo>
                    <a:pt x="1345" y="1589"/>
                  </a:lnTo>
                  <a:lnTo>
                    <a:pt x="1349" y="1586"/>
                  </a:lnTo>
                  <a:lnTo>
                    <a:pt x="1352" y="1582"/>
                  </a:lnTo>
                  <a:lnTo>
                    <a:pt x="1356" y="1579"/>
                  </a:lnTo>
                  <a:lnTo>
                    <a:pt x="1359" y="1575"/>
                  </a:lnTo>
                  <a:lnTo>
                    <a:pt x="1363" y="1575"/>
                  </a:lnTo>
                  <a:lnTo>
                    <a:pt x="1366" y="1575"/>
                  </a:lnTo>
                  <a:lnTo>
                    <a:pt x="1359" y="1575"/>
                  </a:lnTo>
                  <a:lnTo>
                    <a:pt x="1356" y="1579"/>
                  </a:lnTo>
                  <a:lnTo>
                    <a:pt x="1352" y="1582"/>
                  </a:lnTo>
                  <a:lnTo>
                    <a:pt x="1349" y="1586"/>
                  </a:lnTo>
                  <a:lnTo>
                    <a:pt x="1345" y="1589"/>
                  </a:lnTo>
                  <a:lnTo>
                    <a:pt x="1345" y="1589"/>
                  </a:lnTo>
                  <a:close/>
                  <a:moveTo>
                    <a:pt x="1349" y="1783"/>
                  </a:moveTo>
                  <a:lnTo>
                    <a:pt x="1345" y="1755"/>
                  </a:lnTo>
                  <a:lnTo>
                    <a:pt x="1345" y="1762"/>
                  </a:lnTo>
                  <a:lnTo>
                    <a:pt x="1349" y="1783"/>
                  </a:lnTo>
                  <a:close/>
                  <a:moveTo>
                    <a:pt x="1518" y="1374"/>
                  </a:moveTo>
                  <a:lnTo>
                    <a:pt x="1518" y="1374"/>
                  </a:lnTo>
                  <a:lnTo>
                    <a:pt x="1518" y="1374"/>
                  </a:lnTo>
                  <a:lnTo>
                    <a:pt x="1518" y="1374"/>
                  </a:lnTo>
                  <a:lnTo>
                    <a:pt x="1518" y="1374"/>
                  </a:lnTo>
                  <a:close/>
                  <a:moveTo>
                    <a:pt x="1525" y="1797"/>
                  </a:moveTo>
                  <a:lnTo>
                    <a:pt x="1521" y="1797"/>
                  </a:lnTo>
                  <a:lnTo>
                    <a:pt x="1518" y="1797"/>
                  </a:lnTo>
                  <a:lnTo>
                    <a:pt x="1518" y="1797"/>
                  </a:lnTo>
                  <a:lnTo>
                    <a:pt x="1514" y="1797"/>
                  </a:lnTo>
                  <a:lnTo>
                    <a:pt x="1518" y="1797"/>
                  </a:lnTo>
                  <a:lnTo>
                    <a:pt x="1525" y="1797"/>
                  </a:lnTo>
                  <a:close/>
                  <a:moveTo>
                    <a:pt x="1497" y="1381"/>
                  </a:moveTo>
                  <a:lnTo>
                    <a:pt x="1497" y="1381"/>
                  </a:lnTo>
                  <a:lnTo>
                    <a:pt x="1493" y="1381"/>
                  </a:lnTo>
                  <a:lnTo>
                    <a:pt x="1490" y="1378"/>
                  </a:lnTo>
                  <a:lnTo>
                    <a:pt x="1483" y="1378"/>
                  </a:lnTo>
                  <a:lnTo>
                    <a:pt x="1486" y="1378"/>
                  </a:lnTo>
                  <a:lnTo>
                    <a:pt x="1493" y="1381"/>
                  </a:lnTo>
                  <a:lnTo>
                    <a:pt x="1497" y="1381"/>
                  </a:lnTo>
                  <a:close/>
                  <a:moveTo>
                    <a:pt x="1458" y="1371"/>
                  </a:moveTo>
                  <a:lnTo>
                    <a:pt x="1462" y="1371"/>
                  </a:lnTo>
                  <a:lnTo>
                    <a:pt x="1462" y="1364"/>
                  </a:lnTo>
                  <a:lnTo>
                    <a:pt x="1458" y="1360"/>
                  </a:lnTo>
                  <a:lnTo>
                    <a:pt x="1458" y="1353"/>
                  </a:lnTo>
                  <a:lnTo>
                    <a:pt x="1454" y="1353"/>
                  </a:lnTo>
                  <a:lnTo>
                    <a:pt x="1454" y="1353"/>
                  </a:lnTo>
                  <a:lnTo>
                    <a:pt x="1454" y="1353"/>
                  </a:lnTo>
                  <a:lnTo>
                    <a:pt x="1458" y="1353"/>
                  </a:lnTo>
                  <a:lnTo>
                    <a:pt x="1458" y="1357"/>
                  </a:lnTo>
                  <a:lnTo>
                    <a:pt x="1462" y="1360"/>
                  </a:lnTo>
                  <a:lnTo>
                    <a:pt x="1462" y="1367"/>
                  </a:lnTo>
                  <a:lnTo>
                    <a:pt x="1462" y="1367"/>
                  </a:lnTo>
                  <a:lnTo>
                    <a:pt x="1462" y="1374"/>
                  </a:lnTo>
                  <a:lnTo>
                    <a:pt x="1462" y="1378"/>
                  </a:lnTo>
                  <a:lnTo>
                    <a:pt x="1462" y="1385"/>
                  </a:lnTo>
                  <a:lnTo>
                    <a:pt x="1465" y="1381"/>
                  </a:lnTo>
                  <a:lnTo>
                    <a:pt x="1462" y="1385"/>
                  </a:lnTo>
                  <a:lnTo>
                    <a:pt x="1462" y="1385"/>
                  </a:lnTo>
                  <a:lnTo>
                    <a:pt x="1458" y="1381"/>
                  </a:lnTo>
                  <a:lnTo>
                    <a:pt x="1458" y="1378"/>
                  </a:lnTo>
                  <a:lnTo>
                    <a:pt x="1458" y="1371"/>
                  </a:lnTo>
                  <a:close/>
                  <a:moveTo>
                    <a:pt x="1447" y="1360"/>
                  </a:move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close/>
                  <a:moveTo>
                    <a:pt x="1419" y="1617"/>
                  </a:moveTo>
                  <a:lnTo>
                    <a:pt x="1419" y="1617"/>
                  </a:lnTo>
                  <a:lnTo>
                    <a:pt x="1419" y="1617"/>
                  </a:lnTo>
                  <a:lnTo>
                    <a:pt x="1412" y="1617"/>
                  </a:lnTo>
                  <a:lnTo>
                    <a:pt x="1412" y="1617"/>
                  </a:lnTo>
                  <a:lnTo>
                    <a:pt x="1419" y="1617"/>
                  </a:lnTo>
                  <a:close/>
                  <a:moveTo>
                    <a:pt x="1409" y="1378"/>
                  </a:moveTo>
                  <a:lnTo>
                    <a:pt x="1409" y="1378"/>
                  </a:lnTo>
                  <a:lnTo>
                    <a:pt x="1405" y="1378"/>
                  </a:lnTo>
                  <a:lnTo>
                    <a:pt x="1409" y="1378"/>
                  </a:lnTo>
                  <a:lnTo>
                    <a:pt x="1409" y="1378"/>
                  </a:lnTo>
                  <a:lnTo>
                    <a:pt x="1409" y="1378"/>
                  </a:lnTo>
                  <a:close/>
                  <a:moveTo>
                    <a:pt x="1405" y="1378"/>
                  </a:moveTo>
                  <a:lnTo>
                    <a:pt x="1405" y="1378"/>
                  </a:lnTo>
                  <a:lnTo>
                    <a:pt x="1405" y="1378"/>
                  </a:lnTo>
                  <a:lnTo>
                    <a:pt x="1405" y="1378"/>
                  </a:lnTo>
                  <a:lnTo>
                    <a:pt x="1405" y="1378"/>
                  </a:lnTo>
                  <a:close/>
                  <a:moveTo>
                    <a:pt x="1426" y="1755"/>
                  </a:moveTo>
                  <a:lnTo>
                    <a:pt x="1433" y="1744"/>
                  </a:lnTo>
                  <a:lnTo>
                    <a:pt x="1437" y="1737"/>
                  </a:lnTo>
                  <a:lnTo>
                    <a:pt x="1444" y="1730"/>
                  </a:lnTo>
                  <a:lnTo>
                    <a:pt x="1451" y="1727"/>
                  </a:lnTo>
                  <a:lnTo>
                    <a:pt x="1451" y="1727"/>
                  </a:lnTo>
                  <a:lnTo>
                    <a:pt x="1454" y="1727"/>
                  </a:lnTo>
                  <a:lnTo>
                    <a:pt x="1462" y="1723"/>
                  </a:lnTo>
                  <a:lnTo>
                    <a:pt x="1454" y="1727"/>
                  </a:lnTo>
                  <a:lnTo>
                    <a:pt x="1447" y="1730"/>
                  </a:lnTo>
                  <a:lnTo>
                    <a:pt x="1437" y="1737"/>
                  </a:lnTo>
                  <a:lnTo>
                    <a:pt x="1430" y="1748"/>
                  </a:lnTo>
                  <a:lnTo>
                    <a:pt x="1430" y="1751"/>
                  </a:lnTo>
                  <a:lnTo>
                    <a:pt x="1426" y="1755"/>
                  </a:lnTo>
                  <a:close/>
                  <a:moveTo>
                    <a:pt x="1486" y="1737"/>
                  </a:moveTo>
                  <a:lnTo>
                    <a:pt x="1479" y="1730"/>
                  </a:lnTo>
                  <a:lnTo>
                    <a:pt x="1472" y="1727"/>
                  </a:lnTo>
                  <a:lnTo>
                    <a:pt x="1479" y="1730"/>
                  </a:lnTo>
                  <a:lnTo>
                    <a:pt x="1486" y="1737"/>
                  </a:lnTo>
                  <a:close/>
                  <a:moveTo>
                    <a:pt x="1539" y="1374"/>
                  </a:moveTo>
                  <a:lnTo>
                    <a:pt x="1539" y="1378"/>
                  </a:lnTo>
                  <a:lnTo>
                    <a:pt x="1539" y="1378"/>
                  </a:lnTo>
                  <a:lnTo>
                    <a:pt x="1539" y="1378"/>
                  </a:lnTo>
                  <a:lnTo>
                    <a:pt x="1536" y="1374"/>
                  </a:lnTo>
                  <a:lnTo>
                    <a:pt x="1536" y="1374"/>
                  </a:lnTo>
                  <a:lnTo>
                    <a:pt x="1532" y="1374"/>
                  </a:lnTo>
                  <a:lnTo>
                    <a:pt x="1532" y="1374"/>
                  </a:lnTo>
                  <a:lnTo>
                    <a:pt x="1532" y="1374"/>
                  </a:lnTo>
                  <a:lnTo>
                    <a:pt x="1536" y="1374"/>
                  </a:lnTo>
                  <a:lnTo>
                    <a:pt x="1539" y="1374"/>
                  </a:lnTo>
                  <a:close/>
                  <a:moveTo>
                    <a:pt x="1528" y="1374"/>
                  </a:moveTo>
                  <a:lnTo>
                    <a:pt x="1528" y="1374"/>
                  </a:lnTo>
                  <a:lnTo>
                    <a:pt x="1528" y="1374"/>
                  </a:lnTo>
                  <a:lnTo>
                    <a:pt x="1528" y="1374"/>
                  </a:lnTo>
                  <a:lnTo>
                    <a:pt x="1525" y="1374"/>
                  </a:lnTo>
                  <a:lnTo>
                    <a:pt x="1525" y="1374"/>
                  </a:lnTo>
                  <a:lnTo>
                    <a:pt x="1525" y="1374"/>
                  </a:lnTo>
                  <a:lnTo>
                    <a:pt x="1528" y="1374"/>
                  </a:lnTo>
                  <a:lnTo>
                    <a:pt x="1528" y="1374"/>
                  </a:lnTo>
                  <a:close/>
                  <a:moveTo>
                    <a:pt x="1514" y="1374"/>
                  </a:moveTo>
                  <a:lnTo>
                    <a:pt x="1514" y="1378"/>
                  </a:lnTo>
                  <a:lnTo>
                    <a:pt x="1518" y="1374"/>
                  </a:lnTo>
                  <a:lnTo>
                    <a:pt x="1518" y="1374"/>
                  </a:lnTo>
                  <a:lnTo>
                    <a:pt x="1521" y="1378"/>
                  </a:lnTo>
                  <a:lnTo>
                    <a:pt x="1518" y="1378"/>
                  </a:lnTo>
                  <a:lnTo>
                    <a:pt x="1514" y="1374"/>
                  </a:lnTo>
                  <a:lnTo>
                    <a:pt x="1514" y="1378"/>
                  </a:lnTo>
                  <a:lnTo>
                    <a:pt x="1514" y="1378"/>
                  </a:lnTo>
                  <a:lnTo>
                    <a:pt x="1511" y="1374"/>
                  </a:lnTo>
                  <a:lnTo>
                    <a:pt x="1511" y="1374"/>
                  </a:lnTo>
                  <a:lnTo>
                    <a:pt x="1511" y="1374"/>
                  </a:lnTo>
                  <a:lnTo>
                    <a:pt x="1514" y="1374"/>
                  </a:lnTo>
                  <a:close/>
                  <a:moveTo>
                    <a:pt x="1504" y="1374"/>
                  </a:moveTo>
                  <a:lnTo>
                    <a:pt x="1504" y="1374"/>
                  </a:lnTo>
                  <a:lnTo>
                    <a:pt x="1500" y="1374"/>
                  </a:lnTo>
                  <a:lnTo>
                    <a:pt x="1497" y="1374"/>
                  </a:lnTo>
                  <a:lnTo>
                    <a:pt x="1497" y="1374"/>
                  </a:lnTo>
                  <a:lnTo>
                    <a:pt x="1500" y="1374"/>
                  </a:lnTo>
                  <a:lnTo>
                    <a:pt x="1504" y="1374"/>
                  </a:lnTo>
                  <a:close/>
                  <a:moveTo>
                    <a:pt x="1444" y="1360"/>
                  </a:moveTo>
                  <a:lnTo>
                    <a:pt x="1440" y="1357"/>
                  </a:lnTo>
                  <a:lnTo>
                    <a:pt x="1440" y="1357"/>
                  </a:lnTo>
                  <a:lnTo>
                    <a:pt x="1444" y="1357"/>
                  </a:lnTo>
                  <a:lnTo>
                    <a:pt x="1444" y="1360"/>
                  </a:lnTo>
                  <a:close/>
                  <a:moveTo>
                    <a:pt x="1402" y="1360"/>
                  </a:moveTo>
                  <a:lnTo>
                    <a:pt x="1412" y="1364"/>
                  </a:lnTo>
                  <a:lnTo>
                    <a:pt x="1416" y="1367"/>
                  </a:lnTo>
                  <a:lnTo>
                    <a:pt x="1416" y="1367"/>
                  </a:lnTo>
                  <a:lnTo>
                    <a:pt x="1412" y="1364"/>
                  </a:lnTo>
                  <a:lnTo>
                    <a:pt x="1409" y="1360"/>
                  </a:lnTo>
                  <a:lnTo>
                    <a:pt x="1405" y="1360"/>
                  </a:lnTo>
                  <a:lnTo>
                    <a:pt x="1398" y="1360"/>
                  </a:lnTo>
                  <a:lnTo>
                    <a:pt x="1395" y="1357"/>
                  </a:lnTo>
                  <a:lnTo>
                    <a:pt x="1391" y="1357"/>
                  </a:lnTo>
                  <a:lnTo>
                    <a:pt x="1391" y="1357"/>
                  </a:lnTo>
                  <a:lnTo>
                    <a:pt x="1391" y="1357"/>
                  </a:lnTo>
                  <a:lnTo>
                    <a:pt x="1395" y="1357"/>
                  </a:lnTo>
                  <a:lnTo>
                    <a:pt x="1402" y="1360"/>
                  </a:lnTo>
                  <a:close/>
                  <a:moveTo>
                    <a:pt x="1363" y="1406"/>
                  </a:moveTo>
                  <a:lnTo>
                    <a:pt x="1384" y="1413"/>
                  </a:lnTo>
                  <a:lnTo>
                    <a:pt x="1384" y="1413"/>
                  </a:lnTo>
                  <a:lnTo>
                    <a:pt x="1363" y="1406"/>
                  </a:lnTo>
                  <a:lnTo>
                    <a:pt x="1359" y="1406"/>
                  </a:lnTo>
                  <a:lnTo>
                    <a:pt x="1356" y="1406"/>
                  </a:lnTo>
                  <a:lnTo>
                    <a:pt x="1349" y="1406"/>
                  </a:lnTo>
                  <a:lnTo>
                    <a:pt x="1352" y="1406"/>
                  </a:lnTo>
                  <a:lnTo>
                    <a:pt x="1363" y="1406"/>
                  </a:lnTo>
                  <a:close/>
                  <a:moveTo>
                    <a:pt x="1380" y="1568"/>
                  </a:moveTo>
                  <a:lnTo>
                    <a:pt x="1380" y="1568"/>
                  </a:lnTo>
                  <a:lnTo>
                    <a:pt x="1380" y="1568"/>
                  </a:lnTo>
                  <a:lnTo>
                    <a:pt x="1377" y="1572"/>
                  </a:lnTo>
                  <a:lnTo>
                    <a:pt x="1377" y="1575"/>
                  </a:lnTo>
                  <a:lnTo>
                    <a:pt x="1373" y="1575"/>
                  </a:lnTo>
                  <a:lnTo>
                    <a:pt x="1377" y="1572"/>
                  </a:lnTo>
                  <a:lnTo>
                    <a:pt x="1377" y="1568"/>
                  </a:lnTo>
                  <a:lnTo>
                    <a:pt x="1380" y="1568"/>
                  </a:lnTo>
                  <a:lnTo>
                    <a:pt x="1380" y="1568"/>
                  </a:lnTo>
                  <a:close/>
                  <a:moveTo>
                    <a:pt x="1307" y="1240"/>
                  </a:moveTo>
                  <a:lnTo>
                    <a:pt x="1303" y="1240"/>
                  </a:lnTo>
                  <a:lnTo>
                    <a:pt x="1303" y="1244"/>
                  </a:lnTo>
                  <a:lnTo>
                    <a:pt x="1307" y="1240"/>
                  </a:lnTo>
                  <a:lnTo>
                    <a:pt x="1307" y="1240"/>
                  </a:lnTo>
                  <a:close/>
                  <a:moveTo>
                    <a:pt x="1303" y="1244"/>
                  </a:moveTo>
                  <a:lnTo>
                    <a:pt x="1303" y="1244"/>
                  </a:lnTo>
                  <a:lnTo>
                    <a:pt x="1303" y="1244"/>
                  </a:lnTo>
                  <a:lnTo>
                    <a:pt x="1303" y="1244"/>
                  </a:lnTo>
                  <a:lnTo>
                    <a:pt x="1303" y="1244"/>
                  </a:lnTo>
                  <a:close/>
                  <a:moveTo>
                    <a:pt x="1236" y="1424"/>
                  </a:moveTo>
                  <a:lnTo>
                    <a:pt x="1236" y="1424"/>
                  </a:lnTo>
                  <a:lnTo>
                    <a:pt x="1236" y="1420"/>
                  </a:lnTo>
                  <a:lnTo>
                    <a:pt x="1233" y="1417"/>
                  </a:lnTo>
                  <a:lnTo>
                    <a:pt x="1229" y="1417"/>
                  </a:lnTo>
                  <a:lnTo>
                    <a:pt x="1233" y="1420"/>
                  </a:lnTo>
                  <a:lnTo>
                    <a:pt x="1236" y="1424"/>
                  </a:lnTo>
                  <a:close/>
                  <a:moveTo>
                    <a:pt x="1225" y="1410"/>
                  </a:moveTo>
                  <a:lnTo>
                    <a:pt x="1222" y="1410"/>
                  </a:lnTo>
                  <a:lnTo>
                    <a:pt x="1222" y="1410"/>
                  </a:lnTo>
                  <a:lnTo>
                    <a:pt x="1222" y="1410"/>
                  </a:lnTo>
                  <a:lnTo>
                    <a:pt x="1225" y="1410"/>
                  </a:lnTo>
                  <a:close/>
                  <a:moveTo>
                    <a:pt x="1225" y="1410"/>
                  </a:moveTo>
                  <a:lnTo>
                    <a:pt x="1225" y="1413"/>
                  </a:lnTo>
                  <a:lnTo>
                    <a:pt x="1225" y="1413"/>
                  </a:lnTo>
                  <a:lnTo>
                    <a:pt x="1225" y="1413"/>
                  </a:lnTo>
                  <a:lnTo>
                    <a:pt x="1225" y="1410"/>
                  </a:lnTo>
                  <a:close/>
                  <a:moveTo>
                    <a:pt x="1225" y="1413"/>
                  </a:moveTo>
                  <a:lnTo>
                    <a:pt x="1225" y="1413"/>
                  </a:lnTo>
                  <a:lnTo>
                    <a:pt x="1229" y="1417"/>
                  </a:lnTo>
                  <a:lnTo>
                    <a:pt x="1225" y="1413"/>
                  </a:lnTo>
                  <a:lnTo>
                    <a:pt x="1225" y="1413"/>
                  </a:lnTo>
                  <a:close/>
                  <a:moveTo>
                    <a:pt x="1236" y="1427"/>
                  </a:moveTo>
                  <a:lnTo>
                    <a:pt x="1236" y="1431"/>
                  </a:lnTo>
                  <a:lnTo>
                    <a:pt x="1236" y="1434"/>
                  </a:lnTo>
                  <a:lnTo>
                    <a:pt x="1236" y="1431"/>
                  </a:lnTo>
                  <a:lnTo>
                    <a:pt x="1236" y="1427"/>
                  </a:lnTo>
                  <a:close/>
                  <a:moveTo>
                    <a:pt x="1271" y="1565"/>
                  </a:moveTo>
                  <a:lnTo>
                    <a:pt x="1271" y="1561"/>
                  </a:lnTo>
                  <a:lnTo>
                    <a:pt x="1271" y="1561"/>
                  </a:lnTo>
                  <a:lnTo>
                    <a:pt x="1275" y="1561"/>
                  </a:lnTo>
                  <a:lnTo>
                    <a:pt x="1278" y="1561"/>
                  </a:lnTo>
                  <a:lnTo>
                    <a:pt x="1275" y="1561"/>
                  </a:lnTo>
                  <a:lnTo>
                    <a:pt x="1271" y="1561"/>
                  </a:lnTo>
                  <a:lnTo>
                    <a:pt x="1271" y="1565"/>
                  </a:lnTo>
                  <a:close/>
                  <a:moveTo>
                    <a:pt x="1289" y="1677"/>
                  </a:moveTo>
                  <a:lnTo>
                    <a:pt x="1292" y="1677"/>
                  </a:lnTo>
                  <a:lnTo>
                    <a:pt x="1299" y="1674"/>
                  </a:lnTo>
                  <a:lnTo>
                    <a:pt x="1307" y="1670"/>
                  </a:lnTo>
                  <a:lnTo>
                    <a:pt x="1296" y="1677"/>
                  </a:lnTo>
                  <a:lnTo>
                    <a:pt x="1289" y="1677"/>
                  </a:lnTo>
                  <a:close/>
                  <a:moveTo>
                    <a:pt x="1384" y="1765"/>
                  </a:moveTo>
                  <a:lnTo>
                    <a:pt x="1370" y="1765"/>
                  </a:lnTo>
                  <a:lnTo>
                    <a:pt x="1370" y="1765"/>
                  </a:lnTo>
                  <a:lnTo>
                    <a:pt x="1366" y="1772"/>
                  </a:lnTo>
                  <a:lnTo>
                    <a:pt x="1363" y="1776"/>
                  </a:lnTo>
                  <a:lnTo>
                    <a:pt x="1356" y="1783"/>
                  </a:lnTo>
                  <a:lnTo>
                    <a:pt x="1356" y="1783"/>
                  </a:lnTo>
                  <a:lnTo>
                    <a:pt x="1352" y="1783"/>
                  </a:lnTo>
                  <a:lnTo>
                    <a:pt x="1356" y="1783"/>
                  </a:lnTo>
                  <a:lnTo>
                    <a:pt x="1356" y="1779"/>
                  </a:lnTo>
                  <a:lnTo>
                    <a:pt x="1359" y="1779"/>
                  </a:lnTo>
                  <a:lnTo>
                    <a:pt x="1359" y="1776"/>
                  </a:lnTo>
                  <a:lnTo>
                    <a:pt x="1363" y="1772"/>
                  </a:lnTo>
                  <a:lnTo>
                    <a:pt x="1366" y="1769"/>
                  </a:lnTo>
                  <a:lnTo>
                    <a:pt x="1370" y="1765"/>
                  </a:lnTo>
                  <a:lnTo>
                    <a:pt x="1370" y="1765"/>
                  </a:lnTo>
                  <a:lnTo>
                    <a:pt x="1388" y="1765"/>
                  </a:lnTo>
                  <a:lnTo>
                    <a:pt x="1391" y="1769"/>
                  </a:lnTo>
                  <a:lnTo>
                    <a:pt x="1391" y="1769"/>
                  </a:lnTo>
                  <a:lnTo>
                    <a:pt x="1388" y="1769"/>
                  </a:lnTo>
                  <a:lnTo>
                    <a:pt x="1384" y="1765"/>
                  </a:lnTo>
                  <a:close/>
                  <a:moveTo>
                    <a:pt x="1402" y="1772"/>
                  </a:moveTo>
                  <a:lnTo>
                    <a:pt x="1405" y="1769"/>
                  </a:lnTo>
                  <a:lnTo>
                    <a:pt x="1405" y="1769"/>
                  </a:lnTo>
                  <a:lnTo>
                    <a:pt x="1395" y="1779"/>
                  </a:lnTo>
                  <a:lnTo>
                    <a:pt x="1402" y="1772"/>
                  </a:lnTo>
                  <a:close/>
                  <a:moveTo>
                    <a:pt x="1423" y="1772"/>
                  </a:moveTo>
                  <a:lnTo>
                    <a:pt x="1423" y="1776"/>
                  </a:lnTo>
                  <a:lnTo>
                    <a:pt x="1423" y="1779"/>
                  </a:lnTo>
                  <a:lnTo>
                    <a:pt x="1423" y="1776"/>
                  </a:lnTo>
                  <a:lnTo>
                    <a:pt x="1423" y="1772"/>
                  </a:lnTo>
                  <a:close/>
                  <a:moveTo>
                    <a:pt x="1483" y="1966"/>
                  </a:moveTo>
                  <a:lnTo>
                    <a:pt x="1483" y="1959"/>
                  </a:lnTo>
                  <a:lnTo>
                    <a:pt x="1479" y="1949"/>
                  </a:lnTo>
                  <a:lnTo>
                    <a:pt x="1483" y="1956"/>
                  </a:lnTo>
                  <a:lnTo>
                    <a:pt x="1483" y="1959"/>
                  </a:lnTo>
                  <a:lnTo>
                    <a:pt x="1483" y="1963"/>
                  </a:lnTo>
                  <a:lnTo>
                    <a:pt x="1483" y="1966"/>
                  </a:lnTo>
                  <a:close/>
                  <a:moveTo>
                    <a:pt x="1479" y="1942"/>
                  </a:moveTo>
                  <a:lnTo>
                    <a:pt x="1479" y="1934"/>
                  </a:lnTo>
                  <a:lnTo>
                    <a:pt x="1479" y="1927"/>
                  </a:lnTo>
                  <a:lnTo>
                    <a:pt x="1483" y="1924"/>
                  </a:lnTo>
                  <a:lnTo>
                    <a:pt x="1479" y="1931"/>
                  </a:lnTo>
                  <a:lnTo>
                    <a:pt x="1479" y="1942"/>
                  </a:lnTo>
                  <a:close/>
                  <a:moveTo>
                    <a:pt x="1511" y="1913"/>
                  </a:moveTo>
                  <a:lnTo>
                    <a:pt x="1518" y="1920"/>
                  </a:lnTo>
                  <a:lnTo>
                    <a:pt x="1514" y="1917"/>
                  </a:lnTo>
                  <a:lnTo>
                    <a:pt x="1511" y="1913"/>
                  </a:lnTo>
                  <a:close/>
                  <a:moveTo>
                    <a:pt x="1543" y="1934"/>
                  </a:moveTo>
                  <a:lnTo>
                    <a:pt x="1543" y="1934"/>
                  </a:lnTo>
                  <a:lnTo>
                    <a:pt x="1543" y="1931"/>
                  </a:lnTo>
                  <a:lnTo>
                    <a:pt x="1536" y="1927"/>
                  </a:lnTo>
                  <a:lnTo>
                    <a:pt x="1528" y="1924"/>
                  </a:lnTo>
                  <a:lnTo>
                    <a:pt x="1525" y="1924"/>
                  </a:lnTo>
                  <a:lnTo>
                    <a:pt x="1521" y="1920"/>
                  </a:lnTo>
                  <a:lnTo>
                    <a:pt x="1525" y="1924"/>
                  </a:lnTo>
                  <a:lnTo>
                    <a:pt x="1532" y="1927"/>
                  </a:lnTo>
                  <a:lnTo>
                    <a:pt x="1539" y="1931"/>
                  </a:lnTo>
                  <a:lnTo>
                    <a:pt x="1543" y="1934"/>
                  </a:lnTo>
                  <a:lnTo>
                    <a:pt x="1557" y="1949"/>
                  </a:lnTo>
                  <a:lnTo>
                    <a:pt x="1543" y="193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5882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grpSp>
          <p:nvGrpSpPr>
            <p:cNvPr id="145" name="Group 341"/>
            <p:cNvGrpSpPr>
              <a:grpSpLocks/>
            </p:cNvGrpSpPr>
            <p:nvPr userDrawn="1"/>
          </p:nvGrpSpPr>
          <p:grpSpPr bwMode="auto">
            <a:xfrm>
              <a:off x="3794" y="346"/>
              <a:ext cx="1173" cy="782"/>
              <a:chOff x="698" y="-2896"/>
              <a:chExt cx="1216" cy="793"/>
            </a:xfrm>
          </p:grpSpPr>
          <p:sp>
            <p:nvSpPr>
              <p:cNvPr id="148" name="Freeform 342"/>
              <p:cNvSpPr>
                <a:spLocks/>
              </p:cNvSpPr>
              <p:nvPr userDrawn="1"/>
            </p:nvSpPr>
            <p:spPr bwMode="gray">
              <a:xfrm>
                <a:off x="1875" y="-2600"/>
                <a:ext cx="25" cy="18"/>
              </a:xfrm>
              <a:custGeom>
                <a:avLst/>
                <a:gdLst>
                  <a:gd name="T0" fmla="*/ 0 w 25"/>
                  <a:gd name="T1" fmla="*/ 7 h 18"/>
                  <a:gd name="T2" fmla="*/ 4 w 25"/>
                  <a:gd name="T3" fmla="*/ 14 h 18"/>
                  <a:gd name="T4" fmla="*/ 11 w 25"/>
                  <a:gd name="T5" fmla="*/ 18 h 18"/>
                  <a:gd name="T6" fmla="*/ 18 w 25"/>
                  <a:gd name="T7" fmla="*/ 18 h 18"/>
                  <a:gd name="T8" fmla="*/ 25 w 25"/>
                  <a:gd name="T9" fmla="*/ 14 h 18"/>
                  <a:gd name="T10" fmla="*/ 25 w 25"/>
                  <a:gd name="T11" fmla="*/ 14 h 18"/>
                  <a:gd name="T12" fmla="*/ 25 w 25"/>
                  <a:gd name="T13" fmla="*/ 11 h 18"/>
                  <a:gd name="T14" fmla="*/ 21 w 25"/>
                  <a:gd name="T15" fmla="*/ 7 h 18"/>
                  <a:gd name="T16" fmla="*/ 18 w 25"/>
                  <a:gd name="T17" fmla="*/ 0 h 18"/>
                  <a:gd name="T18" fmla="*/ 14 w 25"/>
                  <a:gd name="T19" fmla="*/ 0 h 18"/>
                  <a:gd name="T20" fmla="*/ 11 w 25"/>
                  <a:gd name="T21" fmla="*/ 0 h 18"/>
                  <a:gd name="T22" fmla="*/ 11 w 25"/>
                  <a:gd name="T23" fmla="*/ 0 h 18"/>
                  <a:gd name="T24" fmla="*/ 11 w 25"/>
                  <a:gd name="T25" fmla="*/ 0 h 18"/>
                  <a:gd name="T26" fmla="*/ 7 w 25"/>
                  <a:gd name="T27" fmla="*/ 0 h 18"/>
                  <a:gd name="T28" fmla="*/ 4 w 25"/>
                  <a:gd name="T29" fmla="*/ 4 h 18"/>
                  <a:gd name="T30" fmla="*/ 0 w 25"/>
                  <a:gd name="T31" fmla="*/ 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5" h="18">
                    <a:moveTo>
                      <a:pt x="0" y="7"/>
                    </a:moveTo>
                    <a:lnTo>
                      <a:pt x="4" y="14"/>
                    </a:lnTo>
                    <a:lnTo>
                      <a:pt x="11" y="18"/>
                    </a:lnTo>
                    <a:lnTo>
                      <a:pt x="18" y="18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25" y="11"/>
                    </a:lnTo>
                    <a:lnTo>
                      <a:pt x="21" y="7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49" name="Freeform 343"/>
              <p:cNvSpPr>
                <a:spLocks/>
              </p:cNvSpPr>
              <p:nvPr userDrawn="1"/>
            </p:nvSpPr>
            <p:spPr bwMode="gray">
              <a:xfrm>
                <a:off x="1452" y="-2797"/>
                <a:ext cx="462" cy="694"/>
              </a:xfrm>
              <a:custGeom>
                <a:avLst/>
                <a:gdLst>
                  <a:gd name="T0" fmla="*/ 53 w 462"/>
                  <a:gd name="T1" fmla="*/ 162 h 694"/>
                  <a:gd name="T2" fmla="*/ 71 w 462"/>
                  <a:gd name="T3" fmla="*/ 179 h 694"/>
                  <a:gd name="T4" fmla="*/ 57 w 462"/>
                  <a:gd name="T5" fmla="*/ 208 h 694"/>
                  <a:gd name="T6" fmla="*/ 29 w 462"/>
                  <a:gd name="T7" fmla="*/ 222 h 694"/>
                  <a:gd name="T8" fmla="*/ 0 w 462"/>
                  <a:gd name="T9" fmla="*/ 236 h 694"/>
                  <a:gd name="T10" fmla="*/ 25 w 462"/>
                  <a:gd name="T11" fmla="*/ 267 h 694"/>
                  <a:gd name="T12" fmla="*/ 53 w 462"/>
                  <a:gd name="T13" fmla="*/ 271 h 694"/>
                  <a:gd name="T14" fmla="*/ 39 w 462"/>
                  <a:gd name="T15" fmla="*/ 285 h 694"/>
                  <a:gd name="T16" fmla="*/ 22 w 462"/>
                  <a:gd name="T17" fmla="*/ 285 h 694"/>
                  <a:gd name="T18" fmla="*/ 25 w 462"/>
                  <a:gd name="T19" fmla="*/ 310 h 694"/>
                  <a:gd name="T20" fmla="*/ 50 w 462"/>
                  <a:gd name="T21" fmla="*/ 334 h 694"/>
                  <a:gd name="T22" fmla="*/ 106 w 462"/>
                  <a:gd name="T23" fmla="*/ 317 h 694"/>
                  <a:gd name="T24" fmla="*/ 131 w 462"/>
                  <a:gd name="T25" fmla="*/ 334 h 694"/>
                  <a:gd name="T26" fmla="*/ 148 w 462"/>
                  <a:gd name="T27" fmla="*/ 405 h 694"/>
                  <a:gd name="T28" fmla="*/ 148 w 462"/>
                  <a:gd name="T29" fmla="*/ 430 h 694"/>
                  <a:gd name="T30" fmla="*/ 145 w 462"/>
                  <a:gd name="T31" fmla="*/ 454 h 694"/>
                  <a:gd name="T32" fmla="*/ 159 w 462"/>
                  <a:gd name="T33" fmla="*/ 454 h 694"/>
                  <a:gd name="T34" fmla="*/ 177 w 462"/>
                  <a:gd name="T35" fmla="*/ 472 h 694"/>
                  <a:gd name="T36" fmla="*/ 162 w 462"/>
                  <a:gd name="T37" fmla="*/ 479 h 694"/>
                  <a:gd name="T38" fmla="*/ 180 w 462"/>
                  <a:gd name="T39" fmla="*/ 496 h 694"/>
                  <a:gd name="T40" fmla="*/ 166 w 462"/>
                  <a:gd name="T41" fmla="*/ 532 h 694"/>
                  <a:gd name="T42" fmla="*/ 159 w 462"/>
                  <a:gd name="T43" fmla="*/ 570 h 694"/>
                  <a:gd name="T44" fmla="*/ 187 w 462"/>
                  <a:gd name="T45" fmla="*/ 651 h 694"/>
                  <a:gd name="T46" fmla="*/ 219 w 462"/>
                  <a:gd name="T47" fmla="*/ 680 h 694"/>
                  <a:gd name="T48" fmla="*/ 222 w 462"/>
                  <a:gd name="T49" fmla="*/ 683 h 694"/>
                  <a:gd name="T50" fmla="*/ 247 w 462"/>
                  <a:gd name="T51" fmla="*/ 669 h 694"/>
                  <a:gd name="T52" fmla="*/ 258 w 462"/>
                  <a:gd name="T53" fmla="*/ 637 h 694"/>
                  <a:gd name="T54" fmla="*/ 275 w 462"/>
                  <a:gd name="T55" fmla="*/ 595 h 694"/>
                  <a:gd name="T56" fmla="*/ 303 w 462"/>
                  <a:gd name="T57" fmla="*/ 577 h 694"/>
                  <a:gd name="T58" fmla="*/ 342 w 462"/>
                  <a:gd name="T59" fmla="*/ 542 h 694"/>
                  <a:gd name="T60" fmla="*/ 367 w 462"/>
                  <a:gd name="T61" fmla="*/ 532 h 694"/>
                  <a:gd name="T62" fmla="*/ 388 w 462"/>
                  <a:gd name="T63" fmla="*/ 514 h 694"/>
                  <a:gd name="T64" fmla="*/ 395 w 462"/>
                  <a:gd name="T65" fmla="*/ 489 h 694"/>
                  <a:gd name="T66" fmla="*/ 356 w 462"/>
                  <a:gd name="T67" fmla="*/ 496 h 694"/>
                  <a:gd name="T68" fmla="*/ 367 w 462"/>
                  <a:gd name="T69" fmla="*/ 493 h 694"/>
                  <a:gd name="T70" fmla="*/ 377 w 462"/>
                  <a:gd name="T71" fmla="*/ 458 h 694"/>
                  <a:gd name="T72" fmla="*/ 395 w 462"/>
                  <a:gd name="T73" fmla="*/ 472 h 694"/>
                  <a:gd name="T74" fmla="*/ 402 w 462"/>
                  <a:gd name="T75" fmla="*/ 440 h 694"/>
                  <a:gd name="T76" fmla="*/ 402 w 462"/>
                  <a:gd name="T77" fmla="*/ 405 h 694"/>
                  <a:gd name="T78" fmla="*/ 434 w 462"/>
                  <a:gd name="T79" fmla="*/ 384 h 694"/>
                  <a:gd name="T80" fmla="*/ 437 w 462"/>
                  <a:gd name="T81" fmla="*/ 334 h 694"/>
                  <a:gd name="T82" fmla="*/ 402 w 462"/>
                  <a:gd name="T83" fmla="*/ 324 h 694"/>
                  <a:gd name="T84" fmla="*/ 398 w 462"/>
                  <a:gd name="T85" fmla="*/ 282 h 694"/>
                  <a:gd name="T86" fmla="*/ 398 w 462"/>
                  <a:gd name="T87" fmla="*/ 246 h 694"/>
                  <a:gd name="T88" fmla="*/ 413 w 462"/>
                  <a:gd name="T89" fmla="*/ 179 h 694"/>
                  <a:gd name="T90" fmla="*/ 430 w 462"/>
                  <a:gd name="T91" fmla="*/ 158 h 694"/>
                  <a:gd name="T92" fmla="*/ 420 w 462"/>
                  <a:gd name="T93" fmla="*/ 144 h 694"/>
                  <a:gd name="T94" fmla="*/ 458 w 462"/>
                  <a:gd name="T95" fmla="*/ 95 h 694"/>
                  <a:gd name="T96" fmla="*/ 434 w 462"/>
                  <a:gd name="T97" fmla="*/ 77 h 694"/>
                  <a:gd name="T98" fmla="*/ 427 w 462"/>
                  <a:gd name="T99" fmla="*/ 102 h 694"/>
                  <a:gd name="T100" fmla="*/ 377 w 462"/>
                  <a:gd name="T101" fmla="*/ 141 h 694"/>
                  <a:gd name="T102" fmla="*/ 416 w 462"/>
                  <a:gd name="T103" fmla="*/ 67 h 694"/>
                  <a:gd name="T104" fmla="*/ 377 w 462"/>
                  <a:gd name="T105" fmla="*/ 88 h 694"/>
                  <a:gd name="T106" fmla="*/ 377 w 462"/>
                  <a:gd name="T107" fmla="*/ 60 h 694"/>
                  <a:gd name="T108" fmla="*/ 349 w 462"/>
                  <a:gd name="T109" fmla="*/ 63 h 694"/>
                  <a:gd name="T110" fmla="*/ 388 w 462"/>
                  <a:gd name="T111" fmla="*/ 45 h 694"/>
                  <a:gd name="T112" fmla="*/ 356 w 462"/>
                  <a:gd name="T113" fmla="*/ 17 h 694"/>
                  <a:gd name="T114" fmla="*/ 303 w 462"/>
                  <a:gd name="T115" fmla="*/ 38 h 694"/>
                  <a:gd name="T116" fmla="*/ 339 w 462"/>
                  <a:gd name="T117" fmla="*/ 10 h 694"/>
                  <a:gd name="T118" fmla="*/ 229 w 462"/>
                  <a:gd name="T119" fmla="*/ 35 h 694"/>
                  <a:gd name="T120" fmla="*/ 173 w 462"/>
                  <a:gd name="T121" fmla="*/ 56 h 694"/>
                  <a:gd name="T122" fmla="*/ 103 w 462"/>
                  <a:gd name="T123" fmla="*/ 84 h 694"/>
                  <a:gd name="T124" fmla="*/ 99 w 462"/>
                  <a:gd name="T125" fmla="*/ 127 h 6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62" h="694">
                    <a:moveTo>
                      <a:pt x="71" y="134"/>
                    </a:moveTo>
                    <a:lnTo>
                      <a:pt x="57" y="137"/>
                    </a:lnTo>
                    <a:lnTo>
                      <a:pt x="60" y="137"/>
                    </a:lnTo>
                    <a:lnTo>
                      <a:pt x="57" y="141"/>
                    </a:lnTo>
                    <a:lnTo>
                      <a:pt x="53" y="148"/>
                    </a:lnTo>
                    <a:lnTo>
                      <a:pt x="53" y="148"/>
                    </a:lnTo>
                    <a:lnTo>
                      <a:pt x="50" y="151"/>
                    </a:lnTo>
                    <a:lnTo>
                      <a:pt x="50" y="155"/>
                    </a:lnTo>
                    <a:lnTo>
                      <a:pt x="53" y="162"/>
                    </a:lnTo>
                    <a:lnTo>
                      <a:pt x="53" y="162"/>
                    </a:lnTo>
                    <a:lnTo>
                      <a:pt x="57" y="162"/>
                    </a:lnTo>
                    <a:lnTo>
                      <a:pt x="64" y="165"/>
                    </a:lnTo>
                    <a:lnTo>
                      <a:pt x="71" y="165"/>
                    </a:lnTo>
                    <a:lnTo>
                      <a:pt x="71" y="165"/>
                    </a:lnTo>
                    <a:lnTo>
                      <a:pt x="71" y="169"/>
                    </a:lnTo>
                    <a:lnTo>
                      <a:pt x="71" y="172"/>
                    </a:lnTo>
                    <a:lnTo>
                      <a:pt x="71" y="176"/>
                    </a:lnTo>
                    <a:lnTo>
                      <a:pt x="71" y="179"/>
                    </a:lnTo>
                    <a:lnTo>
                      <a:pt x="71" y="183"/>
                    </a:lnTo>
                    <a:lnTo>
                      <a:pt x="71" y="186"/>
                    </a:lnTo>
                    <a:lnTo>
                      <a:pt x="71" y="193"/>
                    </a:lnTo>
                    <a:lnTo>
                      <a:pt x="71" y="197"/>
                    </a:lnTo>
                    <a:lnTo>
                      <a:pt x="71" y="201"/>
                    </a:lnTo>
                    <a:lnTo>
                      <a:pt x="67" y="204"/>
                    </a:lnTo>
                    <a:lnTo>
                      <a:pt x="64" y="204"/>
                    </a:lnTo>
                    <a:lnTo>
                      <a:pt x="60" y="204"/>
                    </a:lnTo>
                    <a:lnTo>
                      <a:pt x="57" y="208"/>
                    </a:lnTo>
                    <a:lnTo>
                      <a:pt x="57" y="211"/>
                    </a:lnTo>
                    <a:lnTo>
                      <a:pt x="53" y="211"/>
                    </a:lnTo>
                    <a:lnTo>
                      <a:pt x="50" y="211"/>
                    </a:lnTo>
                    <a:lnTo>
                      <a:pt x="46" y="211"/>
                    </a:lnTo>
                    <a:lnTo>
                      <a:pt x="46" y="211"/>
                    </a:lnTo>
                    <a:lnTo>
                      <a:pt x="43" y="215"/>
                    </a:lnTo>
                    <a:lnTo>
                      <a:pt x="39" y="218"/>
                    </a:lnTo>
                    <a:lnTo>
                      <a:pt x="32" y="222"/>
                    </a:lnTo>
                    <a:lnTo>
                      <a:pt x="29" y="222"/>
                    </a:lnTo>
                    <a:lnTo>
                      <a:pt x="22" y="225"/>
                    </a:lnTo>
                    <a:lnTo>
                      <a:pt x="22" y="225"/>
                    </a:lnTo>
                    <a:lnTo>
                      <a:pt x="18" y="225"/>
                    </a:lnTo>
                    <a:lnTo>
                      <a:pt x="14" y="225"/>
                    </a:lnTo>
                    <a:lnTo>
                      <a:pt x="11" y="229"/>
                    </a:lnTo>
                    <a:lnTo>
                      <a:pt x="7" y="229"/>
                    </a:lnTo>
                    <a:lnTo>
                      <a:pt x="7" y="232"/>
                    </a:lnTo>
                    <a:lnTo>
                      <a:pt x="4" y="232"/>
                    </a:lnTo>
                    <a:lnTo>
                      <a:pt x="0" y="236"/>
                    </a:lnTo>
                    <a:lnTo>
                      <a:pt x="0" y="239"/>
                    </a:lnTo>
                    <a:lnTo>
                      <a:pt x="0" y="246"/>
                    </a:lnTo>
                    <a:lnTo>
                      <a:pt x="4" y="250"/>
                    </a:lnTo>
                    <a:lnTo>
                      <a:pt x="7" y="253"/>
                    </a:lnTo>
                    <a:lnTo>
                      <a:pt x="18" y="257"/>
                    </a:lnTo>
                    <a:lnTo>
                      <a:pt x="18" y="260"/>
                    </a:lnTo>
                    <a:lnTo>
                      <a:pt x="22" y="260"/>
                    </a:lnTo>
                    <a:lnTo>
                      <a:pt x="25" y="264"/>
                    </a:lnTo>
                    <a:lnTo>
                      <a:pt x="25" y="267"/>
                    </a:lnTo>
                    <a:lnTo>
                      <a:pt x="29" y="267"/>
                    </a:lnTo>
                    <a:lnTo>
                      <a:pt x="32" y="267"/>
                    </a:lnTo>
                    <a:lnTo>
                      <a:pt x="39" y="267"/>
                    </a:lnTo>
                    <a:lnTo>
                      <a:pt x="39" y="267"/>
                    </a:lnTo>
                    <a:lnTo>
                      <a:pt x="43" y="264"/>
                    </a:lnTo>
                    <a:lnTo>
                      <a:pt x="46" y="264"/>
                    </a:lnTo>
                    <a:lnTo>
                      <a:pt x="46" y="264"/>
                    </a:lnTo>
                    <a:lnTo>
                      <a:pt x="50" y="267"/>
                    </a:lnTo>
                    <a:lnTo>
                      <a:pt x="53" y="271"/>
                    </a:lnTo>
                    <a:lnTo>
                      <a:pt x="53" y="271"/>
                    </a:lnTo>
                    <a:lnTo>
                      <a:pt x="50" y="274"/>
                    </a:lnTo>
                    <a:lnTo>
                      <a:pt x="46" y="278"/>
                    </a:lnTo>
                    <a:lnTo>
                      <a:pt x="43" y="278"/>
                    </a:lnTo>
                    <a:lnTo>
                      <a:pt x="46" y="285"/>
                    </a:lnTo>
                    <a:lnTo>
                      <a:pt x="46" y="285"/>
                    </a:lnTo>
                    <a:lnTo>
                      <a:pt x="46" y="289"/>
                    </a:lnTo>
                    <a:lnTo>
                      <a:pt x="43" y="289"/>
                    </a:lnTo>
                    <a:lnTo>
                      <a:pt x="39" y="285"/>
                    </a:lnTo>
                    <a:lnTo>
                      <a:pt x="36" y="282"/>
                    </a:lnTo>
                    <a:lnTo>
                      <a:pt x="32" y="282"/>
                    </a:lnTo>
                    <a:lnTo>
                      <a:pt x="32" y="282"/>
                    </a:lnTo>
                    <a:lnTo>
                      <a:pt x="32" y="285"/>
                    </a:lnTo>
                    <a:lnTo>
                      <a:pt x="32" y="289"/>
                    </a:lnTo>
                    <a:lnTo>
                      <a:pt x="29" y="292"/>
                    </a:lnTo>
                    <a:lnTo>
                      <a:pt x="29" y="292"/>
                    </a:lnTo>
                    <a:lnTo>
                      <a:pt x="25" y="289"/>
                    </a:lnTo>
                    <a:lnTo>
                      <a:pt x="22" y="285"/>
                    </a:lnTo>
                    <a:lnTo>
                      <a:pt x="18" y="285"/>
                    </a:lnTo>
                    <a:lnTo>
                      <a:pt x="11" y="289"/>
                    </a:lnTo>
                    <a:lnTo>
                      <a:pt x="7" y="292"/>
                    </a:lnTo>
                    <a:lnTo>
                      <a:pt x="7" y="296"/>
                    </a:lnTo>
                    <a:lnTo>
                      <a:pt x="7" y="296"/>
                    </a:lnTo>
                    <a:lnTo>
                      <a:pt x="11" y="299"/>
                    </a:lnTo>
                    <a:lnTo>
                      <a:pt x="14" y="306"/>
                    </a:lnTo>
                    <a:lnTo>
                      <a:pt x="22" y="310"/>
                    </a:lnTo>
                    <a:lnTo>
                      <a:pt x="25" y="310"/>
                    </a:lnTo>
                    <a:lnTo>
                      <a:pt x="25" y="310"/>
                    </a:lnTo>
                    <a:lnTo>
                      <a:pt x="25" y="320"/>
                    </a:lnTo>
                    <a:lnTo>
                      <a:pt x="29" y="320"/>
                    </a:lnTo>
                    <a:lnTo>
                      <a:pt x="36" y="320"/>
                    </a:lnTo>
                    <a:lnTo>
                      <a:pt x="39" y="324"/>
                    </a:lnTo>
                    <a:lnTo>
                      <a:pt x="43" y="327"/>
                    </a:lnTo>
                    <a:lnTo>
                      <a:pt x="46" y="331"/>
                    </a:lnTo>
                    <a:lnTo>
                      <a:pt x="46" y="334"/>
                    </a:lnTo>
                    <a:lnTo>
                      <a:pt x="50" y="334"/>
                    </a:lnTo>
                    <a:lnTo>
                      <a:pt x="53" y="334"/>
                    </a:lnTo>
                    <a:lnTo>
                      <a:pt x="60" y="331"/>
                    </a:lnTo>
                    <a:lnTo>
                      <a:pt x="71" y="327"/>
                    </a:lnTo>
                    <a:lnTo>
                      <a:pt x="74" y="324"/>
                    </a:lnTo>
                    <a:lnTo>
                      <a:pt x="81" y="320"/>
                    </a:lnTo>
                    <a:lnTo>
                      <a:pt x="85" y="320"/>
                    </a:lnTo>
                    <a:lnTo>
                      <a:pt x="92" y="320"/>
                    </a:lnTo>
                    <a:lnTo>
                      <a:pt x="99" y="317"/>
                    </a:lnTo>
                    <a:lnTo>
                      <a:pt x="106" y="317"/>
                    </a:lnTo>
                    <a:lnTo>
                      <a:pt x="113" y="317"/>
                    </a:lnTo>
                    <a:lnTo>
                      <a:pt x="113" y="317"/>
                    </a:lnTo>
                    <a:lnTo>
                      <a:pt x="117" y="317"/>
                    </a:lnTo>
                    <a:lnTo>
                      <a:pt x="117" y="320"/>
                    </a:lnTo>
                    <a:lnTo>
                      <a:pt x="120" y="324"/>
                    </a:lnTo>
                    <a:lnTo>
                      <a:pt x="124" y="331"/>
                    </a:lnTo>
                    <a:lnTo>
                      <a:pt x="124" y="331"/>
                    </a:lnTo>
                    <a:lnTo>
                      <a:pt x="127" y="331"/>
                    </a:lnTo>
                    <a:lnTo>
                      <a:pt x="131" y="334"/>
                    </a:lnTo>
                    <a:lnTo>
                      <a:pt x="134" y="338"/>
                    </a:lnTo>
                    <a:lnTo>
                      <a:pt x="138" y="345"/>
                    </a:lnTo>
                    <a:lnTo>
                      <a:pt x="138" y="366"/>
                    </a:lnTo>
                    <a:lnTo>
                      <a:pt x="141" y="366"/>
                    </a:lnTo>
                    <a:lnTo>
                      <a:pt x="141" y="373"/>
                    </a:lnTo>
                    <a:lnTo>
                      <a:pt x="145" y="380"/>
                    </a:lnTo>
                    <a:lnTo>
                      <a:pt x="148" y="391"/>
                    </a:lnTo>
                    <a:lnTo>
                      <a:pt x="148" y="398"/>
                    </a:lnTo>
                    <a:lnTo>
                      <a:pt x="148" y="405"/>
                    </a:lnTo>
                    <a:lnTo>
                      <a:pt x="148" y="412"/>
                    </a:lnTo>
                    <a:lnTo>
                      <a:pt x="152" y="419"/>
                    </a:lnTo>
                    <a:lnTo>
                      <a:pt x="155" y="422"/>
                    </a:lnTo>
                    <a:lnTo>
                      <a:pt x="155" y="426"/>
                    </a:lnTo>
                    <a:lnTo>
                      <a:pt x="155" y="430"/>
                    </a:lnTo>
                    <a:lnTo>
                      <a:pt x="152" y="430"/>
                    </a:lnTo>
                    <a:lnTo>
                      <a:pt x="152" y="430"/>
                    </a:lnTo>
                    <a:lnTo>
                      <a:pt x="152" y="430"/>
                    </a:lnTo>
                    <a:lnTo>
                      <a:pt x="148" y="430"/>
                    </a:lnTo>
                    <a:lnTo>
                      <a:pt x="148" y="433"/>
                    </a:lnTo>
                    <a:lnTo>
                      <a:pt x="145" y="433"/>
                    </a:lnTo>
                    <a:lnTo>
                      <a:pt x="145" y="437"/>
                    </a:lnTo>
                    <a:lnTo>
                      <a:pt x="148" y="440"/>
                    </a:lnTo>
                    <a:lnTo>
                      <a:pt x="148" y="444"/>
                    </a:lnTo>
                    <a:lnTo>
                      <a:pt x="152" y="444"/>
                    </a:lnTo>
                    <a:lnTo>
                      <a:pt x="152" y="447"/>
                    </a:lnTo>
                    <a:lnTo>
                      <a:pt x="148" y="451"/>
                    </a:lnTo>
                    <a:lnTo>
                      <a:pt x="145" y="454"/>
                    </a:lnTo>
                    <a:lnTo>
                      <a:pt x="141" y="458"/>
                    </a:lnTo>
                    <a:lnTo>
                      <a:pt x="138" y="458"/>
                    </a:lnTo>
                    <a:lnTo>
                      <a:pt x="138" y="461"/>
                    </a:lnTo>
                    <a:lnTo>
                      <a:pt x="138" y="461"/>
                    </a:lnTo>
                    <a:lnTo>
                      <a:pt x="145" y="461"/>
                    </a:lnTo>
                    <a:lnTo>
                      <a:pt x="152" y="461"/>
                    </a:lnTo>
                    <a:lnTo>
                      <a:pt x="152" y="461"/>
                    </a:lnTo>
                    <a:lnTo>
                      <a:pt x="155" y="458"/>
                    </a:lnTo>
                    <a:lnTo>
                      <a:pt x="159" y="454"/>
                    </a:lnTo>
                    <a:lnTo>
                      <a:pt x="162" y="447"/>
                    </a:lnTo>
                    <a:lnTo>
                      <a:pt x="162" y="447"/>
                    </a:lnTo>
                    <a:lnTo>
                      <a:pt x="166" y="447"/>
                    </a:lnTo>
                    <a:lnTo>
                      <a:pt x="170" y="451"/>
                    </a:lnTo>
                    <a:lnTo>
                      <a:pt x="170" y="458"/>
                    </a:lnTo>
                    <a:lnTo>
                      <a:pt x="170" y="461"/>
                    </a:lnTo>
                    <a:lnTo>
                      <a:pt x="173" y="468"/>
                    </a:lnTo>
                    <a:lnTo>
                      <a:pt x="173" y="472"/>
                    </a:lnTo>
                    <a:lnTo>
                      <a:pt x="177" y="472"/>
                    </a:lnTo>
                    <a:lnTo>
                      <a:pt x="184" y="475"/>
                    </a:lnTo>
                    <a:lnTo>
                      <a:pt x="187" y="479"/>
                    </a:lnTo>
                    <a:lnTo>
                      <a:pt x="187" y="486"/>
                    </a:lnTo>
                    <a:lnTo>
                      <a:pt x="187" y="486"/>
                    </a:lnTo>
                    <a:lnTo>
                      <a:pt x="184" y="489"/>
                    </a:lnTo>
                    <a:lnTo>
                      <a:pt x="180" y="486"/>
                    </a:lnTo>
                    <a:lnTo>
                      <a:pt x="173" y="482"/>
                    </a:lnTo>
                    <a:lnTo>
                      <a:pt x="166" y="479"/>
                    </a:lnTo>
                    <a:lnTo>
                      <a:pt x="162" y="479"/>
                    </a:lnTo>
                    <a:lnTo>
                      <a:pt x="155" y="479"/>
                    </a:lnTo>
                    <a:lnTo>
                      <a:pt x="155" y="479"/>
                    </a:lnTo>
                    <a:lnTo>
                      <a:pt x="155" y="479"/>
                    </a:lnTo>
                    <a:lnTo>
                      <a:pt x="155" y="482"/>
                    </a:lnTo>
                    <a:lnTo>
                      <a:pt x="159" y="486"/>
                    </a:lnTo>
                    <a:lnTo>
                      <a:pt x="162" y="489"/>
                    </a:lnTo>
                    <a:lnTo>
                      <a:pt x="173" y="493"/>
                    </a:lnTo>
                    <a:lnTo>
                      <a:pt x="177" y="493"/>
                    </a:lnTo>
                    <a:lnTo>
                      <a:pt x="180" y="496"/>
                    </a:lnTo>
                    <a:lnTo>
                      <a:pt x="184" y="500"/>
                    </a:lnTo>
                    <a:lnTo>
                      <a:pt x="187" y="503"/>
                    </a:lnTo>
                    <a:lnTo>
                      <a:pt x="184" y="507"/>
                    </a:lnTo>
                    <a:lnTo>
                      <a:pt x="180" y="514"/>
                    </a:lnTo>
                    <a:lnTo>
                      <a:pt x="177" y="521"/>
                    </a:lnTo>
                    <a:lnTo>
                      <a:pt x="173" y="525"/>
                    </a:lnTo>
                    <a:lnTo>
                      <a:pt x="170" y="528"/>
                    </a:lnTo>
                    <a:lnTo>
                      <a:pt x="166" y="528"/>
                    </a:lnTo>
                    <a:lnTo>
                      <a:pt x="166" y="532"/>
                    </a:lnTo>
                    <a:lnTo>
                      <a:pt x="166" y="532"/>
                    </a:lnTo>
                    <a:lnTo>
                      <a:pt x="170" y="535"/>
                    </a:lnTo>
                    <a:lnTo>
                      <a:pt x="170" y="535"/>
                    </a:lnTo>
                    <a:lnTo>
                      <a:pt x="162" y="542"/>
                    </a:lnTo>
                    <a:lnTo>
                      <a:pt x="155" y="553"/>
                    </a:lnTo>
                    <a:lnTo>
                      <a:pt x="155" y="556"/>
                    </a:lnTo>
                    <a:lnTo>
                      <a:pt x="155" y="560"/>
                    </a:lnTo>
                    <a:lnTo>
                      <a:pt x="159" y="563"/>
                    </a:lnTo>
                    <a:lnTo>
                      <a:pt x="159" y="570"/>
                    </a:lnTo>
                    <a:lnTo>
                      <a:pt x="162" y="581"/>
                    </a:lnTo>
                    <a:lnTo>
                      <a:pt x="162" y="592"/>
                    </a:lnTo>
                    <a:lnTo>
                      <a:pt x="166" y="602"/>
                    </a:lnTo>
                    <a:lnTo>
                      <a:pt x="170" y="609"/>
                    </a:lnTo>
                    <a:lnTo>
                      <a:pt x="170" y="616"/>
                    </a:lnTo>
                    <a:lnTo>
                      <a:pt x="173" y="623"/>
                    </a:lnTo>
                    <a:lnTo>
                      <a:pt x="173" y="630"/>
                    </a:lnTo>
                    <a:lnTo>
                      <a:pt x="173" y="630"/>
                    </a:lnTo>
                    <a:lnTo>
                      <a:pt x="187" y="651"/>
                    </a:lnTo>
                    <a:lnTo>
                      <a:pt x="187" y="655"/>
                    </a:lnTo>
                    <a:lnTo>
                      <a:pt x="191" y="662"/>
                    </a:lnTo>
                    <a:lnTo>
                      <a:pt x="191" y="669"/>
                    </a:lnTo>
                    <a:lnTo>
                      <a:pt x="194" y="673"/>
                    </a:lnTo>
                    <a:lnTo>
                      <a:pt x="194" y="676"/>
                    </a:lnTo>
                    <a:lnTo>
                      <a:pt x="198" y="680"/>
                    </a:lnTo>
                    <a:lnTo>
                      <a:pt x="205" y="680"/>
                    </a:lnTo>
                    <a:lnTo>
                      <a:pt x="212" y="680"/>
                    </a:lnTo>
                    <a:lnTo>
                      <a:pt x="219" y="680"/>
                    </a:lnTo>
                    <a:lnTo>
                      <a:pt x="222" y="676"/>
                    </a:lnTo>
                    <a:lnTo>
                      <a:pt x="226" y="676"/>
                    </a:lnTo>
                    <a:lnTo>
                      <a:pt x="229" y="673"/>
                    </a:lnTo>
                    <a:lnTo>
                      <a:pt x="229" y="673"/>
                    </a:lnTo>
                    <a:lnTo>
                      <a:pt x="233" y="676"/>
                    </a:lnTo>
                    <a:lnTo>
                      <a:pt x="229" y="680"/>
                    </a:lnTo>
                    <a:lnTo>
                      <a:pt x="226" y="680"/>
                    </a:lnTo>
                    <a:lnTo>
                      <a:pt x="222" y="683"/>
                    </a:lnTo>
                    <a:lnTo>
                      <a:pt x="222" y="683"/>
                    </a:lnTo>
                    <a:lnTo>
                      <a:pt x="222" y="687"/>
                    </a:lnTo>
                    <a:lnTo>
                      <a:pt x="226" y="687"/>
                    </a:lnTo>
                    <a:lnTo>
                      <a:pt x="229" y="690"/>
                    </a:lnTo>
                    <a:lnTo>
                      <a:pt x="236" y="694"/>
                    </a:lnTo>
                    <a:lnTo>
                      <a:pt x="240" y="694"/>
                    </a:lnTo>
                    <a:lnTo>
                      <a:pt x="243" y="690"/>
                    </a:lnTo>
                    <a:lnTo>
                      <a:pt x="247" y="687"/>
                    </a:lnTo>
                    <a:lnTo>
                      <a:pt x="247" y="676"/>
                    </a:lnTo>
                    <a:lnTo>
                      <a:pt x="247" y="669"/>
                    </a:lnTo>
                    <a:lnTo>
                      <a:pt x="251" y="662"/>
                    </a:lnTo>
                    <a:lnTo>
                      <a:pt x="251" y="659"/>
                    </a:lnTo>
                    <a:lnTo>
                      <a:pt x="251" y="651"/>
                    </a:lnTo>
                    <a:lnTo>
                      <a:pt x="251" y="648"/>
                    </a:lnTo>
                    <a:lnTo>
                      <a:pt x="251" y="648"/>
                    </a:lnTo>
                    <a:lnTo>
                      <a:pt x="251" y="644"/>
                    </a:lnTo>
                    <a:lnTo>
                      <a:pt x="254" y="641"/>
                    </a:lnTo>
                    <a:lnTo>
                      <a:pt x="258" y="641"/>
                    </a:lnTo>
                    <a:lnTo>
                      <a:pt x="258" y="637"/>
                    </a:lnTo>
                    <a:lnTo>
                      <a:pt x="265" y="623"/>
                    </a:lnTo>
                    <a:lnTo>
                      <a:pt x="265" y="606"/>
                    </a:lnTo>
                    <a:lnTo>
                      <a:pt x="265" y="606"/>
                    </a:lnTo>
                    <a:lnTo>
                      <a:pt x="265" y="602"/>
                    </a:lnTo>
                    <a:lnTo>
                      <a:pt x="265" y="599"/>
                    </a:lnTo>
                    <a:lnTo>
                      <a:pt x="268" y="595"/>
                    </a:lnTo>
                    <a:lnTo>
                      <a:pt x="272" y="595"/>
                    </a:lnTo>
                    <a:lnTo>
                      <a:pt x="275" y="595"/>
                    </a:lnTo>
                    <a:lnTo>
                      <a:pt x="275" y="595"/>
                    </a:lnTo>
                    <a:lnTo>
                      <a:pt x="279" y="595"/>
                    </a:lnTo>
                    <a:lnTo>
                      <a:pt x="282" y="595"/>
                    </a:lnTo>
                    <a:lnTo>
                      <a:pt x="286" y="592"/>
                    </a:lnTo>
                    <a:lnTo>
                      <a:pt x="286" y="588"/>
                    </a:lnTo>
                    <a:lnTo>
                      <a:pt x="293" y="588"/>
                    </a:lnTo>
                    <a:lnTo>
                      <a:pt x="296" y="585"/>
                    </a:lnTo>
                    <a:lnTo>
                      <a:pt x="300" y="585"/>
                    </a:lnTo>
                    <a:lnTo>
                      <a:pt x="300" y="585"/>
                    </a:lnTo>
                    <a:lnTo>
                      <a:pt x="303" y="577"/>
                    </a:lnTo>
                    <a:lnTo>
                      <a:pt x="307" y="574"/>
                    </a:lnTo>
                    <a:lnTo>
                      <a:pt x="314" y="567"/>
                    </a:lnTo>
                    <a:lnTo>
                      <a:pt x="321" y="560"/>
                    </a:lnTo>
                    <a:lnTo>
                      <a:pt x="328" y="553"/>
                    </a:lnTo>
                    <a:lnTo>
                      <a:pt x="332" y="549"/>
                    </a:lnTo>
                    <a:lnTo>
                      <a:pt x="335" y="546"/>
                    </a:lnTo>
                    <a:lnTo>
                      <a:pt x="339" y="542"/>
                    </a:lnTo>
                    <a:lnTo>
                      <a:pt x="342" y="546"/>
                    </a:lnTo>
                    <a:lnTo>
                      <a:pt x="342" y="542"/>
                    </a:lnTo>
                    <a:lnTo>
                      <a:pt x="346" y="539"/>
                    </a:lnTo>
                    <a:lnTo>
                      <a:pt x="346" y="532"/>
                    </a:lnTo>
                    <a:lnTo>
                      <a:pt x="349" y="532"/>
                    </a:lnTo>
                    <a:lnTo>
                      <a:pt x="349" y="528"/>
                    </a:lnTo>
                    <a:lnTo>
                      <a:pt x="353" y="525"/>
                    </a:lnTo>
                    <a:lnTo>
                      <a:pt x="356" y="525"/>
                    </a:lnTo>
                    <a:lnTo>
                      <a:pt x="360" y="528"/>
                    </a:lnTo>
                    <a:lnTo>
                      <a:pt x="363" y="532"/>
                    </a:lnTo>
                    <a:lnTo>
                      <a:pt x="367" y="532"/>
                    </a:lnTo>
                    <a:lnTo>
                      <a:pt x="367" y="528"/>
                    </a:lnTo>
                    <a:lnTo>
                      <a:pt x="370" y="525"/>
                    </a:lnTo>
                    <a:lnTo>
                      <a:pt x="374" y="525"/>
                    </a:lnTo>
                    <a:lnTo>
                      <a:pt x="377" y="525"/>
                    </a:lnTo>
                    <a:lnTo>
                      <a:pt x="377" y="525"/>
                    </a:lnTo>
                    <a:lnTo>
                      <a:pt x="377" y="525"/>
                    </a:lnTo>
                    <a:lnTo>
                      <a:pt x="381" y="521"/>
                    </a:lnTo>
                    <a:lnTo>
                      <a:pt x="384" y="518"/>
                    </a:lnTo>
                    <a:lnTo>
                      <a:pt x="388" y="514"/>
                    </a:lnTo>
                    <a:lnTo>
                      <a:pt x="391" y="511"/>
                    </a:lnTo>
                    <a:lnTo>
                      <a:pt x="398" y="507"/>
                    </a:lnTo>
                    <a:lnTo>
                      <a:pt x="406" y="500"/>
                    </a:lnTo>
                    <a:lnTo>
                      <a:pt x="409" y="500"/>
                    </a:lnTo>
                    <a:lnTo>
                      <a:pt x="413" y="496"/>
                    </a:lnTo>
                    <a:lnTo>
                      <a:pt x="409" y="493"/>
                    </a:lnTo>
                    <a:lnTo>
                      <a:pt x="406" y="489"/>
                    </a:lnTo>
                    <a:lnTo>
                      <a:pt x="402" y="489"/>
                    </a:lnTo>
                    <a:lnTo>
                      <a:pt x="395" y="489"/>
                    </a:lnTo>
                    <a:lnTo>
                      <a:pt x="388" y="489"/>
                    </a:lnTo>
                    <a:lnTo>
                      <a:pt x="384" y="489"/>
                    </a:lnTo>
                    <a:lnTo>
                      <a:pt x="381" y="489"/>
                    </a:lnTo>
                    <a:lnTo>
                      <a:pt x="381" y="489"/>
                    </a:lnTo>
                    <a:lnTo>
                      <a:pt x="377" y="493"/>
                    </a:lnTo>
                    <a:lnTo>
                      <a:pt x="374" y="496"/>
                    </a:lnTo>
                    <a:lnTo>
                      <a:pt x="367" y="500"/>
                    </a:lnTo>
                    <a:lnTo>
                      <a:pt x="363" y="500"/>
                    </a:lnTo>
                    <a:lnTo>
                      <a:pt x="356" y="496"/>
                    </a:lnTo>
                    <a:lnTo>
                      <a:pt x="353" y="496"/>
                    </a:lnTo>
                    <a:lnTo>
                      <a:pt x="353" y="496"/>
                    </a:lnTo>
                    <a:lnTo>
                      <a:pt x="353" y="496"/>
                    </a:lnTo>
                    <a:lnTo>
                      <a:pt x="353" y="493"/>
                    </a:lnTo>
                    <a:lnTo>
                      <a:pt x="353" y="489"/>
                    </a:lnTo>
                    <a:lnTo>
                      <a:pt x="356" y="489"/>
                    </a:lnTo>
                    <a:lnTo>
                      <a:pt x="360" y="493"/>
                    </a:lnTo>
                    <a:lnTo>
                      <a:pt x="363" y="493"/>
                    </a:lnTo>
                    <a:lnTo>
                      <a:pt x="367" y="493"/>
                    </a:lnTo>
                    <a:lnTo>
                      <a:pt x="377" y="486"/>
                    </a:lnTo>
                    <a:lnTo>
                      <a:pt x="384" y="475"/>
                    </a:lnTo>
                    <a:lnTo>
                      <a:pt x="374" y="472"/>
                    </a:lnTo>
                    <a:lnTo>
                      <a:pt x="377" y="468"/>
                    </a:lnTo>
                    <a:lnTo>
                      <a:pt x="381" y="468"/>
                    </a:lnTo>
                    <a:lnTo>
                      <a:pt x="381" y="465"/>
                    </a:lnTo>
                    <a:lnTo>
                      <a:pt x="381" y="461"/>
                    </a:lnTo>
                    <a:lnTo>
                      <a:pt x="377" y="461"/>
                    </a:lnTo>
                    <a:lnTo>
                      <a:pt x="377" y="458"/>
                    </a:lnTo>
                    <a:lnTo>
                      <a:pt x="374" y="454"/>
                    </a:lnTo>
                    <a:lnTo>
                      <a:pt x="374" y="454"/>
                    </a:lnTo>
                    <a:lnTo>
                      <a:pt x="377" y="451"/>
                    </a:lnTo>
                    <a:lnTo>
                      <a:pt x="381" y="451"/>
                    </a:lnTo>
                    <a:lnTo>
                      <a:pt x="384" y="451"/>
                    </a:lnTo>
                    <a:lnTo>
                      <a:pt x="388" y="454"/>
                    </a:lnTo>
                    <a:lnTo>
                      <a:pt x="391" y="458"/>
                    </a:lnTo>
                    <a:lnTo>
                      <a:pt x="391" y="468"/>
                    </a:lnTo>
                    <a:lnTo>
                      <a:pt x="395" y="472"/>
                    </a:lnTo>
                    <a:lnTo>
                      <a:pt x="398" y="479"/>
                    </a:lnTo>
                    <a:lnTo>
                      <a:pt x="398" y="479"/>
                    </a:lnTo>
                    <a:lnTo>
                      <a:pt x="416" y="482"/>
                    </a:lnTo>
                    <a:lnTo>
                      <a:pt x="416" y="458"/>
                    </a:lnTo>
                    <a:lnTo>
                      <a:pt x="416" y="454"/>
                    </a:lnTo>
                    <a:lnTo>
                      <a:pt x="413" y="451"/>
                    </a:lnTo>
                    <a:lnTo>
                      <a:pt x="409" y="447"/>
                    </a:lnTo>
                    <a:lnTo>
                      <a:pt x="406" y="444"/>
                    </a:lnTo>
                    <a:lnTo>
                      <a:pt x="402" y="440"/>
                    </a:lnTo>
                    <a:lnTo>
                      <a:pt x="402" y="437"/>
                    </a:lnTo>
                    <a:lnTo>
                      <a:pt x="402" y="433"/>
                    </a:lnTo>
                    <a:lnTo>
                      <a:pt x="402" y="433"/>
                    </a:lnTo>
                    <a:lnTo>
                      <a:pt x="409" y="433"/>
                    </a:lnTo>
                    <a:lnTo>
                      <a:pt x="406" y="415"/>
                    </a:lnTo>
                    <a:lnTo>
                      <a:pt x="406" y="415"/>
                    </a:lnTo>
                    <a:lnTo>
                      <a:pt x="406" y="412"/>
                    </a:lnTo>
                    <a:lnTo>
                      <a:pt x="402" y="408"/>
                    </a:lnTo>
                    <a:lnTo>
                      <a:pt x="402" y="405"/>
                    </a:lnTo>
                    <a:lnTo>
                      <a:pt x="406" y="405"/>
                    </a:lnTo>
                    <a:lnTo>
                      <a:pt x="413" y="401"/>
                    </a:lnTo>
                    <a:lnTo>
                      <a:pt x="416" y="401"/>
                    </a:lnTo>
                    <a:lnTo>
                      <a:pt x="420" y="401"/>
                    </a:lnTo>
                    <a:lnTo>
                      <a:pt x="420" y="401"/>
                    </a:lnTo>
                    <a:lnTo>
                      <a:pt x="423" y="398"/>
                    </a:lnTo>
                    <a:lnTo>
                      <a:pt x="423" y="394"/>
                    </a:lnTo>
                    <a:lnTo>
                      <a:pt x="423" y="391"/>
                    </a:lnTo>
                    <a:lnTo>
                      <a:pt x="434" y="384"/>
                    </a:lnTo>
                    <a:lnTo>
                      <a:pt x="444" y="370"/>
                    </a:lnTo>
                    <a:lnTo>
                      <a:pt x="448" y="359"/>
                    </a:lnTo>
                    <a:lnTo>
                      <a:pt x="448" y="356"/>
                    </a:lnTo>
                    <a:lnTo>
                      <a:pt x="448" y="352"/>
                    </a:lnTo>
                    <a:lnTo>
                      <a:pt x="444" y="345"/>
                    </a:lnTo>
                    <a:lnTo>
                      <a:pt x="441" y="341"/>
                    </a:lnTo>
                    <a:lnTo>
                      <a:pt x="437" y="341"/>
                    </a:lnTo>
                    <a:lnTo>
                      <a:pt x="437" y="338"/>
                    </a:lnTo>
                    <a:lnTo>
                      <a:pt x="437" y="334"/>
                    </a:lnTo>
                    <a:lnTo>
                      <a:pt x="434" y="331"/>
                    </a:lnTo>
                    <a:lnTo>
                      <a:pt x="430" y="327"/>
                    </a:lnTo>
                    <a:lnTo>
                      <a:pt x="427" y="324"/>
                    </a:lnTo>
                    <a:lnTo>
                      <a:pt x="420" y="324"/>
                    </a:lnTo>
                    <a:lnTo>
                      <a:pt x="413" y="324"/>
                    </a:lnTo>
                    <a:lnTo>
                      <a:pt x="406" y="324"/>
                    </a:lnTo>
                    <a:lnTo>
                      <a:pt x="402" y="324"/>
                    </a:lnTo>
                    <a:lnTo>
                      <a:pt x="402" y="324"/>
                    </a:lnTo>
                    <a:lnTo>
                      <a:pt x="402" y="324"/>
                    </a:lnTo>
                    <a:lnTo>
                      <a:pt x="402" y="313"/>
                    </a:lnTo>
                    <a:lnTo>
                      <a:pt x="402" y="310"/>
                    </a:lnTo>
                    <a:lnTo>
                      <a:pt x="402" y="306"/>
                    </a:lnTo>
                    <a:lnTo>
                      <a:pt x="402" y="299"/>
                    </a:lnTo>
                    <a:lnTo>
                      <a:pt x="402" y="292"/>
                    </a:lnTo>
                    <a:lnTo>
                      <a:pt x="402" y="285"/>
                    </a:lnTo>
                    <a:lnTo>
                      <a:pt x="402" y="285"/>
                    </a:lnTo>
                    <a:lnTo>
                      <a:pt x="398" y="282"/>
                    </a:lnTo>
                    <a:lnTo>
                      <a:pt x="398" y="282"/>
                    </a:lnTo>
                    <a:lnTo>
                      <a:pt x="395" y="278"/>
                    </a:lnTo>
                    <a:lnTo>
                      <a:pt x="391" y="274"/>
                    </a:lnTo>
                    <a:lnTo>
                      <a:pt x="391" y="271"/>
                    </a:lnTo>
                    <a:lnTo>
                      <a:pt x="391" y="267"/>
                    </a:lnTo>
                    <a:lnTo>
                      <a:pt x="395" y="267"/>
                    </a:lnTo>
                    <a:lnTo>
                      <a:pt x="395" y="264"/>
                    </a:lnTo>
                    <a:lnTo>
                      <a:pt x="398" y="260"/>
                    </a:lnTo>
                    <a:lnTo>
                      <a:pt x="398" y="257"/>
                    </a:lnTo>
                    <a:lnTo>
                      <a:pt x="398" y="246"/>
                    </a:lnTo>
                    <a:lnTo>
                      <a:pt x="402" y="236"/>
                    </a:lnTo>
                    <a:lnTo>
                      <a:pt x="398" y="222"/>
                    </a:lnTo>
                    <a:lnTo>
                      <a:pt x="398" y="197"/>
                    </a:lnTo>
                    <a:lnTo>
                      <a:pt x="398" y="193"/>
                    </a:lnTo>
                    <a:lnTo>
                      <a:pt x="398" y="190"/>
                    </a:lnTo>
                    <a:lnTo>
                      <a:pt x="402" y="186"/>
                    </a:lnTo>
                    <a:lnTo>
                      <a:pt x="406" y="183"/>
                    </a:lnTo>
                    <a:lnTo>
                      <a:pt x="409" y="179"/>
                    </a:lnTo>
                    <a:lnTo>
                      <a:pt x="413" y="179"/>
                    </a:lnTo>
                    <a:lnTo>
                      <a:pt x="413" y="179"/>
                    </a:lnTo>
                    <a:lnTo>
                      <a:pt x="416" y="183"/>
                    </a:lnTo>
                    <a:lnTo>
                      <a:pt x="420" y="183"/>
                    </a:lnTo>
                    <a:lnTo>
                      <a:pt x="423" y="183"/>
                    </a:lnTo>
                    <a:lnTo>
                      <a:pt x="427" y="179"/>
                    </a:lnTo>
                    <a:lnTo>
                      <a:pt x="430" y="172"/>
                    </a:lnTo>
                    <a:lnTo>
                      <a:pt x="430" y="169"/>
                    </a:lnTo>
                    <a:lnTo>
                      <a:pt x="430" y="165"/>
                    </a:lnTo>
                    <a:lnTo>
                      <a:pt x="430" y="158"/>
                    </a:lnTo>
                    <a:lnTo>
                      <a:pt x="430" y="155"/>
                    </a:lnTo>
                    <a:lnTo>
                      <a:pt x="434" y="148"/>
                    </a:lnTo>
                    <a:lnTo>
                      <a:pt x="437" y="148"/>
                    </a:lnTo>
                    <a:lnTo>
                      <a:pt x="437" y="144"/>
                    </a:lnTo>
                    <a:lnTo>
                      <a:pt x="434" y="144"/>
                    </a:lnTo>
                    <a:lnTo>
                      <a:pt x="427" y="144"/>
                    </a:lnTo>
                    <a:lnTo>
                      <a:pt x="423" y="144"/>
                    </a:lnTo>
                    <a:lnTo>
                      <a:pt x="420" y="144"/>
                    </a:lnTo>
                    <a:lnTo>
                      <a:pt x="420" y="144"/>
                    </a:lnTo>
                    <a:lnTo>
                      <a:pt x="420" y="141"/>
                    </a:lnTo>
                    <a:lnTo>
                      <a:pt x="423" y="141"/>
                    </a:lnTo>
                    <a:lnTo>
                      <a:pt x="434" y="134"/>
                    </a:lnTo>
                    <a:lnTo>
                      <a:pt x="444" y="130"/>
                    </a:lnTo>
                    <a:lnTo>
                      <a:pt x="451" y="123"/>
                    </a:lnTo>
                    <a:lnTo>
                      <a:pt x="458" y="112"/>
                    </a:lnTo>
                    <a:lnTo>
                      <a:pt x="458" y="105"/>
                    </a:lnTo>
                    <a:lnTo>
                      <a:pt x="458" y="98"/>
                    </a:lnTo>
                    <a:lnTo>
                      <a:pt x="458" y="95"/>
                    </a:lnTo>
                    <a:lnTo>
                      <a:pt x="458" y="91"/>
                    </a:lnTo>
                    <a:lnTo>
                      <a:pt x="462" y="88"/>
                    </a:lnTo>
                    <a:lnTo>
                      <a:pt x="444" y="74"/>
                    </a:lnTo>
                    <a:lnTo>
                      <a:pt x="444" y="77"/>
                    </a:lnTo>
                    <a:lnTo>
                      <a:pt x="444" y="81"/>
                    </a:lnTo>
                    <a:lnTo>
                      <a:pt x="441" y="81"/>
                    </a:lnTo>
                    <a:lnTo>
                      <a:pt x="437" y="84"/>
                    </a:lnTo>
                    <a:lnTo>
                      <a:pt x="437" y="81"/>
                    </a:lnTo>
                    <a:lnTo>
                      <a:pt x="434" y="77"/>
                    </a:lnTo>
                    <a:lnTo>
                      <a:pt x="430" y="74"/>
                    </a:lnTo>
                    <a:lnTo>
                      <a:pt x="430" y="77"/>
                    </a:lnTo>
                    <a:lnTo>
                      <a:pt x="427" y="81"/>
                    </a:lnTo>
                    <a:lnTo>
                      <a:pt x="430" y="84"/>
                    </a:lnTo>
                    <a:lnTo>
                      <a:pt x="430" y="88"/>
                    </a:lnTo>
                    <a:lnTo>
                      <a:pt x="430" y="88"/>
                    </a:lnTo>
                    <a:lnTo>
                      <a:pt x="430" y="91"/>
                    </a:lnTo>
                    <a:lnTo>
                      <a:pt x="430" y="95"/>
                    </a:lnTo>
                    <a:lnTo>
                      <a:pt x="427" y="102"/>
                    </a:lnTo>
                    <a:lnTo>
                      <a:pt x="423" y="109"/>
                    </a:lnTo>
                    <a:lnTo>
                      <a:pt x="413" y="116"/>
                    </a:lnTo>
                    <a:lnTo>
                      <a:pt x="406" y="123"/>
                    </a:lnTo>
                    <a:lnTo>
                      <a:pt x="395" y="130"/>
                    </a:lnTo>
                    <a:lnTo>
                      <a:pt x="384" y="137"/>
                    </a:lnTo>
                    <a:lnTo>
                      <a:pt x="377" y="144"/>
                    </a:lnTo>
                    <a:lnTo>
                      <a:pt x="374" y="144"/>
                    </a:lnTo>
                    <a:lnTo>
                      <a:pt x="374" y="144"/>
                    </a:lnTo>
                    <a:lnTo>
                      <a:pt x="377" y="141"/>
                    </a:lnTo>
                    <a:lnTo>
                      <a:pt x="384" y="134"/>
                    </a:lnTo>
                    <a:lnTo>
                      <a:pt x="388" y="127"/>
                    </a:lnTo>
                    <a:lnTo>
                      <a:pt x="395" y="119"/>
                    </a:lnTo>
                    <a:lnTo>
                      <a:pt x="398" y="112"/>
                    </a:lnTo>
                    <a:lnTo>
                      <a:pt x="402" y="105"/>
                    </a:lnTo>
                    <a:lnTo>
                      <a:pt x="409" y="91"/>
                    </a:lnTo>
                    <a:lnTo>
                      <a:pt x="420" y="67"/>
                    </a:lnTo>
                    <a:lnTo>
                      <a:pt x="420" y="67"/>
                    </a:lnTo>
                    <a:lnTo>
                      <a:pt x="416" y="67"/>
                    </a:lnTo>
                    <a:lnTo>
                      <a:pt x="409" y="63"/>
                    </a:lnTo>
                    <a:lnTo>
                      <a:pt x="406" y="67"/>
                    </a:lnTo>
                    <a:lnTo>
                      <a:pt x="398" y="70"/>
                    </a:lnTo>
                    <a:lnTo>
                      <a:pt x="395" y="70"/>
                    </a:lnTo>
                    <a:lnTo>
                      <a:pt x="391" y="74"/>
                    </a:lnTo>
                    <a:lnTo>
                      <a:pt x="388" y="77"/>
                    </a:lnTo>
                    <a:lnTo>
                      <a:pt x="384" y="81"/>
                    </a:lnTo>
                    <a:lnTo>
                      <a:pt x="381" y="84"/>
                    </a:lnTo>
                    <a:lnTo>
                      <a:pt x="377" y="88"/>
                    </a:lnTo>
                    <a:lnTo>
                      <a:pt x="374" y="88"/>
                    </a:lnTo>
                    <a:lnTo>
                      <a:pt x="374" y="84"/>
                    </a:lnTo>
                    <a:lnTo>
                      <a:pt x="374" y="84"/>
                    </a:lnTo>
                    <a:lnTo>
                      <a:pt x="377" y="81"/>
                    </a:lnTo>
                    <a:lnTo>
                      <a:pt x="384" y="77"/>
                    </a:lnTo>
                    <a:lnTo>
                      <a:pt x="388" y="70"/>
                    </a:lnTo>
                    <a:lnTo>
                      <a:pt x="384" y="60"/>
                    </a:lnTo>
                    <a:lnTo>
                      <a:pt x="381" y="60"/>
                    </a:lnTo>
                    <a:lnTo>
                      <a:pt x="377" y="60"/>
                    </a:lnTo>
                    <a:lnTo>
                      <a:pt x="370" y="60"/>
                    </a:lnTo>
                    <a:lnTo>
                      <a:pt x="363" y="63"/>
                    </a:lnTo>
                    <a:lnTo>
                      <a:pt x="356" y="67"/>
                    </a:lnTo>
                    <a:lnTo>
                      <a:pt x="349" y="74"/>
                    </a:lnTo>
                    <a:lnTo>
                      <a:pt x="342" y="81"/>
                    </a:lnTo>
                    <a:lnTo>
                      <a:pt x="342" y="81"/>
                    </a:lnTo>
                    <a:lnTo>
                      <a:pt x="342" y="74"/>
                    </a:lnTo>
                    <a:lnTo>
                      <a:pt x="346" y="70"/>
                    </a:lnTo>
                    <a:lnTo>
                      <a:pt x="349" y="63"/>
                    </a:lnTo>
                    <a:lnTo>
                      <a:pt x="353" y="60"/>
                    </a:lnTo>
                    <a:lnTo>
                      <a:pt x="360" y="60"/>
                    </a:lnTo>
                    <a:lnTo>
                      <a:pt x="367" y="56"/>
                    </a:lnTo>
                    <a:lnTo>
                      <a:pt x="374" y="56"/>
                    </a:lnTo>
                    <a:lnTo>
                      <a:pt x="377" y="56"/>
                    </a:lnTo>
                    <a:lnTo>
                      <a:pt x="381" y="56"/>
                    </a:lnTo>
                    <a:lnTo>
                      <a:pt x="381" y="53"/>
                    </a:lnTo>
                    <a:lnTo>
                      <a:pt x="384" y="49"/>
                    </a:lnTo>
                    <a:lnTo>
                      <a:pt x="388" y="45"/>
                    </a:lnTo>
                    <a:lnTo>
                      <a:pt x="388" y="42"/>
                    </a:lnTo>
                    <a:lnTo>
                      <a:pt x="388" y="38"/>
                    </a:lnTo>
                    <a:lnTo>
                      <a:pt x="381" y="31"/>
                    </a:lnTo>
                    <a:lnTo>
                      <a:pt x="374" y="28"/>
                    </a:lnTo>
                    <a:lnTo>
                      <a:pt x="367" y="28"/>
                    </a:lnTo>
                    <a:lnTo>
                      <a:pt x="367" y="28"/>
                    </a:lnTo>
                    <a:lnTo>
                      <a:pt x="360" y="28"/>
                    </a:lnTo>
                    <a:lnTo>
                      <a:pt x="360" y="17"/>
                    </a:lnTo>
                    <a:lnTo>
                      <a:pt x="356" y="17"/>
                    </a:lnTo>
                    <a:lnTo>
                      <a:pt x="353" y="17"/>
                    </a:lnTo>
                    <a:lnTo>
                      <a:pt x="346" y="21"/>
                    </a:lnTo>
                    <a:lnTo>
                      <a:pt x="342" y="24"/>
                    </a:lnTo>
                    <a:lnTo>
                      <a:pt x="339" y="24"/>
                    </a:lnTo>
                    <a:lnTo>
                      <a:pt x="335" y="24"/>
                    </a:lnTo>
                    <a:lnTo>
                      <a:pt x="328" y="24"/>
                    </a:lnTo>
                    <a:lnTo>
                      <a:pt x="321" y="28"/>
                    </a:lnTo>
                    <a:lnTo>
                      <a:pt x="317" y="31"/>
                    </a:lnTo>
                    <a:lnTo>
                      <a:pt x="303" y="38"/>
                    </a:lnTo>
                    <a:lnTo>
                      <a:pt x="303" y="35"/>
                    </a:lnTo>
                    <a:lnTo>
                      <a:pt x="310" y="31"/>
                    </a:lnTo>
                    <a:lnTo>
                      <a:pt x="314" y="28"/>
                    </a:lnTo>
                    <a:lnTo>
                      <a:pt x="321" y="21"/>
                    </a:lnTo>
                    <a:lnTo>
                      <a:pt x="328" y="17"/>
                    </a:lnTo>
                    <a:lnTo>
                      <a:pt x="335" y="14"/>
                    </a:lnTo>
                    <a:lnTo>
                      <a:pt x="339" y="14"/>
                    </a:lnTo>
                    <a:lnTo>
                      <a:pt x="339" y="10"/>
                    </a:lnTo>
                    <a:lnTo>
                      <a:pt x="339" y="10"/>
                    </a:lnTo>
                    <a:lnTo>
                      <a:pt x="339" y="7"/>
                    </a:lnTo>
                    <a:lnTo>
                      <a:pt x="335" y="3"/>
                    </a:lnTo>
                    <a:lnTo>
                      <a:pt x="328" y="0"/>
                    </a:lnTo>
                    <a:lnTo>
                      <a:pt x="307" y="0"/>
                    </a:lnTo>
                    <a:lnTo>
                      <a:pt x="279" y="0"/>
                    </a:lnTo>
                    <a:lnTo>
                      <a:pt x="254" y="10"/>
                    </a:lnTo>
                    <a:lnTo>
                      <a:pt x="222" y="31"/>
                    </a:lnTo>
                    <a:lnTo>
                      <a:pt x="226" y="31"/>
                    </a:lnTo>
                    <a:lnTo>
                      <a:pt x="229" y="35"/>
                    </a:lnTo>
                    <a:lnTo>
                      <a:pt x="233" y="38"/>
                    </a:lnTo>
                    <a:lnTo>
                      <a:pt x="236" y="45"/>
                    </a:lnTo>
                    <a:lnTo>
                      <a:pt x="240" y="56"/>
                    </a:lnTo>
                    <a:lnTo>
                      <a:pt x="219" y="38"/>
                    </a:lnTo>
                    <a:lnTo>
                      <a:pt x="205" y="38"/>
                    </a:lnTo>
                    <a:lnTo>
                      <a:pt x="212" y="63"/>
                    </a:lnTo>
                    <a:lnTo>
                      <a:pt x="194" y="49"/>
                    </a:lnTo>
                    <a:lnTo>
                      <a:pt x="173" y="56"/>
                    </a:lnTo>
                    <a:lnTo>
                      <a:pt x="173" y="56"/>
                    </a:lnTo>
                    <a:lnTo>
                      <a:pt x="170" y="60"/>
                    </a:lnTo>
                    <a:lnTo>
                      <a:pt x="170" y="63"/>
                    </a:lnTo>
                    <a:lnTo>
                      <a:pt x="173" y="70"/>
                    </a:lnTo>
                    <a:lnTo>
                      <a:pt x="180" y="77"/>
                    </a:lnTo>
                    <a:lnTo>
                      <a:pt x="159" y="63"/>
                    </a:lnTo>
                    <a:lnTo>
                      <a:pt x="134" y="70"/>
                    </a:lnTo>
                    <a:lnTo>
                      <a:pt x="110" y="81"/>
                    </a:lnTo>
                    <a:lnTo>
                      <a:pt x="106" y="81"/>
                    </a:lnTo>
                    <a:lnTo>
                      <a:pt x="103" y="84"/>
                    </a:lnTo>
                    <a:lnTo>
                      <a:pt x="99" y="91"/>
                    </a:lnTo>
                    <a:lnTo>
                      <a:pt x="99" y="95"/>
                    </a:lnTo>
                    <a:lnTo>
                      <a:pt x="99" y="98"/>
                    </a:lnTo>
                    <a:lnTo>
                      <a:pt x="99" y="105"/>
                    </a:lnTo>
                    <a:lnTo>
                      <a:pt x="103" y="112"/>
                    </a:lnTo>
                    <a:lnTo>
                      <a:pt x="103" y="116"/>
                    </a:lnTo>
                    <a:lnTo>
                      <a:pt x="103" y="119"/>
                    </a:lnTo>
                    <a:lnTo>
                      <a:pt x="99" y="123"/>
                    </a:lnTo>
                    <a:lnTo>
                      <a:pt x="99" y="127"/>
                    </a:lnTo>
                    <a:lnTo>
                      <a:pt x="92" y="127"/>
                    </a:lnTo>
                    <a:lnTo>
                      <a:pt x="78" y="127"/>
                    </a:lnTo>
                    <a:lnTo>
                      <a:pt x="78" y="127"/>
                    </a:lnTo>
                    <a:lnTo>
                      <a:pt x="74" y="130"/>
                    </a:lnTo>
                    <a:lnTo>
                      <a:pt x="71" y="134"/>
                    </a:lnTo>
                    <a:lnTo>
                      <a:pt x="71" y="1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50" name="Freeform 344"/>
              <p:cNvSpPr>
                <a:spLocks/>
              </p:cNvSpPr>
              <p:nvPr userDrawn="1"/>
            </p:nvSpPr>
            <p:spPr bwMode="gray">
              <a:xfrm>
                <a:off x="1886" y="-2628"/>
                <a:ext cx="21" cy="14"/>
              </a:xfrm>
              <a:custGeom>
                <a:avLst/>
                <a:gdLst>
                  <a:gd name="T0" fmla="*/ 17 w 21"/>
                  <a:gd name="T1" fmla="*/ 14 h 14"/>
                  <a:gd name="T2" fmla="*/ 17 w 21"/>
                  <a:gd name="T3" fmla="*/ 10 h 14"/>
                  <a:gd name="T4" fmla="*/ 21 w 21"/>
                  <a:gd name="T5" fmla="*/ 7 h 14"/>
                  <a:gd name="T6" fmla="*/ 21 w 21"/>
                  <a:gd name="T7" fmla="*/ 3 h 14"/>
                  <a:gd name="T8" fmla="*/ 21 w 21"/>
                  <a:gd name="T9" fmla="*/ 0 h 14"/>
                  <a:gd name="T10" fmla="*/ 17 w 21"/>
                  <a:gd name="T11" fmla="*/ 0 h 14"/>
                  <a:gd name="T12" fmla="*/ 14 w 21"/>
                  <a:gd name="T13" fmla="*/ 0 h 14"/>
                  <a:gd name="T14" fmla="*/ 10 w 21"/>
                  <a:gd name="T15" fmla="*/ 0 h 14"/>
                  <a:gd name="T16" fmla="*/ 7 w 21"/>
                  <a:gd name="T17" fmla="*/ 0 h 14"/>
                  <a:gd name="T18" fmla="*/ 7 w 21"/>
                  <a:gd name="T19" fmla="*/ 0 h 14"/>
                  <a:gd name="T20" fmla="*/ 3 w 21"/>
                  <a:gd name="T21" fmla="*/ 3 h 14"/>
                  <a:gd name="T22" fmla="*/ 3 w 21"/>
                  <a:gd name="T23" fmla="*/ 7 h 14"/>
                  <a:gd name="T24" fmla="*/ 0 w 21"/>
                  <a:gd name="T25" fmla="*/ 10 h 14"/>
                  <a:gd name="T26" fmla="*/ 0 w 21"/>
                  <a:gd name="T27" fmla="*/ 10 h 14"/>
                  <a:gd name="T28" fmla="*/ 7 w 21"/>
                  <a:gd name="T29" fmla="*/ 14 h 14"/>
                  <a:gd name="T30" fmla="*/ 10 w 21"/>
                  <a:gd name="T31" fmla="*/ 14 h 14"/>
                  <a:gd name="T32" fmla="*/ 17 w 21"/>
                  <a:gd name="T33" fmla="*/ 14 h 14"/>
                  <a:gd name="T34" fmla="*/ 17 w 21"/>
                  <a:gd name="T3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1" h="14">
                    <a:moveTo>
                      <a:pt x="17" y="14"/>
                    </a:moveTo>
                    <a:lnTo>
                      <a:pt x="17" y="10"/>
                    </a:lnTo>
                    <a:lnTo>
                      <a:pt x="21" y="7"/>
                    </a:lnTo>
                    <a:lnTo>
                      <a:pt x="21" y="3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" y="3"/>
                    </a:lnTo>
                    <a:lnTo>
                      <a:pt x="3" y="7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7" y="14"/>
                    </a:lnTo>
                    <a:lnTo>
                      <a:pt x="10" y="14"/>
                    </a:lnTo>
                    <a:lnTo>
                      <a:pt x="17" y="14"/>
                    </a:lnTo>
                    <a:lnTo>
                      <a:pt x="17" y="1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51" name="Freeform 345"/>
              <p:cNvSpPr>
                <a:spLocks/>
              </p:cNvSpPr>
              <p:nvPr userDrawn="1"/>
            </p:nvSpPr>
            <p:spPr bwMode="gray">
              <a:xfrm>
                <a:off x="1861" y="-2579"/>
                <a:ext cx="10" cy="7"/>
              </a:xfrm>
              <a:custGeom>
                <a:avLst/>
                <a:gdLst>
                  <a:gd name="T0" fmla="*/ 14 w 14"/>
                  <a:gd name="T1" fmla="*/ 18 h 21"/>
                  <a:gd name="T2" fmla="*/ 14 w 14"/>
                  <a:gd name="T3" fmla="*/ 14 h 21"/>
                  <a:gd name="T4" fmla="*/ 14 w 14"/>
                  <a:gd name="T5" fmla="*/ 11 h 21"/>
                  <a:gd name="T6" fmla="*/ 14 w 14"/>
                  <a:gd name="T7" fmla="*/ 7 h 21"/>
                  <a:gd name="T8" fmla="*/ 14 w 14"/>
                  <a:gd name="T9" fmla="*/ 4 h 21"/>
                  <a:gd name="T10" fmla="*/ 11 w 14"/>
                  <a:gd name="T11" fmla="*/ 0 h 21"/>
                  <a:gd name="T12" fmla="*/ 11 w 14"/>
                  <a:gd name="T13" fmla="*/ 0 h 21"/>
                  <a:gd name="T14" fmla="*/ 7 w 14"/>
                  <a:gd name="T15" fmla="*/ 0 h 21"/>
                  <a:gd name="T16" fmla="*/ 7 w 14"/>
                  <a:gd name="T17" fmla="*/ 0 h 21"/>
                  <a:gd name="T18" fmla="*/ 4 w 14"/>
                  <a:gd name="T19" fmla="*/ 4 h 21"/>
                  <a:gd name="T20" fmla="*/ 0 w 14"/>
                  <a:gd name="T21" fmla="*/ 11 h 21"/>
                  <a:gd name="T22" fmla="*/ 0 w 14"/>
                  <a:gd name="T23" fmla="*/ 14 h 21"/>
                  <a:gd name="T24" fmla="*/ 0 w 14"/>
                  <a:gd name="T25" fmla="*/ 14 h 21"/>
                  <a:gd name="T26" fmla="*/ 4 w 14"/>
                  <a:gd name="T27" fmla="*/ 18 h 21"/>
                  <a:gd name="T28" fmla="*/ 4 w 14"/>
                  <a:gd name="T29" fmla="*/ 18 h 21"/>
                  <a:gd name="T30" fmla="*/ 7 w 14"/>
                  <a:gd name="T31" fmla="*/ 18 h 21"/>
                  <a:gd name="T32" fmla="*/ 7 w 14"/>
                  <a:gd name="T33" fmla="*/ 18 h 21"/>
                  <a:gd name="T34" fmla="*/ 11 w 14"/>
                  <a:gd name="T35" fmla="*/ 21 h 21"/>
                  <a:gd name="T36" fmla="*/ 11 w 14"/>
                  <a:gd name="T37" fmla="*/ 21 h 21"/>
                  <a:gd name="T38" fmla="*/ 11 w 14"/>
                  <a:gd name="T39" fmla="*/ 21 h 21"/>
                  <a:gd name="T40" fmla="*/ 14 w 14"/>
                  <a:gd name="T41" fmla="*/ 18 h 21"/>
                  <a:gd name="T42" fmla="*/ 14 w 14"/>
                  <a:gd name="T43" fmla="*/ 1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21">
                    <a:moveTo>
                      <a:pt x="14" y="18"/>
                    </a:moveTo>
                    <a:lnTo>
                      <a:pt x="14" y="14"/>
                    </a:lnTo>
                    <a:lnTo>
                      <a:pt x="14" y="11"/>
                    </a:lnTo>
                    <a:lnTo>
                      <a:pt x="14" y="7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7" y="18"/>
                    </a:lnTo>
                    <a:lnTo>
                      <a:pt x="7" y="18"/>
                    </a:lnTo>
                    <a:lnTo>
                      <a:pt x="11" y="21"/>
                    </a:lnTo>
                    <a:lnTo>
                      <a:pt x="11" y="21"/>
                    </a:lnTo>
                    <a:lnTo>
                      <a:pt x="11" y="21"/>
                    </a:lnTo>
                    <a:lnTo>
                      <a:pt x="14" y="18"/>
                    </a:lnTo>
                    <a:lnTo>
                      <a:pt x="14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52" name="Freeform 346"/>
              <p:cNvSpPr>
                <a:spLocks/>
              </p:cNvSpPr>
              <p:nvPr userDrawn="1"/>
            </p:nvSpPr>
            <p:spPr bwMode="gray">
              <a:xfrm>
                <a:off x="1868" y="-2537"/>
                <a:ext cx="31" cy="50"/>
              </a:xfrm>
              <a:custGeom>
                <a:avLst/>
                <a:gdLst>
                  <a:gd name="T0" fmla="*/ 11 w 39"/>
                  <a:gd name="T1" fmla="*/ 46 h 50"/>
                  <a:gd name="T2" fmla="*/ 14 w 39"/>
                  <a:gd name="T3" fmla="*/ 43 h 50"/>
                  <a:gd name="T4" fmla="*/ 14 w 39"/>
                  <a:gd name="T5" fmla="*/ 39 h 50"/>
                  <a:gd name="T6" fmla="*/ 18 w 39"/>
                  <a:gd name="T7" fmla="*/ 39 h 50"/>
                  <a:gd name="T8" fmla="*/ 21 w 39"/>
                  <a:gd name="T9" fmla="*/ 39 h 50"/>
                  <a:gd name="T10" fmla="*/ 25 w 39"/>
                  <a:gd name="T11" fmla="*/ 43 h 50"/>
                  <a:gd name="T12" fmla="*/ 28 w 39"/>
                  <a:gd name="T13" fmla="*/ 46 h 50"/>
                  <a:gd name="T14" fmla="*/ 32 w 39"/>
                  <a:gd name="T15" fmla="*/ 50 h 50"/>
                  <a:gd name="T16" fmla="*/ 35 w 39"/>
                  <a:gd name="T17" fmla="*/ 50 h 50"/>
                  <a:gd name="T18" fmla="*/ 39 w 39"/>
                  <a:gd name="T19" fmla="*/ 50 h 50"/>
                  <a:gd name="T20" fmla="*/ 39 w 39"/>
                  <a:gd name="T21" fmla="*/ 46 h 50"/>
                  <a:gd name="T22" fmla="*/ 39 w 39"/>
                  <a:gd name="T23" fmla="*/ 39 h 50"/>
                  <a:gd name="T24" fmla="*/ 35 w 39"/>
                  <a:gd name="T25" fmla="*/ 36 h 50"/>
                  <a:gd name="T26" fmla="*/ 35 w 39"/>
                  <a:gd name="T27" fmla="*/ 32 h 50"/>
                  <a:gd name="T28" fmla="*/ 35 w 39"/>
                  <a:gd name="T29" fmla="*/ 29 h 50"/>
                  <a:gd name="T30" fmla="*/ 32 w 39"/>
                  <a:gd name="T31" fmla="*/ 29 h 50"/>
                  <a:gd name="T32" fmla="*/ 32 w 39"/>
                  <a:gd name="T33" fmla="*/ 25 h 50"/>
                  <a:gd name="T34" fmla="*/ 32 w 39"/>
                  <a:gd name="T35" fmla="*/ 25 h 50"/>
                  <a:gd name="T36" fmla="*/ 28 w 39"/>
                  <a:gd name="T37" fmla="*/ 25 h 50"/>
                  <a:gd name="T38" fmla="*/ 25 w 39"/>
                  <a:gd name="T39" fmla="*/ 25 h 50"/>
                  <a:gd name="T40" fmla="*/ 21 w 39"/>
                  <a:gd name="T41" fmla="*/ 25 h 50"/>
                  <a:gd name="T42" fmla="*/ 18 w 39"/>
                  <a:gd name="T43" fmla="*/ 22 h 50"/>
                  <a:gd name="T44" fmla="*/ 14 w 39"/>
                  <a:gd name="T45" fmla="*/ 18 h 50"/>
                  <a:gd name="T46" fmla="*/ 14 w 39"/>
                  <a:gd name="T47" fmla="*/ 18 h 50"/>
                  <a:gd name="T48" fmla="*/ 18 w 39"/>
                  <a:gd name="T49" fmla="*/ 14 h 50"/>
                  <a:gd name="T50" fmla="*/ 28 w 39"/>
                  <a:gd name="T51" fmla="*/ 14 h 50"/>
                  <a:gd name="T52" fmla="*/ 28 w 39"/>
                  <a:gd name="T53" fmla="*/ 4 h 50"/>
                  <a:gd name="T54" fmla="*/ 25 w 39"/>
                  <a:gd name="T55" fmla="*/ 4 h 50"/>
                  <a:gd name="T56" fmla="*/ 21 w 39"/>
                  <a:gd name="T57" fmla="*/ 4 h 50"/>
                  <a:gd name="T58" fmla="*/ 14 w 39"/>
                  <a:gd name="T59" fmla="*/ 4 h 50"/>
                  <a:gd name="T60" fmla="*/ 7 w 39"/>
                  <a:gd name="T61" fmla="*/ 0 h 50"/>
                  <a:gd name="T62" fmla="*/ 7 w 39"/>
                  <a:gd name="T63" fmla="*/ 0 h 50"/>
                  <a:gd name="T64" fmla="*/ 7 w 39"/>
                  <a:gd name="T65" fmla="*/ 0 h 50"/>
                  <a:gd name="T66" fmla="*/ 4 w 39"/>
                  <a:gd name="T67" fmla="*/ 4 h 50"/>
                  <a:gd name="T68" fmla="*/ 4 w 39"/>
                  <a:gd name="T69" fmla="*/ 11 h 50"/>
                  <a:gd name="T70" fmla="*/ 4 w 39"/>
                  <a:gd name="T71" fmla="*/ 18 h 50"/>
                  <a:gd name="T72" fmla="*/ 0 w 39"/>
                  <a:gd name="T73" fmla="*/ 25 h 50"/>
                  <a:gd name="T74" fmla="*/ 0 w 39"/>
                  <a:gd name="T75" fmla="*/ 25 h 50"/>
                  <a:gd name="T76" fmla="*/ 4 w 39"/>
                  <a:gd name="T77" fmla="*/ 29 h 50"/>
                  <a:gd name="T78" fmla="*/ 7 w 39"/>
                  <a:gd name="T79" fmla="*/ 29 h 50"/>
                  <a:gd name="T80" fmla="*/ 7 w 39"/>
                  <a:gd name="T81" fmla="*/ 29 h 50"/>
                  <a:gd name="T82" fmla="*/ 4 w 39"/>
                  <a:gd name="T83" fmla="*/ 32 h 50"/>
                  <a:gd name="T84" fmla="*/ 0 w 39"/>
                  <a:gd name="T85" fmla="*/ 36 h 50"/>
                  <a:gd name="T86" fmla="*/ 0 w 39"/>
                  <a:gd name="T87" fmla="*/ 39 h 50"/>
                  <a:gd name="T88" fmla="*/ 0 w 39"/>
                  <a:gd name="T89" fmla="*/ 43 h 50"/>
                  <a:gd name="T90" fmla="*/ 0 w 39"/>
                  <a:gd name="T91" fmla="*/ 43 h 50"/>
                  <a:gd name="T92" fmla="*/ 4 w 39"/>
                  <a:gd name="T93" fmla="*/ 46 h 50"/>
                  <a:gd name="T94" fmla="*/ 4 w 39"/>
                  <a:gd name="T95" fmla="*/ 46 h 50"/>
                  <a:gd name="T96" fmla="*/ 7 w 39"/>
                  <a:gd name="T97" fmla="*/ 46 h 50"/>
                  <a:gd name="T98" fmla="*/ 11 w 39"/>
                  <a:gd name="T99" fmla="*/ 46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9" h="50">
                    <a:moveTo>
                      <a:pt x="11" y="46"/>
                    </a:moveTo>
                    <a:lnTo>
                      <a:pt x="14" y="43"/>
                    </a:lnTo>
                    <a:lnTo>
                      <a:pt x="14" y="39"/>
                    </a:lnTo>
                    <a:lnTo>
                      <a:pt x="18" y="39"/>
                    </a:lnTo>
                    <a:lnTo>
                      <a:pt x="21" y="39"/>
                    </a:lnTo>
                    <a:lnTo>
                      <a:pt x="25" y="43"/>
                    </a:lnTo>
                    <a:lnTo>
                      <a:pt x="28" y="46"/>
                    </a:lnTo>
                    <a:lnTo>
                      <a:pt x="32" y="50"/>
                    </a:lnTo>
                    <a:lnTo>
                      <a:pt x="35" y="50"/>
                    </a:lnTo>
                    <a:lnTo>
                      <a:pt x="39" y="50"/>
                    </a:lnTo>
                    <a:lnTo>
                      <a:pt x="39" y="46"/>
                    </a:lnTo>
                    <a:lnTo>
                      <a:pt x="39" y="39"/>
                    </a:lnTo>
                    <a:lnTo>
                      <a:pt x="35" y="36"/>
                    </a:lnTo>
                    <a:lnTo>
                      <a:pt x="35" y="32"/>
                    </a:lnTo>
                    <a:lnTo>
                      <a:pt x="35" y="29"/>
                    </a:lnTo>
                    <a:lnTo>
                      <a:pt x="32" y="29"/>
                    </a:lnTo>
                    <a:lnTo>
                      <a:pt x="32" y="25"/>
                    </a:lnTo>
                    <a:lnTo>
                      <a:pt x="32" y="25"/>
                    </a:lnTo>
                    <a:lnTo>
                      <a:pt x="28" y="25"/>
                    </a:lnTo>
                    <a:lnTo>
                      <a:pt x="25" y="25"/>
                    </a:lnTo>
                    <a:lnTo>
                      <a:pt x="21" y="25"/>
                    </a:lnTo>
                    <a:lnTo>
                      <a:pt x="18" y="22"/>
                    </a:lnTo>
                    <a:lnTo>
                      <a:pt x="14" y="18"/>
                    </a:lnTo>
                    <a:lnTo>
                      <a:pt x="14" y="18"/>
                    </a:lnTo>
                    <a:lnTo>
                      <a:pt x="18" y="14"/>
                    </a:lnTo>
                    <a:lnTo>
                      <a:pt x="28" y="14"/>
                    </a:lnTo>
                    <a:lnTo>
                      <a:pt x="28" y="4"/>
                    </a:lnTo>
                    <a:lnTo>
                      <a:pt x="25" y="4"/>
                    </a:lnTo>
                    <a:lnTo>
                      <a:pt x="21" y="4"/>
                    </a:lnTo>
                    <a:lnTo>
                      <a:pt x="14" y="4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4" y="11"/>
                    </a:lnTo>
                    <a:lnTo>
                      <a:pt x="4" y="18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4" y="29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4" y="32"/>
                    </a:lnTo>
                    <a:lnTo>
                      <a:pt x="0" y="36"/>
                    </a:lnTo>
                    <a:lnTo>
                      <a:pt x="0" y="39"/>
                    </a:lnTo>
                    <a:lnTo>
                      <a:pt x="0" y="43"/>
                    </a:lnTo>
                    <a:lnTo>
                      <a:pt x="0" y="43"/>
                    </a:lnTo>
                    <a:lnTo>
                      <a:pt x="4" y="46"/>
                    </a:lnTo>
                    <a:lnTo>
                      <a:pt x="4" y="46"/>
                    </a:lnTo>
                    <a:lnTo>
                      <a:pt x="7" y="46"/>
                    </a:lnTo>
                    <a:lnTo>
                      <a:pt x="11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53" name="Freeform 347"/>
              <p:cNvSpPr>
                <a:spLocks/>
              </p:cNvSpPr>
              <p:nvPr userDrawn="1"/>
            </p:nvSpPr>
            <p:spPr bwMode="gray">
              <a:xfrm>
                <a:off x="1252" y="-2491"/>
                <a:ext cx="292" cy="352"/>
              </a:xfrm>
              <a:custGeom>
                <a:avLst/>
                <a:gdLst>
                  <a:gd name="T0" fmla="*/ 236 w 292"/>
                  <a:gd name="T1" fmla="*/ 240 h 338"/>
                  <a:gd name="T2" fmla="*/ 243 w 292"/>
                  <a:gd name="T3" fmla="*/ 261 h 338"/>
                  <a:gd name="T4" fmla="*/ 260 w 292"/>
                  <a:gd name="T5" fmla="*/ 257 h 338"/>
                  <a:gd name="T6" fmla="*/ 285 w 292"/>
                  <a:gd name="T7" fmla="*/ 247 h 338"/>
                  <a:gd name="T8" fmla="*/ 285 w 292"/>
                  <a:gd name="T9" fmla="*/ 233 h 338"/>
                  <a:gd name="T10" fmla="*/ 288 w 292"/>
                  <a:gd name="T11" fmla="*/ 222 h 338"/>
                  <a:gd name="T12" fmla="*/ 278 w 292"/>
                  <a:gd name="T13" fmla="*/ 208 h 338"/>
                  <a:gd name="T14" fmla="*/ 264 w 292"/>
                  <a:gd name="T15" fmla="*/ 208 h 338"/>
                  <a:gd name="T16" fmla="*/ 229 w 292"/>
                  <a:gd name="T17" fmla="*/ 176 h 338"/>
                  <a:gd name="T18" fmla="*/ 214 w 292"/>
                  <a:gd name="T19" fmla="*/ 173 h 338"/>
                  <a:gd name="T20" fmla="*/ 229 w 292"/>
                  <a:gd name="T21" fmla="*/ 155 h 338"/>
                  <a:gd name="T22" fmla="*/ 229 w 292"/>
                  <a:gd name="T23" fmla="*/ 134 h 338"/>
                  <a:gd name="T24" fmla="*/ 218 w 292"/>
                  <a:gd name="T25" fmla="*/ 124 h 338"/>
                  <a:gd name="T26" fmla="*/ 204 w 292"/>
                  <a:gd name="T27" fmla="*/ 99 h 338"/>
                  <a:gd name="T28" fmla="*/ 190 w 292"/>
                  <a:gd name="T29" fmla="*/ 102 h 338"/>
                  <a:gd name="T30" fmla="*/ 186 w 292"/>
                  <a:gd name="T31" fmla="*/ 92 h 338"/>
                  <a:gd name="T32" fmla="*/ 176 w 292"/>
                  <a:gd name="T33" fmla="*/ 81 h 338"/>
                  <a:gd name="T34" fmla="*/ 155 w 292"/>
                  <a:gd name="T35" fmla="*/ 60 h 338"/>
                  <a:gd name="T36" fmla="*/ 116 w 292"/>
                  <a:gd name="T37" fmla="*/ 50 h 338"/>
                  <a:gd name="T38" fmla="*/ 81 w 292"/>
                  <a:gd name="T39" fmla="*/ 46 h 338"/>
                  <a:gd name="T40" fmla="*/ 88 w 292"/>
                  <a:gd name="T41" fmla="*/ 25 h 338"/>
                  <a:gd name="T42" fmla="*/ 77 w 292"/>
                  <a:gd name="T43" fmla="*/ 7 h 338"/>
                  <a:gd name="T44" fmla="*/ 56 w 292"/>
                  <a:gd name="T45" fmla="*/ 35 h 338"/>
                  <a:gd name="T46" fmla="*/ 74 w 292"/>
                  <a:gd name="T47" fmla="*/ 88 h 338"/>
                  <a:gd name="T48" fmla="*/ 67 w 292"/>
                  <a:gd name="T49" fmla="*/ 92 h 338"/>
                  <a:gd name="T50" fmla="*/ 45 w 292"/>
                  <a:gd name="T51" fmla="*/ 39 h 338"/>
                  <a:gd name="T52" fmla="*/ 52 w 292"/>
                  <a:gd name="T53" fmla="*/ 4 h 338"/>
                  <a:gd name="T54" fmla="*/ 17 w 292"/>
                  <a:gd name="T55" fmla="*/ 18 h 338"/>
                  <a:gd name="T56" fmla="*/ 0 w 292"/>
                  <a:gd name="T57" fmla="*/ 60 h 338"/>
                  <a:gd name="T58" fmla="*/ 3 w 292"/>
                  <a:gd name="T59" fmla="*/ 74 h 338"/>
                  <a:gd name="T60" fmla="*/ 24 w 292"/>
                  <a:gd name="T61" fmla="*/ 109 h 338"/>
                  <a:gd name="T62" fmla="*/ 35 w 292"/>
                  <a:gd name="T63" fmla="*/ 116 h 338"/>
                  <a:gd name="T64" fmla="*/ 81 w 292"/>
                  <a:gd name="T65" fmla="*/ 131 h 338"/>
                  <a:gd name="T66" fmla="*/ 102 w 292"/>
                  <a:gd name="T67" fmla="*/ 131 h 338"/>
                  <a:gd name="T68" fmla="*/ 144 w 292"/>
                  <a:gd name="T69" fmla="*/ 148 h 338"/>
                  <a:gd name="T70" fmla="*/ 151 w 292"/>
                  <a:gd name="T71" fmla="*/ 159 h 338"/>
                  <a:gd name="T72" fmla="*/ 162 w 292"/>
                  <a:gd name="T73" fmla="*/ 180 h 338"/>
                  <a:gd name="T74" fmla="*/ 158 w 292"/>
                  <a:gd name="T75" fmla="*/ 229 h 338"/>
                  <a:gd name="T76" fmla="*/ 137 w 292"/>
                  <a:gd name="T77" fmla="*/ 254 h 338"/>
                  <a:gd name="T78" fmla="*/ 112 w 292"/>
                  <a:gd name="T79" fmla="*/ 264 h 338"/>
                  <a:gd name="T80" fmla="*/ 130 w 292"/>
                  <a:gd name="T81" fmla="*/ 282 h 338"/>
                  <a:gd name="T82" fmla="*/ 169 w 292"/>
                  <a:gd name="T83" fmla="*/ 289 h 338"/>
                  <a:gd name="T84" fmla="*/ 190 w 292"/>
                  <a:gd name="T85" fmla="*/ 314 h 338"/>
                  <a:gd name="T86" fmla="*/ 214 w 292"/>
                  <a:gd name="T87" fmla="*/ 328 h 338"/>
                  <a:gd name="T88" fmla="*/ 232 w 292"/>
                  <a:gd name="T89" fmla="*/ 335 h 338"/>
                  <a:gd name="T90" fmla="*/ 218 w 292"/>
                  <a:gd name="T91" fmla="*/ 307 h 338"/>
                  <a:gd name="T92" fmla="*/ 218 w 292"/>
                  <a:gd name="T93" fmla="*/ 300 h 338"/>
                  <a:gd name="T94" fmla="*/ 250 w 292"/>
                  <a:gd name="T95" fmla="*/ 321 h 338"/>
                  <a:gd name="T96" fmla="*/ 257 w 292"/>
                  <a:gd name="T97" fmla="*/ 321 h 338"/>
                  <a:gd name="T98" fmla="*/ 257 w 292"/>
                  <a:gd name="T99" fmla="*/ 293 h 338"/>
                  <a:gd name="T100" fmla="*/ 232 w 292"/>
                  <a:gd name="T101" fmla="*/ 271 h 338"/>
                  <a:gd name="T102" fmla="*/ 222 w 292"/>
                  <a:gd name="T103" fmla="*/ 261 h 338"/>
                  <a:gd name="T104" fmla="*/ 214 w 292"/>
                  <a:gd name="T105" fmla="*/ 236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92" h="338">
                    <a:moveTo>
                      <a:pt x="222" y="219"/>
                    </a:moveTo>
                    <a:lnTo>
                      <a:pt x="225" y="222"/>
                    </a:lnTo>
                    <a:lnTo>
                      <a:pt x="225" y="222"/>
                    </a:lnTo>
                    <a:lnTo>
                      <a:pt x="229" y="226"/>
                    </a:lnTo>
                    <a:lnTo>
                      <a:pt x="232" y="233"/>
                    </a:lnTo>
                    <a:lnTo>
                      <a:pt x="236" y="240"/>
                    </a:lnTo>
                    <a:lnTo>
                      <a:pt x="236" y="243"/>
                    </a:lnTo>
                    <a:lnTo>
                      <a:pt x="236" y="247"/>
                    </a:lnTo>
                    <a:lnTo>
                      <a:pt x="239" y="250"/>
                    </a:lnTo>
                    <a:lnTo>
                      <a:pt x="243" y="257"/>
                    </a:lnTo>
                    <a:lnTo>
                      <a:pt x="243" y="261"/>
                    </a:lnTo>
                    <a:lnTo>
                      <a:pt x="243" y="261"/>
                    </a:lnTo>
                    <a:lnTo>
                      <a:pt x="243" y="264"/>
                    </a:lnTo>
                    <a:lnTo>
                      <a:pt x="246" y="264"/>
                    </a:lnTo>
                    <a:lnTo>
                      <a:pt x="246" y="264"/>
                    </a:lnTo>
                    <a:lnTo>
                      <a:pt x="253" y="261"/>
                    </a:lnTo>
                    <a:lnTo>
                      <a:pt x="257" y="257"/>
                    </a:lnTo>
                    <a:lnTo>
                      <a:pt x="260" y="257"/>
                    </a:lnTo>
                    <a:lnTo>
                      <a:pt x="264" y="254"/>
                    </a:lnTo>
                    <a:lnTo>
                      <a:pt x="271" y="250"/>
                    </a:lnTo>
                    <a:lnTo>
                      <a:pt x="274" y="250"/>
                    </a:lnTo>
                    <a:lnTo>
                      <a:pt x="278" y="247"/>
                    </a:lnTo>
                    <a:lnTo>
                      <a:pt x="281" y="247"/>
                    </a:lnTo>
                    <a:lnTo>
                      <a:pt x="285" y="247"/>
                    </a:lnTo>
                    <a:lnTo>
                      <a:pt x="288" y="247"/>
                    </a:lnTo>
                    <a:lnTo>
                      <a:pt x="288" y="243"/>
                    </a:lnTo>
                    <a:lnTo>
                      <a:pt x="292" y="240"/>
                    </a:lnTo>
                    <a:lnTo>
                      <a:pt x="288" y="233"/>
                    </a:lnTo>
                    <a:lnTo>
                      <a:pt x="288" y="233"/>
                    </a:lnTo>
                    <a:lnTo>
                      <a:pt x="285" y="233"/>
                    </a:lnTo>
                    <a:lnTo>
                      <a:pt x="281" y="233"/>
                    </a:lnTo>
                    <a:lnTo>
                      <a:pt x="278" y="229"/>
                    </a:lnTo>
                    <a:lnTo>
                      <a:pt x="278" y="229"/>
                    </a:lnTo>
                    <a:lnTo>
                      <a:pt x="288" y="226"/>
                    </a:lnTo>
                    <a:lnTo>
                      <a:pt x="288" y="222"/>
                    </a:lnTo>
                    <a:lnTo>
                      <a:pt x="288" y="222"/>
                    </a:lnTo>
                    <a:lnTo>
                      <a:pt x="288" y="219"/>
                    </a:lnTo>
                    <a:lnTo>
                      <a:pt x="285" y="215"/>
                    </a:lnTo>
                    <a:lnTo>
                      <a:pt x="285" y="215"/>
                    </a:lnTo>
                    <a:lnTo>
                      <a:pt x="285" y="212"/>
                    </a:lnTo>
                    <a:lnTo>
                      <a:pt x="281" y="212"/>
                    </a:lnTo>
                    <a:lnTo>
                      <a:pt x="278" y="208"/>
                    </a:lnTo>
                    <a:lnTo>
                      <a:pt x="274" y="212"/>
                    </a:lnTo>
                    <a:lnTo>
                      <a:pt x="274" y="212"/>
                    </a:lnTo>
                    <a:lnTo>
                      <a:pt x="271" y="212"/>
                    </a:lnTo>
                    <a:lnTo>
                      <a:pt x="267" y="212"/>
                    </a:lnTo>
                    <a:lnTo>
                      <a:pt x="267" y="212"/>
                    </a:lnTo>
                    <a:lnTo>
                      <a:pt x="264" y="208"/>
                    </a:lnTo>
                    <a:lnTo>
                      <a:pt x="267" y="208"/>
                    </a:lnTo>
                    <a:lnTo>
                      <a:pt x="264" y="205"/>
                    </a:lnTo>
                    <a:lnTo>
                      <a:pt x="260" y="197"/>
                    </a:lnTo>
                    <a:lnTo>
                      <a:pt x="257" y="194"/>
                    </a:lnTo>
                    <a:lnTo>
                      <a:pt x="239" y="187"/>
                    </a:lnTo>
                    <a:lnTo>
                      <a:pt x="229" y="176"/>
                    </a:lnTo>
                    <a:lnTo>
                      <a:pt x="225" y="176"/>
                    </a:lnTo>
                    <a:lnTo>
                      <a:pt x="225" y="176"/>
                    </a:lnTo>
                    <a:lnTo>
                      <a:pt x="222" y="176"/>
                    </a:lnTo>
                    <a:lnTo>
                      <a:pt x="218" y="176"/>
                    </a:lnTo>
                    <a:lnTo>
                      <a:pt x="214" y="176"/>
                    </a:lnTo>
                    <a:lnTo>
                      <a:pt x="214" y="173"/>
                    </a:lnTo>
                    <a:lnTo>
                      <a:pt x="214" y="169"/>
                    </a:lnTo>
                    <a:lnTo>
                      <a:pt x="218" y="166"/>
                    </a:lnTo>
                    <a:lnTo>
                      <a:pt x="218" y="162"/>
                    </a:lnTo>
                    <a:lnTo>
                      <a:pt x="218" y="159"/>
                    </a:lnTo>
                    <a:lnTo>
                      <a:pt x="229" y="155"/>
                    </a:lnTo>
                    <a:lnTo>
                      <a:pt x="229" y="155"/>
                    </a:lnTo>
                    <a:lnTo>
                      <a:pt x="232" y="152"/>
                    </a:lnTo>
                    <a:lnTo>
                      <a:pt x="232" y="148"/>
                    </a:lnTo>
                    <a:lnTo>
                      <a:pt x="229" y="145"/>
                    </a:lnTo>
                    <a:lnTo>
                      <a:pt x="229" y="141"/>
                    </a:lnTo>
                    <a:lnTo>
                      <a:pt x="229" y="138"/>
                    </a:lnTo>
                    <a:lnTo>
                      <a:pt x="229" y="134"/>
                    </a:lnTo>
                    <a:lnTo>
                      <a:pt x="229" y="134"/>
                    </a:lnTo>
                    <a:lnTo>
                      <a:pt x="229" y="131"/>
                    </a:lnTo>
                    <a:lnTo>
                      <a:pt x="229" y="127"/>
                    </a:lnTo>
                    <a:lnTo>
                      <a:pt x="229" y="127"/>
                    </a:lnTo>
                    <a:lnTo>
                      <a:pt x="225" y="124"/>
                    </a:lnTo>
                    <a:lnTo>
                      <a:pt x="218" y="124"/>
                    </a:lnTo>
                    <a:lnTo>
                      <a:pt x="218" y="109"/>
                    </a:lnTo>
                    <a:lnTo>
                      <a:pt x="214" y="109"/>
                    </a:lnTo>
                    <a:lnTo>
                      <a:pt x="211" y="109"/>
                    </a:lnTo>
                    <a:lnTo>
                      <a:pt x="204" y="102"/>
                    </a:lnTo>
                    <a:lnTo>
                      <a:pt x="204" y="102"/>
                    </a:lnTo>
                    <a:lnTo>
                      <a:pt x="204" y="99"/>
                    </a:lnTo>
                    <a:lnTo>
                      <a:pt x="200" y="99"/>
                    </a:lnTo>
                    <a:lnTo>
                      <a:pt x="200" y="99"/>
                    </a:lnTo>
                    <a:lnTo>
                      <a:pt x="193" y="99"/>
                    </a:lnTo>
                    <a:lnTo>
                      <a:pt x="193" y="99"/>
                    </a:lnTo>
                    <a:lnTo>
                      <a:pt x="193" y="102"/>
                    </a:lnTo>
                    <a:lnTo>
                      <a:pt x="190" y="102"/>
                    </a:lnTo>
                    <a:lnTo>
                      <a:pt x="186" y="102"/>
                    </a:lnTo>
                    <a:lnTo>
                      <a:pt x="186" y="102"/>
                    </a:lnTo>
                    <a:lnTo>
                      <a:pt x="183" y="99"/>
                    </a:lnTo>
                    <a:lnTo>
                      <a:pt x="186" y="95"/>
                    </a:lnTo>
                    <a:lnTo>
                      <a:pt x="186" y="95"/>
                    </a:lnTo>
                    <a:lnTo>
                      <a:pt x="186" y="92"/>
                    </a:lnTo>
                    <a:lnTo>
                      <a:pt x="190" y="88"/>
                    </a:lnTo>
                    <a:lnTo>
                      <a:pt x="186" y="85"/>
                    </a:lnTo>
                    <a:lnTo>
                      <a:pt x="186" y="81"/>
                    </a:lnTo>
                    <a:lnTo>
                      <a:pt x="179" y="81"/>
                    </a:lnTo>
                    <a:lnTo>
                      <a:pt x="179" y="81"/>
                    </a:lnTo>
                    <a:lnTo>
                      <a:pt x="176" y="81"/>
                    </a:lnTo>
                    <a:lnTo>
                      <a:pt x="172" y="81"/>
                    </a:lnTo>
                    <a:lnTo>
                      <a:pt x="169" y="81"/>
                    </a:lnTo>
                    <a:lnTo>
                      <a:pt x="165" y="74"/>
                    </a:lnTo>
                    <a:lnTo>
                      <a:pt x="158" y="64"/>
                    </a:lnTo>
                    <a:lnTo>
                      <a:pt x="158" y="64"/>
                    </a:lnTo>
                    <a:lnTo>
                      <a:pt x="155" y="60"/>
                    </a:lnTo>
                    <a:lnTo>
                      <a:pt x="151" y="57"/>
                    </a:lnTo>
                    <a:lnTo>
                      <a:pt x="144" y="53"/>
                    </a:lnTo>
                    <a:lnTo>
                      <a:pt x="133" y="50"/>
                    </a:lnTo>
                    <a:lnTo>
                      <a:pt x="119" y="50"/>
                    </a:lnTo>
                    <a:lnTo>
                      <a:pt x="119" y="50"/>
                    </a:lnTo>
                    <a:lnTo>
                      <a:pt x="116" y="50"/>
                    </a:lnTo>
                    <a:lnTo>
                      <a:pt x="112" y="53"/>
                    </a:lnTo>
                    <a:lnTo>
                      <a:pt x="105" y="53"/>
                    </a:lnTo>
                    <a:lnTo>
                      <a:pt x="102" y="50"/>
                    </a:lnTo>
                    <a:lnTo>
                      <a:pt x="98" y="46"/>
                    </a:lnTo>
                    <a:lnTo>
                      <a:pt x="95" y="42"/>
                    </a:lnTo>
                    <a:lnTo>
                      <a:pt x="81" y="46"/>
                    </a:lnTo>
                    <a:lnTo>
                      <a:pt x="81" y="46"/>
                    </a:lnTo>
                    <a:lnTo>
                      <a:pt x="84" y="42"/>
                    </a:lnTo>
                    <a:lnTo>
                      <a:pt x="84" y="35"/>
                    </a:lnTo>
                    <a:lnTo>
                      <a:pt x="84" y="28"/>
                    </a:lnTo>
                    <a:lnTo>
                      <a:pt x="84" y="28"/>
                    </a:lnTo>
                    <a:lnTo>
                      <a:pt x="88" y="25"/>
                    </a:lnTo>
                    <a:lnTo>
                      <a:pt x="88" y="18"/>
                    </a:lnTo>
                    <a:lnTo>
                      <a:pt x="88" y="11"/>
                    </a:lnTo>
                    <a:lnTo>
                      <a:pt x="88" y="7"/>
                    </a:lnTo>
                    <a:lnTo>
                      <a:pt x="81" y="4"/>
                    </a:lnTo>
                    <a:lnTo>
                      <a:pt x="81" y="4"/>
                    </a:lnTo>
                    <a:lnTo>
                      <a:pt x="77" y="7"/>
                    </a:lnTo>
                    <a:lnTo>
                      <a:pt x="74" y="7"/>
                    </a:lnTo>
                    <a:lnTo>
                      <a:pt x="67" y="11"/>
                    </a:lnTo>
                    <a:lnTo>
                      <a:pt x="59" y="18"/>
                    </a:lnTo>
                    <a:lnTo>
                      <a:pt x="56" y="25"/>
                    </a:lnTo>
                    <a:lnTo>
                      <a:pt x="56" y="28"/>
                    </a:lnTo>
                    <a:lnTo>
                      <a:pt x="56" y="35"/>
                    </a:lnTo>
                    <a:lnTo>
                      <a:pt x="56" y="42"/>
                    </a:lnTo>
                    <a:lnTo>
                      <a:pt x="56" y="53"/>
                    </a:lnTo>
                    <a:lnTo>
                      <a:pt x="59" y="60"/>
                    </a:lnTo>
                    <a:lnTo>
                      <a:pt x="74" y="81"/>
                    </a:lnTo>
                    <a:lnTo>
                      <a:pt x="74" y="85"/>
                    </a:lnTo>
                    <a:lnTo>
                      <a:pt x="74" y="88"/>
                    </a:lnTo>
                    <a:lnTo>
                      <a:pt x="74" y="92"/>
                    </a:lnTo>
                    <a:lnTo>
                      <a:pt x="74" y="95"/>
                    </a:lnTo>
                    <a:lnTo>
                      <a:pt x="74" y="99"/>
                    </a:lnTo>
                    <a:lnTo>
                      <a:pt x="70" y="95"/>
                    </a:lnTo>
                    <a:lnTo>
                      <a:pt x="67" y="95"/>
                    </a:lnTo>
                    <a:lnTo>
                      <a:pt x="67" y="92"/>
                    </a:lnTo>
                    <a:lnTo>
                      <a:pt x="59" y="85"/>
                    </a:lnTo>
                    <a:lnTo>
                      <a:pt x="56" y="78"/>
                    </a:lnTo>
                    <a:lnTo>
                      <a:pt x="49" y="67"/>
                    </a:lnTo>
                    <a:lnTo>
                      <a:pt x="45" y="53"/>
                    </a:lnTo>
                    <a:lnTo>
                      <a:pt x="45" y="39"/>
                    </a:lnTo>
                    <a:lnTo>
                      <a:pt x="45" y="39"/>
                    </a:lnTo>
                    <a:lnTo>
                      <a:pt x="45" y="32"/>
                    </a:lnTo>
                    <a:lnTo>
                      <a:pt x="45" y="25"/>
                    </a:lnTo>
                    <a:lnTo>
                      <a:pt x="49" y="1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49" y="0"/>
                    </a:lnTo>
                    <a:lnTo>
                      <a:pt x="42" y="0"/>
                    </a:lnTo>
                    <a:lnTo>
                      <a:pt x="35" y="4"/>
                    </a:lnTo>
                    <a:lnTo>
                      <a:pt x="28" y="7"/>
                    </a:lnTo>
                    <a:lnTo>
                      <a:pt x="17" y="14"/>
                    </a:lnTo>
                    <a:lnTo>
                      <a:pt x="17" y="18"/>
                    </a:lnTo>
                    <a:lnTo>
                      <a:pt x="14" y="21"/>
                    </a:lnTo>
                    <a:lnTo>
                      <a:pt x="10" y="28"/>
                    </a:lnTo>
                    <a:lnTo>
                      <a:pt x="7" y="35"/>
                    </a:lnTo>
                    <a:lnTo>
                      <a:pt x="3" y="42"/>
                    </a:lnTo>
                    <a:lnTo>
                      <a:pt x="0" y="53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4"/>
                    </a:lnTo>
                    <a:lnTo>
                      <a:pt x="0" y="67"/>
                    </a:lnTo>
                    <a:lnTo>
                      <a:pt x="3" y="71"/>
                    </a:lnTo>
                    <a:lnTo>
                      <a:pt x="3" y="74"/>
                    </a:lnTo>
                    <a:lnTo>
                      <a:pt x="7" y="78"/>
                    </a:lnTo>
                    <a:lnTo>
                      <a:pt x="10" y="85"/>
                    </a:lnTo>
                    <a:lnTo>
                      <a:pt x="14" y="92"/>
                    </a:lnTo>
                    <a:lnTo>
                      <a:pt x="21" y="99"/>
                    </a:lnTo>
                    <a:lnTo>
                      <a:pt x="21" y="106"/>
                    </a:lnTo>
                    <a:lnTo>
                      <a:pt x="24" y="109"/>
                    </a:lnTo>
                    <a:lnTo>
                      <a:pt x="21" y="113"/>
                    </a:lnTo>
                    <a:lnTo>
                      <a:pt x="24" y="120"/>
                    </a:lnTo>
                    <a:lnTo>
                      <a:pt x="28" y="116"/>
                    </a:lnTo>
                    <a:lnTo>
                      <a:pt x="28" y="116"/>
                    </a:lnTo>
                    <a:lnTo>
                      <a:pt x="31" y="116"/>
                    </a:lnTo>
                    <a:lnTo>
                      <a:pt x="35" y="116"/>
                    </a:lnTo>
                    <a:lnTo>
                      <a:pt x="38" y="120"/>
                    </a:lnTo>
                    <a:lnTo>
                      <a:pt x="42" y="120"/>
                    </a:lnTo>
                    <a:lnTo>
                      <a:pt x="49" y="124"/>
                    </a:lnTo>
                    <a:lnTo>
                      <a:pt x="59" y="127"/>
                    </a:lnTo>
                    <a:lnTo>
                      <a:pt x="70" y="131"/>
                    </a:lnTo>
                    <a:lnTo>
                      <a:pt x="81" y="131"/>
                    </a:lnTo>
                    <a:lnTo>
                      <a:pt x="95" y="134"/>
                    </a:lnTo>
                    <a:lnTo>
                      <a:pt x="95" y="131"/>
                    </a:lnTo>
                    <a:lnTo>
                      <a:pt x="95" y="131"/>
                    </a:lnTo>
                    <a:lnTo>
                      <a:pt x="98" y="131"/>
                    </a:lnTo>
                    <a:lnTo>
                      <a:pt x="102" y="131"/>
                    </a:lnTo>
                    <a:lnTo>
                      <a:pt x="102" y="131"/>
                    </a:lnTo>
                    <a:lnTo>
                      <a:pt x="109" y="134"/>
                    </a:lnTo>
                    <a:lnTo>
                      <a:pt x="112" y="138"/>
                    </a:lnTo>
                    <a:lnTo>
                      <a:pt x="119" y="138"/>
                    </a:lnTo>
                    <a:lnTo>
                      <a:pt x="141" y="148"/>
                    </a:lnTo>
                    <a:lnTo>
                      <a:pt x="141" y="148"/>
                    </a:lnTo>
                    <a:lnTo>
                      <a:pt x="144" y="148"/>
                    </a:lnTo>
                    <a:lnTo>
                      <a:pt x="144" y="152"/>
                    </a:lnTo>
                    <a:lnTo>
                      <a:pt x="144" y="155"/>
                    </a:lnTo>
                    <a:lnTo>
                      <a:pt x="141" y="159"/>
                    </a:lnTo>
                    <a:lnTo>
                      <a:pt x="144" y="159"/>
                    </a:lnTo>
                    <a:lnTo>
                      <a:pt x="144" y="159"/>
                    </a:lnTo>
                    <a:lnTo>
                      <a:pt x="151" y="159"/>
                    </a:lnTo>
                    <a:lnTo>
                      <a:pt x="155" y="159"/>
                    </a:lnTo>
                    <a:lnTo>
                      <a:pt x="158" y="159"/>
                    </a:lnTo>
                    <a:lnTo>
                      <a:pt x="158" y="166"/>
                    </a:lnTo>
                    <a:lnTo>
                      <a:pt x="162" y="166"/>
                    </a:lnTo>
                    <a:lnTo>
                      <a:pt x="162" y="173"/>
                    </a:lnTo>
                    <a:lnTo>
                      <a:pt x="162" y="180"/>
                    </a:lnTo>
                    <a:lnTo>
                      <a:pt x="162" y="190"/>
                    </a:lnTo>
                    <a:lnTo>
                      <a:pt x="162" y="201"/>
                    </a:lnTo>
                    <a:lnTo>
                      <a:pt x="162" y="212"/>
                    </a:lnTo>
                    <a:lnTo>
                      <a:pt x="158" y="222"/>
                    </a:lnTo>
                    <a:lnTo>
                      <a:pt x="158" y="222"/>
                    </a:lnTo>
                    <a:lnTo>
                      <a:pt x="158" y="229"/>
                    </a:lnTo>
                    <a:lnTo>
                      <a:pt x="155" y="236"/>
                    </a:lnTo>
                    <a:lnTo>
                      <a:pt x="151" y="243"/>
                    </a:lnTo>
                    <a:lnTo>
                      <a:pt x="148" y="247"/>
                    </a:lnTo>
                    <a:lnTo>
                      <a:pt x="144" y="250"/>
                    </a:lnTo>
                    <a:lnTo>
                      <a:pt x="141" y="250"/>
                    </a:lnTo>
                    <a:lnTo>
                      <a:pt x="137" y="254"/>
                    </a:lnTo>
                    <a:lnTo>
                      <a:pt x="130" y="250"/>
                    </a:lnTo>
                    <a:lnTo>
                      <a:pt x="130" y="250"/>
                    </a:lnTo>
                    <a:lnTo>
                      <a:pt x="126" y="250"/>
                    </a:lnTo>
                    <a:lnTo>
                      <a:pt x="123" y="250"/>
                    </a:lnTo>
                    <a:lnTo>
                      <a:pt x="119" y="257"/>
                    </a:lnTo>
                    <a:lnTo>
                      <a:pt x="112" y="264"/>
                    </a:lnTo>
                    <a:lnTo>
                      <a:pt x="112" y="264"/>
                    </a:lnTo>
                    <a:lnTo>
                      <a:pt x="112" y="268"/>
                    </a:lnTo>
                    <a:lnTo>
                      <a:pt x="116" y="271"/>
                    </a:lnTo>
                    <a:lnTo>
                      <a:pt x="119" y="275"/>
                    </a:lnTo>
                    <a:lnTo>
                      <a:pt x="123" y="279"/>
                    </a:lnTo>
                    <a:lnTo>
                      <a:pt x="130" y="282"/>
                    </a:lnTo>
                    <a:lnTo>
                      <a:pt x="141" y="282"/>
                    </a:lnTo>
                    <a:lnTo>
                      <a:pt x="141" y="282"/>
                    </a:lnTo>
                    <a:lnTo>
                      <a:pt x="148" y="279"/>
                    </a:lnTo>
                    <a:lnTo>
                      <a:pt x="151" y="275"/>
                    </a:lnTo>
                    <a:lnTo>
                      <a:pt x="151" y="271"/>
                    </a:lnTo>
                    <a:lnTo>
                      <a:pt x="169" y="289"/>
                    </a:lnTo>
                    <a:lnTo>
                      <a:pt x="179" y="293"/>
                    </a:lnTo>
                    <a:lnTo>
                      <a:pt x="179" y="293"/>
                    </a:lnTo>
                    <a:lnTo>
                      <a:pt x="179" y="296"/>
                    </a:lnTo>
                    <a:lnTo>
                      <a:pt x="183" y="303"/>
                    </a:lnTo>
                    <a:lnTo>
                      <a:pt x="186" y="307"/>
                    </a:lnTo>
                    <a:lnTo>
                      <a:pt x="190" y="314"/>
                    </a:lnTo>
                    <a:lnTo>
                      <a:pt x="200" y="317"/>
                    </a:lnTo>
                    <a:lnTo>
                      <a:pt x="204" y="317"/>
                    </a:lnTo>
                    <a:lnTo>
                      <a:pt x="207" y="317"/>
                    </a:lnTo>
                    <a:lnTo>
                      <a:pt x="211" y="324"/>
                    </a:lnTo>
                    <a:lnTo>
                      <a:pt x="214" y="328"/>
                    </a:lnTo>
                    <a:lnTo>
                      <a:pt x="214" y="328"/>
                    </a:lnTo>
                    <a:lnTo>
                      <a:pt x="218" y="331"/>
                    </a:lnTo>
                    <a:lnTo>
                      <a:pt x="222" y="335"/>
                    </a:lnTo>
                    <a:lnTo>
                      <a:pt x="225" y="335"/>
                    </a:lnTo>
                    <a:lnTo>
                      <a:pt x="229" y="338"/>
                    </a:lnTo>
                    <a:lnTo>
                      <a:pt x="232" y="338"/>
                    </a:lnTo>
                    <a:lnTo>
                      <a:pt x="232" y="335"/>
                    </a:lnTo>
                    <a:lnTo>
                      <a:pt x="232" y="328"/>
                    </a:lnTo>
                    <a:lnTo>
                      <a:pt x="232" y="328"/>
                    </a:lnTo>
                    <a:lnTo>
                      <a:pt x="229" y="324"/>
                    </a:lnTo>
                    <a:lnTo>
                      <a:pt x="229" y="317"/>
                    </a:lnTo>
                    <a:lnTo>
                      <a:pt x="222" y="310"/>
                    </a:lnTo>
                    <a:lnTo>
                      <a:pt x="218" y="307"/>
                    </a:lnTo>
                    <a:lnTo>
                      <a:pt x="218" y="307"/>
                    </a:lnTo>
                    <a:lnTo>
                      <a:pt x="214" y="307"/>
                    </a:lnTo>
                    <a:lnTo>
                      <a:pt x="214" y="303"/>
                    </a:lnTo>
                    <a:lnTo>
                      <a:pt x="214" y="303"/>
                    </a:lnTo>
                    <a:lnTo>
                      <a:pt x="214" y="300"/>
                    </a:lnTo>
                    <a:lnTo>
                      <a:pt x="218" y="300"/>
                    </a:lnTo>
                    <a:lnTo>
                      <a:pt x="222" y="300"/>
                    </a:lnTo>
                    <a:lnTo>
                      <a:pt x="225" y="303"/>
                    </a:lnTo>
                    <a:lnTo>
                      <a:pt x="232" y="307"/>
                    </a:lnTo>
                    <a:lnTo>
                      <a:pt x="239" y="310"/>
                    </a:lnTo>
                    <a:lnTo>
                      <a:pt x="246" y="317"/>
                    </a:lnTo>
                    <a:lnTo>
                      <a:pt x="250" y="321"/>
                    </a:lnTo>
                    <a:lnTo>
                      <a:pt x="250" y="324"/>
                    </a:lnTo>
                    <a:lnTo>
                      <a:pt x="250" y="324"/>
                    </a:lnTo>
                    <a:lnTo>
                      <a:pt x="253" y="324"/>
                    </a:lnTo>
                    <a:lnTo>
                      <a:pt x="253" y="324"/>
                    </a:lnTo>
                    <a:lnTo>
                      <a:pt x="257" y="321"/>
                    </a:lnTo>
                    <a:lnTo>
                      <a:pt x="257" y="321"/>
                    </a:lnTo>
                    <a:lnTo>
                      <a:pt x="260" y="314"/>
                    </a:lnTo>
                    <a:lnTo>
                      <a:pt x="260" y="310"/>
                    </a:lnTo>
                    <a:lnTo>
                      <a:pt x="264" y="303"/>
                    </a:lnTo>
                    <a:lnTo>
                      <a:pt x="260" y="300"/>
                    </a:lnTo>
                    <a:lnTo>
                      <a:pt x="257" y="293"/>
                    </a:lnTo>
                    <a:lnTo>
                      <a:pt x="257" y="293"/>
                    </a:lnTo>
                    <a:lnTo>
                      <a:pt x="253" y="289"/>
                    </a:lnTo>
                    <a:lnTo>
                      <a:pt x="246" y="282"/>
                    </a:lnTo>
                    <a:lnTo>
                      <a:pt x="243" y="279"/>
                    </a:lnTo>
                    <a:lnTo>
                      <a:pt x="239" y="275"/>
                    </a:lnTo>
                    <a:lnTo>
                      <a:pt x="236" y="275"/>
                    </a:lnTo>
                    <a:lnTo>
                      <a:pt x="232" y="271"/>
                    </a:lnTo>
                    <a:lnTo>
                      <a:pt x="232" y="271"/>
                    </a:lnTo>
                    <a:lnTo>
                      <a:pt x="229" y="268"/>
                    </a:lnTo>
                    <a:lnTo>
                      <a:pt x="229" y="264"/>
                    </a:lnTo>
                    <a:lnTo>
                      <a:pt x="229" y="264"/>
                    </a:lnTo>
                    <a:lnTo>
                      <a:pt x="225" y="264"/>
                    </a:lnTo>
                    <a:lnTo>
                      <a:pt x="222" y="261"/>
                    </a:lnTo>
                    <a:lnTo>
                      <a:pt x="222" y="257"/>
                    </a:lnTo>
                    <a:lnTo>
                      <a:pt x="218" y="254"/>
                    </a:lnTo>
                    <a:lnTo>
                      <a:pt x="218" y="243"/>
                    </a:lnTo>
                    <a:lnTo>
                      <a:pt x="218" y="243"/>
                    </a:lnTo>
                    <a:lnTo>
                      <a:pt x="218" y="240"/>
                    </a:lnTo>
                    <a:lnTo>
                      <a:pt x="214" y="236"/>
                    </a:lnTo>
                    <a:lnTo>
                      <a:pt x="214" y="229"/>
                    </a:lnTo>
                    <a:lnTo>
                      <a:pt x="218" y="226"/>
                    </a:lnTo>
                    <a:lnTo>
                      <a:pt x="218" y="222"/>
                    </a:lnTo>
                    <a:lnTo>
                      <a:pt x="222" y="21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54" name="Freeform 348"/>
              <p:cNvSpPr>
                <a:spLocks/>
              </p:cNvSpPr>
              <p:nvPr userDrawn="1"/>
            </p:nvSpPr>
            <p:spPr bwMode="gray">
              <a:xfrm>
                <a:off x="1181" y="-2241"/>
                <a:ext cx="85" cy="64"/>
              </a:xfrm>
              <a:custGeom>
                <a:avLst/>
                <a:gdLst>
                  <a:gd name="T0" fmla="*/ 85 w 85"/>
                  <a:gd name="T1" fmla="*/ 46 h 64"/>
                  <a:gd name="T2" fmla="*/ 85 w 85"/>
                  <a:gd name="T3" fmla="*/ 46 h 64"/>
                  <a:gd name="T4" fmla="*/ 81 w 85"/>
                  <a:gd name="T5" fmla="*/ 39 h 64"/>
                  <a:gd name="T6" fmla="*/ 78 w 85"/>
                  <a:gd name="T7" fmla="*/ 36 h 64"/>
                  <a:gd name="T8" fmla="*/ 71 w 85"/>
                  <a:gd name="T9" fmla="*/ 32 h 64"/>
                  <a:gd name="T10" fmla="*/ 67 w 85"/>
                  <a:gd name="T11" fmla="*/ 29 h 64"/>
                  <a:gd name="T12" fmla="*/ 64 w 85"/>
                  <a:gd name="T13" fmla="*/ 25 h 64"/>
                  <a:gd name="T14" fmla="*/ 60 w 85"/>
                  <a:gd name="T15" fmla="*/ 21 h 64"/>
                  <a:gd name="T16" fmla="*/ 57 w 85"/>
                  <a:gd name="T17" fmla="*/ 18 h 64"/>
                  <a:gd name="T18" fmla="*/ 49 w 85"/>
                  <a:gd name="T19" fmla="*/ 14 h 64"/>
                  <a:gd name="T20" fmla="*/ 42 w 85"/>
                  <a:gd name="T21" fmla="*/ 14 h 64"/>
                  <a:gd name="T22" fmla="*/ 39 w 85"/>
                  <a:gd name="T23" fmla="*/ 11 h 64"/>
                  <a:gd name="T24" fmla="*/ 35 w 85"/>
                  <a:gd name="T25" fmla="*/ 0 h 64"/>
                  <a:gd name="T26" fmla="*/ 25 w 85"/>
                  <a:gd name="T27" fmla="*/ 14 h 64"/>
                  <a:gd name="T28" fmla="*/ 21 w 85"/>
                  <a:gd name="T29" fmla="*/ 18 h 64"/>
                  <a:gd name="T30" fmla="*/ 18 w 85"/>
                  <a:gd name="T31" fmla="*/ 18 h 64"/>
                  <a:gd name="T32" fmla="*/ 14 w 85"/>
                  <a:gd name="T33" fmla="*/ 21 h 64"/>
                  <a:gd name="T34" fmla="*/ 11 w 85"/>
                  <a:gd name="T35" fmla="*/ 25 h 64"/>
                  <a:gd name="T36" fmla="*/ 7 w 85"/>
                  <a:gd name="T37" fmla="*/ 32 h 64"/>
                  <a:gd name="T38" fmla="*/ 7 w 85"/>
                  <a:gd name="T39" fmla="*/ 39 h 64"/>
                  <a:gd name="T40" fmla="*/ 0 w 85"/>
                  <a:gd name="T41" fmla="*/ 50 h 64"/>
                  <a:gd name="T42" fmla="*/ 4 w 85"/>
                  <a:gd name="T43" fmla="*/ 50 h 64"/>
                  <a:gd name="T44" fmla="*/ 7 w 85"/>
                  <a:gd name="T45" fmla="*/ 50 h 64"/>
                  <a:gd name="T46" fmla="*/ 11 w 85"/>
                  <a:gd name="T47" fmla="*/ 50 h 64"/>
                  <a:gd name="T48" fmla="*/ 14 w 85"/>
                  <a:gd name="T49" fmla="*/ 50 h 64"/>
                  <a:gd name="T50" fmla="*/ 18 w 85"/>
                  <a:gd name="T51" fmla="*/ 50 h 64"/>
                  <a:gd name="T52" fmla="*/ 18 w 85"/>
                  <a:gd name="T53" fmla="*/ 57 h 64"/>
                  <a:gd name="T54" fmla="*/ 18 w 85"/>
                  <a:gd name="T55" fmla="*/ 57 h 64"/>
                  <a:gd name="T56" fmla="*/ 21 w 85"/>
                  <a:gd name="T57" fmla="*/ 60 h 64"/>
                  <a:gd name="T58" fmla="*/ 25 w 85"/>
                  <a:gd name="T59" fmla="*/ 60 h 64"/>
                  <a:gd name="T60" fmla="*/ 28 w 85"/>
                  <a:gd name="T61" fmla="*/ 64 h 64"/>
                  <a:gd name="T62" fmla="*/ 32 w 85"/>
                  <a:gd name="T63" fmla="*/ 64 h 64"/>
                  <a:gd name="T64" fmla="*/ 39 w 85"/>
                  <a:gd name="T65" fmla="*/ 60 h 64"/>
                  <a:gd name="T66" fmla="*/ 60 w 85"/>
                  <a:gd name="T67" fmla="*/ 50 h 64"/>
                  <a:gd name="T68" fmla="*/ 78 w 85"/>
                  <a:gd name="T69" fmla="*/ 53 h 64"/>
                  <a:gd name="T70" fmla="*/ 85 w 85"/>
                  <a:gd name="T71" fmla="*/ 46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5" h="64">
                    <a:moveTo>
                      <a:pt x="85" y="46"/>
                    </a:moveTo>
                    <a:lnTo>
                      <a:pt x="85" y="46"/>
                    </a:lnTo>
                    <a:lnTo>
                      <a:pt x="81" y="39"/>
                    </a:lnTo>
                    <a:lnTo>
                      <a:pt x="78" y="36"/>
                    </a:lnTo>
                    <a:lnTo>
                      <a:pt x="71" y="32"/>
                    </a:lnTo>
                    <a:lnTo>
                      <a:pt x="67" y="29"/>
                    </a:lnTo>
                    <a:lnTo>
                      <a:pt x="64" y="25"/>
                    </a:lnTo>
                    <a:lnTo>
                      <a:pt x="60" y="21"/>
                    </a:lnTo>
                    <a:lnTo>
                      <a:pt x="57" y="18"/>
                    </a:lnTo>
                    <a:lnTo>
                      <a:pt x="49" y="14"/>
                    </a:lnTo>
                    <a:lnTo>
                      <a:pt x="42" y="14"/>
                    </a:lnTo>
                    <a:lnTo>
                      <a:pt x="39" y="11"/>
                    </a:lnTo>
                    <a:lnTo>
                      <a:pt x="35" y="0"/>
                    </a:lnTo>
                    <a:lnTo>
                      <a:pt x="25" y="14"/>
                    </a:lnTo>
                    <a:lnTo>
                      <a:pt x="21" y="18"/>
                    </a:lnTo>
                    <a:lnTo>
                      <a:pt x="18" y="18"/>
                    </a:lnTo>
                    <a:lnTo>
                      <a:pt x="14" y="21"/>
                    </a:lnTo>
                    <a:lnTo>
                      <a:pt x="11" y="25"/>
                    </a:lnTo>
                    <a:lnTo>
                      <a:pt x="7" y="32"/>
                    </a:lnTo>
                    <a:lnTo>
                      <a:pt x="7" y="39"/>
                    </a:lnTo>
                    <a:lnTo>
                      <a:pt x="0" y="50"/>
                    </a:lnTo>
                    <a:lnTo>
                      <a:pt x="4" y="50"/>
                    </a:lnTo>
                    <a:lnTo>
                      <a:pt x="7" y="50"/>
                    </a:lnTo>
                    <a:lnTo>
                      <a:pt x="11" y="50"/>
                    </a:lnTo>
                    <a:lnTo>
                      <a:pt x="14" y="50"/>
                    </a:lnTo>
                    <a:lnTo>
                      <a:pt x="18" y="50"/>
                    </a:lnTo>
                    <a:lnTo>
                      <a:pt x="18" y="57"/>
                    </a:lnTo>
                    <a:lnTo>
                      <a:pt x="18" y="57"/>
                    </a:lnTo>
                    <a:lnTo>
                      <a:pt x="21" y="60"/>
                    </a:lnTo>
                    <a:lnTo>
                      <a:pt x="25" y="60"/>
                    </a:lnTo>
                    <a:lnTo>
                      <a:pt x="28" y="64"/>
                    </a:lnTo>
                    <a:lnTo>
                      <a:pt x="32" y="64"/>
                    </a:lnTo>
                    <a:lnTo>
                      <a:pt x="39" y="60"/>
                    </a:lnTo>
                    <a:lnTo>
                      <a:pt x="60" y="50"/>
                    </a:lnTo>
                    <a:lnTo>
                      <a:pt x="78" y="53"/>
                    </a:lnTo>
                    <a:lnTo>
                      <a:pt x="85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55" name="Freeform 349"/>
              <p:cNvSpPr>
                <a:spLocks/>
              </p:cNvSpPr>
              <p:nvPr userDrawn="1"/>
            </p:nvSpPr>
            <p:spPr bwMode="gray">
              <a:xfrm>
                <a:off x="1139" y="-2783"/>
                <a:ext cx="32" cy="10"/>
              </a:xfrm>
              <a:custGeom>
                <a:avLst/>
                <a:gdLst>
                  <a:gd name="T0" fmla="*/ 3 w 32"/>
                  <a:gd name="T1" fmla="*/ 7 h 10"/>
                  <a:gd name="T2" fmla="*/ 3 w 32"/>
                  <a:gd name="T3" fmla="*/ 7 h 10"/>
                  <a:gd name="T4" fmla="*/ 7 w 32"/>
                  <a:gd name="T5" fmla="*/ 7 h 10"/>
                  <a:gd name="T6" fmla="*/ 14 w 32"/>
                  <a:gd name="T7" fmla="*/ 10 h 10"/>
                  <a:gd name="T8" fmla="*/ 21 w 32"/>
                  <a:gd name="T9" fmla="*/ 10 h 10"/>
                  <a:gd name="T10" fmla="*/ 28 w 32"/>
                  <a:gd name="T11" fmla="*/ 10 h 10"/>
                  <a:gd name="T12" fmla="*/ 32 w 32"/>
                  <a:gd name="T13" fmla="*/ 7 h 10"/>
                  <a:gd name="T14" fmla="*/ 32 w 32"/>
                  <a:gd name="T15" fmla="*/ 3 h 10"/>
                  <a:gd name="T16" fmla="*/ 32 w 32"/>
                  <a:gd name="T17" fmla="*/ 0 h 10"/>
                  <a:gd name="T18" fmla="*/ 28 w 32"/>
                  <a:gd name="T19" fmla="*/ 0 h 10"/>
                  <a:gd name="T20" fmla="*/ 21 w 32"/>
                  <a:gd name="T21" fmla="*/ 0 h 10"/>
                  <a:gd name="T22" fmla="*/ 14 w 32"/>
                  <a:gd name="T23" fmla="*/ 0 h 10"/>
                  <a:gd name="T24" fmla="*/ 10 w 32"/>
                  <a:gd name="T25" fmla="*/ 0 h 10"/>
                  <a:gd name="T26" fmla="*/ 10 w 32"/>
                  <a:gd name="T27" fmla="*/ 0 h 10"/>
                  <a:gd name="T28" fmla="*/ 10 w 32"/>
                  <a:gd name="T29" fmla="*/ 0 h 10"/>
                  <a:gd name="T30" fmla="*/ 7 w 32"/>
                  <a:gd name="T31" fmla="*/ 0 h 10"/>
                  <a:gd name="T32" fmla="*/ 3 w 32"/>
                  <a:gd name="T33" fmla="*/ 0 h 10"/>
                  <a:gd name="T34" fmla="*/ 0 w 32"/>
                  <a:gd name="T35" fmla="*/ 0 h 10"/>
                  <a:gd name="T36" fmla="*/ 0 w 32"/>
                  <a:gd name="T37" fmla="*/ 3 h 10"/>
                  <a:gd name="T38" fmla="*/ 3 w 32"/>
                  <a:gd name="T39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2" h="10">
                    <a:moveTo>
                      <a:pt x="3" y="7"/>
                    </a:moveTo>
                    <a:lnTo>
                      <a:pt x="3" y="7"/>
                    </a:lnTo>
                    <a:lnTo>
                      <a:pt x="7" y="7"/>
                    </a:lnTo>
                    <a:lnTo>
                      <a:pt x="14" y="10"/>
                    </a:lnTo>
                    <a:lnTo>
                      <a:pt x="21" y="10"/>
                    </a:lnTo>
                    <a:lnTo>
                      <a:pt x="28" y="10"/>
                    </a:lnTo>
                    <a:lnTo>
                      <a:pt x="32" y="7"/>
                    </a:lnTo>
                    <a:lnTo>
                      <a:pt x="32" y="3"/>
                    </a:lnTo>
                    <a:lnTo>
                      <a:pt x="32" y="0"/>
                    </a:lnTo>
                    <a:lnTo>
                      <a:pt x="28" y="0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3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56" name="Freeform 350"/>
              <p:cNvSpPr>
                <a:spLocks/>
              </p:cNvSpPr>
              <p:nvPr userDrawn="1"/>
            </p:nvSpPr>
            <p:spPr bwMode="gray">
              <a:xfrm>
                <a:off x="970" y="-2582"/>
                <a:ext cx="88" cy="130"/>
              </a:xfrm>
              <a:custGeom>
                <a:avLst/>
                <a:gdLst>
                  <a:gd name="T0" fmla="*/ 84 w 88"/>
                  <a:gd name="T1" fmla="*/ 59 h 130"/>
                  <a:gd name="T2" fmla="*/ 77 w 88"/>
                  <a:gd name="T3" fmla="*/ 59 h 130"/>
                  <a:gd name="T4" fmla="*/ 67 w 88"/>
                  <a:gd name="T5" fmla="*/ 59 h 130"/>
                  <a:gd name="T6" fmla="*/ 63 w 88"/>
                  <a:gd name="T7" fmla="*/ 52 h 130"/>
                  <a:gd name="T8" fmla="*/ 67 w 88"/>
                  <a:gd name="T9" fmla="*/ 49 h 130"/>
                  <a:gd name="T10" fmla="*/ 74 w 88"/>
                  <a:gd name="T11" fmla="*/ 38 h 130"/>
                  <a:gd name="T12" fmla="*/ 81 w 88"/>
                  <a:gd name="T13" fmla="*/ 38 h 130"/>
                  <a:gd name="T14" fmla="*/ 81 w 88"/>
                  <a:gd name="T15" fmla="*/ 28 h 130"/>
                  <a:gd name="T16" fmla="*/ 81 w 88"/>
                  <a:gd name="T17" fmla="*/ 17 h 130"/>
                  <a:gd name="T18" fmla="*/ 77 w 88"/>
                  <a:gd name="T19" fmla="*/ 10 h 130"/>
                  <a:gd name="T20" fmla="*/ 70 w 88"/>
                  <a:gd name="T21" fmla="*/ 0 h 130"/>
                  <a:gd name="T22" fmla="*/ 56 w 88"/>
                  <a:gd name="T23" fmla="*/ 3 h 130"/>
                  <a:gd name="T24" fmla="*/ 49 w 88"/>
                  <a:gd name="T25" fmla="*/ 7 h 130"/>
                  <a:gd name="T26" fmla="*/ 39 w 88"/>
                  <a:gd name="T27" fmla="*/ 3 h 130"/>
                  <a:gd name="T28" fmla="*/ 28 w 88"/>
                  <a:gd name="T29" fmla="*/ 3 h 130"/>
                  <a:gd name="T30" fmla="*/ 21 w 88"/>
                  <a:gd name="T31" fmla="*/ 14 h 130"/>
                  <a:gd name="T32" fmla="*/ 21 w 88"/>
                  <a:gd name="T33" fmla="*/ 21 h 130"/>
                  <a:gd name="T34" fmla="*/ 21 w 88"/>
                  <a:gd name="T35" fmla="*/ 35 h 130"/>
                  <a:gd name="T36" fmla="*/ 28 w 88"/>
                  <a:gd name="T37" fmla="*/ 42 h 130"/>
                  <a:gd name="T38" fmla="*/ 35 w 88"/>
                  <a:gd name="T39" fmla="*/ 49 h 130"/>
                  <a:gd name="T40" fmla="*/ 31 w 88"/>
                  <a:gd name="T41" fmla="*/ 59 h 130"/>
                  <a:gd name="T42" fmla="*/ 28 w 88"/>
                  <a:gd name="T43" fmla="*/ 63 h 130"/>
                  <a:gd name="T44" fmla="*/ 17 w 88"/>
                  <a:gd name="T45" fmla="*/ 56 h 130"/>
                  <a:gd name="T46" fmla="*/ 14 w 88"/>
                  <a:gd name="T47" fmla="*/ 49 h 130"/>
                  <a:gd name="T48" fmla="*/ 7 w 88"/>
                  <a:gd name="T49" fmla="*/ 49 h 130"/>
                  <a:gd name="T50" fmla="*/ 0 w 88"/>
                  <a:gd name="T51" fmla="*/ 49 h 130"/>
                  <a:gd name="T52" fmla="*/ 0 w 88"/>
                  <a:gd name="T53" fmla="*/ 56 h 130"/>
                  <a:gd name="T54" fmla="*/ 0 w 88"/>
                  <a:gd name="T55" fmla="*/ 67 h 130"/>
                  <a:gd name="T56" fmla="*/ 3 w 88"/>
                  <a:gd name="T57" fmla="*/ 77 h 130"/>
                  <a:gd name="T58" fmla="*/ 14 w 88"/>
                  <a:gd name="T59" fmla="*/ 88 h 130"/>
                  <a:gd name="T60" fmla="*/ 21 w 88"/>
                  <a:gd name="T61" fmla="*/ 95 h 130"/>
                  <a:gd name="T62" fmla="*/ 31 w 88"/>
                  <a:gd name="T63" fmla="*/ 109 h 130"/>
                  <a:gd name="T64" fmla="*/ 35 w 88"/>
                  <a:gd name="T65" fmla="*/ 112 h 130"/>
                  <a:gd name="T66" fmla="*/ 39 w 88"/>
                  <a:gd name="T67" fmla="*/ 123 h 130"/>
                  <a:gd name="T68" fmla="*/ 49 w 88"/>
                  <a:gd name="T69" fmla="*/ 130 h 130"/>
                  <a:gd name="T70" fmla="*/ 67 w 88"/>
                  <a:gd name="T71" fmla="*/ 126 h 130"/>
                  <a:gd name="T72" fmla="*/ 74 w 88"/>
                  <a:gd name="T73" fmla="*/ 126 h 130"/>
                  <a:gd name="T74" fmla="*/ 84 w 88"/>
                  <a:gd name="T75" fmla="*/ 116 h 130"/>
                  <a:gd name="T76" fmla="*/ 88 w 88"/>
                  <a:gd name="T77" fmla="*/ 109 h 130"/>
                  <a:gd name="T78" fmla="*/ 88 w 88"/>
                  <a:gd name="T79" fmla="*/ 95 h 130"/>
                  <a:gd name="T80" fmla="*/ 84 w 88"/>
                  <a:gd name="T81" fmla="*/ 77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8" h="130">
                    <a:moveTo>
                      <a:pt x="84" y="70"/>
                    </a:moveTo>
                    <a:lnTo>
                      <a:pt x="84" y="59"/>
                    </a:lnTo>
                    <a:lnTo>
                      <a:pt x="81" y="59"/>
                    </a:lnTo>
                    <a:lnTo>
                      <a:pt x="77" y="59"/>
                    </a:lnTo>
                    <a:lnTo>
                      <a:pt x="74" y="59"/>
                    </a:lnTo>
                    <a:lnTo>
                      <a:pt x="67" y="59"/>
                    </a:lnTo>
                    <a:lnTo>
                      <a:pt x="63" y="56"/>
                    </a:lnTo>
                    <a:lnTo>
                      <a:pt x="63" y="52"/>
                    </a:lnTo>
                    <a:lnTo>
                      <a:pt x="63" y="52"/>
                    </a:lnTo>
                    <a:lnTo>
                      <a:pt x="67" y="49"/>
                    </a:lnTo>
                    <a:lnTo>
                      <a:pt x="70" y="42"/>
                    </a:lnTo>
                    <a:lnTo>
                      <a:pt x="74" y="38"/>
                    </a:lnTo>
                    <a:lnTo>
                      <a:pt x="81" y="38"/>
                    </a:lnTo>
                    <a:lnTo>
                      <a:pt x="81" y="38"/>
                    </a:lnTo>
                    <a:lnTo>
                      <a:pt x="81" y="35"/>
                    </a:lnTo>
                    <a:lnTo>
                      <a:pt x="81" y="28"/>
                    </a:lnTo>
                    <a:lnTo>
                      <a:pt x="84" y="24"/>
                    </a:lnTo>
                    <a:lnTo>
                      <a:pt x="81" y="17"/>
                    </a:lnTo>
                    <a:lnTo>
                      <a:pt x="81" y="14"/>
                    </a:lnTo>
                    <a:lnTo>
                      <a:pt x="77" y="1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63" y="3"/>
                    </a:lnTo>
                    <a:lnTo>
                      <a:pt x="56" y="3"/>
                    </a:lnTo>
                    <a:lnTo>
                      <a:pt x="49" y="7"/>
                    </a:lnTo>
                    <a:lnTo>
                      <a:pt x="49" y="7"/>
                    </a:lnTo>
                    <a:lnTo>
                      <a:pt x="42" y="3"/>
                    </a:lnTo>
                    <a:lnTo>
                      <a:pt x="39" y="3"/>
                    </a:lnTo>
                    <a:lnTo>
                      <a:pt x="31" y="3"/>
                    </a:lnTo>
                    <a:lnTo>
                      <a:pt x="28" y="3"/>
                    </a:lnTo>
                    <a:lnTo>
                      <a:pt x="21" y="7"/>
                    </a:lnTo>
                    <a:lnTo>
                      <a:pt x="21" y="14"/>
                    </a:lnTo>
                    <a:lnTo>
                      <a:pt x="21" y="17"/>
                    </a:lnTo>
                    <a:lnTo>
                      <a:pt x="21" y="21"/>
                    </a:lnTo>
                    <a:lnTo>
                      <a:pt x="21" y="28"/>
                    </a:lnTo>
                    <a:lnTo>
                      <a:pt x="21" y="35"/>
                    </a:lnTo>
                    <a:lnTo>
                      <a:pt x="28" y="38"/>
                    </a:lnTo>
                    <a:lnTo>
                      <a:pt x="28" y="42"/>
                    </a:lnTo>
                    <a:lnTo>
                      <a:pt x="31" y="45"/>
                    </a:lnTo>
                    <a:lnTo>
                      <a:pt x="35" y="49"/>
                    </a:lnTo>
                    <a:lnTo>
                      <a:pt x="35" y="52"/>
                    </a:lnTo>
                    <a:lnTo>
                      <a:pt x="31" y="59"/>
                    </a:lnTo>
                    <a:lnTo>
                      <a:pt x="28" y="63"/>
                    </a:lnTo>
                    <a:lnTo>
                      <a:pt x="28" y="63"/>
                    </a:lnTo>
                    <a:lnTo>
                      <a:pt x="24" y="59"/>
                    </a:lnTo>
                    <a:lnTo>
                      <a:pt x="17" y="56"/>
                    </a:lnTo>
                    <a:lnTo>
                      <a:pt x="14" y="49"/>
                    </a:lnTo>
                    <a:lnTo>
                      <a:pt x="14" y="49"/>
                    </a:lnTo>
                    <a:lnTo>
                      <a:pt x="10" y="49"/>
                    </a:lnTo>
                    <a:lnTo>
                      <a:pt x="7" y="49"/>
                    </a:lnTo>
                    <a:lnTo>
                      <a:pt x="3" y="49"/>
                    </a:lnTo>
                    <a:lnTo>
                      <a:pt x="0" y="49"/>
                    </a:lnTo>
                    <a:lnTo>
                      <a:pt x="0" y="52"/>
                    </a:lnTo>
                    <a:lnTo>
                      <a:pt x="0" y="56"/>
                    </a:lnTo>
                    <a:lnTo>
                      <a:pt x="0" y="67"/>
                    </a:lnTo>
                    <a:lnTo>
                      <a:pt x="0" y="67"/>
                    </a:lnTo>
                    <a:lnTo>
                      <a:pt x="3" y="74"/>
                    </a:lnTo>
                    <a:lnTo>
                      <a:pt x="3" y="77"/>
                    </a:lnTo>
                    <a:lnTo>
                      <a:pt x="7" y="84"/>
                    </a:lnTo>
                    <a:lnTo>
                      <a:pt x="14" y="88"/>
                    </a:lnTo>
                    <a:lnTo>
                      <a:pt x="21" y="91"/>
                    </a:lnTo>
                    <a:lnTo>
                      <a:pt x="21" y="95"/>
                    </a:lnTo>
                    <a:lnTo>
                      <a:pt x="28" y="98"/>
                    </a:lnTo>
                    <a:lnTo>
                      <a:pt x="31" y="109"/>
                    </a:lnTo>
                    <a:lnTo>
                      <a:pt x="31" y="109"/>
                    </a:lnTo>
                    <a:lnTo>
                      <a:pt x="35" y="112"/>
                    </a:lnTo>
                    <a:lnTo>
                      <a:pt x="35" y="119"/>
                    </a:lnTo>
                    <a:lnTo>
                      <a:pt x="39" y="123"/>
                    </a:lnTo>
                    <a:lnTo>
                      <a:pt x="42" y="126"/>
                    </a:lnTo>
                    <a:lnTo>
                      <a:pt x="49" y="130"/>
                    </a:lnTo>
                    <a:lnTo>
                      <a:pt x="56" y="130"/>
                    </a:lnTo>
                    <a:lnTo>
                      <a:pt x="67" y="126"/>
                    </a:lnTo>
                    <a:lnTo>
                      <a:pt x="67" y="126"/>
                    </a:lnTo>
                    <a:lnTo>
                      <a:pt x="74" y="126"/>
                    </a:lnTo>
                    <a:lnTo>
                      <a:pt x="77" y="123"/>
                    </a:lnTo>
                    <a:lnTo>
                      <a:pt x="84" y="116"/>
                    </a:lnTo>
                    <a:lnTo>
                      <a:pt x="88" y="112"/>
                    </a:lnTo>
                    <a:lnTo>
                      <a:pt x="88" y="109"/>
                    </a:lnTo>
                    <a:lnTo>
                      <a:pt x="88" y="102"/>
                    </a:lnTo>
                    <a:lnTo>
                      <a:pt x="88" y="95"/>
                    </a:lnTo>
                    <a:lnTo>
                      <a:pt x="88" y="84"/>
                    </a:lnTo>
                    <a:lnTo>
                      <a:pt x="84" y="77"/>
                    </a:lnTo>
                    <a:lnTo>
                      <a:pt x="84" y="7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57" name="Freeform 351"/>
              <p:cNvSpPr>
                <a:spLocks/>
              </p:cNvSpPr>
              <p:nvPr userDrawn="1"/>
            </p:nvSpPr>
            <p:spPr bwMode="gray">
              <a:xfrm>
                <a:off x="1121" y="-2568"/>
                <a:ext cx="72" cy="134"/>
              </a:xfrm>
              <a:custGeom>
                <a:avLst/>
                <a:gdLst>
                  <a:gd name="T0" fmla="*/ 57 w 71"/>
                  <a:gd name="T1" fmla="*/ 7 h 112"/>
                  <a:gd name="T2" fmla="*/ 50 w 71"/>
                  <a:gd name="T3" fmla="*/ 7 h 112"/>
                  <a:gd name="T4" fmla="*/ 39 w 71"/>
                  <a:gd name="T5" fmla="*/ 3 h 112"/>
                  <a:gd name="T6" fmla="*/ 35 w 71"/>
                  <a:gd name="T7" fmla="*/ 0 h 112"/>
                  <a:gd name="T8" fmla="*/ 25 w 71"/>
                  <a:gd name="T9" fmla="*/ 0 h 112"/>
                  <a:gd name="T10" fmla="*/ 21 w 71"/>
                  <a:gd name="T11" fmla="*/ 3 h 112"/>
                  <a:gd name="T12" fmla="*/ 21 w 71"/>
                  <a:gd name="T13" fmla="*/ 0 h 112"/>
                  <a:gd name="T14" fmla="*/ 14 w 71"/>
                  <a:gd name="T15" fmla="*/ 3 h 112"/>
                  <a:gd name="T16" fmla="*/ 7 w 71"/>
                  <a:gd name="T17" fmla="*/ 14 h 112"/>
                  <a:gd name="T18" fmla="*/ 7 w 71"/>
                  <a:gd name="T19" fmla="*/ 21 h 112"/>
                  <a:gd name="T20" fmla="*/ 0 w 71"/>
                  <a:gd name="T21" fmla="*/ 31 h 112"/>
                  <a:gd name="T22" fmla="*/ 4 w 71"/>
                  <a:gd name="T23" fmla="*/ 35 h 112"/>
                  <a:gd name="T24" fmla="*/ 4 w 71"/>
                  <a:gd name="T25" fmla="*/ 42 h 112"/>
                  <a:gd name="T26" fmla="*/ 4 w 71"/>
                  <a:gd name="T27" fmla="*/ 49 h 112"/>
                  <a:gd name="T28" fmla="*/ 0 w 71"/>
                  <a:gd name="T29" fmla="*/ 56 h 112"/>
                  <a:gd name="T30" fmla="*/ 7 w 71"/>
                  <a:gd name="T31" fmla="*/ 77 h 112"/>
                  <a:gd name="T32" fmla="*/ 11 w 71"/>
                  <a:gd name="T33" fmla="*/ 109 h 112"/>
                  <a:gd name="T34" fmla="*/ 14 w 71"/>
                  <a:gd name="T35" fmla="*/ 112 h 112"/>
                  <a:gd name="T36" fmla="*/ 25 w 71"/>
                  <a:gd name="T37" fmla="*/ 109 h 112"/>
                  <a:gd name="T38" fmla="*/ 28 w 71"/>
                  <a:gd name="T39" fmla="*/ 95 h 112"/>
                  <a:gd name="T40" fmla="*/ 25 w 71"/>
                  <a:gd name="T41" fmla="*/ 91 h 112"/>
                  <a:gd name="T42" fmla="*/ 25 w 71"/>
                  <a:gd name="T43" fmla="*/ 81 h 112"/>
                  <a:gd name="T44" fmla="*/ 25 w 71"/>
                  <a:gd name="T45" fmla="*/ 74 h 112"/>
                  <a:gd name="T46" fmla="*/ 35 w 71"/>
                  <a:gd name="T47" fmla="*/ 70 h 112"/>
                  <a:gd name="T48" fmla="*/ 43 w 71"/>
                  <a:gd name="T49" fmla="*/ 70 h 112"/>
                  <a:gd name="T50" fmla="*/ 53 w 71"/>
                  <a:gd name="T51" fmla="*/ 63 h 112"/>
                  <a:gd name="T52" fmla="*/ 57 w 71"/>
                  <a:gd name="T53" fmla="*/ 53 h 112"/>
                  <a:gd name="T54" fmla="*/ 64 w 71"/>
                  <a:gd name="T55" fmla="*/ 42 h 112"/>
                  <a:gd name="T56" fmla="*/ 67 w 71"/>
                  <a:gd name="T57" fmla="*/ 24 h 112"/>
                  <a:gd name="T58" fmla="*/ 71 w 71"/>
                  <a:gd name="T59" fmla="*/ 21 h 112"/>
                  <a:gd name="T60" fmla="*/ 71 w 71"/>
                  <a:gd name="T61" fmla="*/ 14 h 112"/>
                  <a:gd name="T62" fmla="*/ 67 w 71"/>
                  <a:gd name="T63" fmla="*/ 7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71" h="112">
                    <a:moveTo>
                      <a:pt x="60" y="7"/>
                    </a:moveTo>
                    <a:lnTo>
                      <a:pt x="57" y="7"/>
                    </a:lnTo>
                    <a:lnTo>
                      <a:pt x="53" y="7"/>
                    </a:lnTo>
                    <a:lnTo>
                      <a:pt x="50" y="7"/>
                    </a:lnTo>
                    <a:lnTo>
                      <a:pt x="43" y="7"/>
                    </a:lnTo>
                    <a:lnTo>
                      <a:pt x="39" y="3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28" y="0"/>
                    </a:lnTo>
                    <a:lnTo>
                      <a:pt x="25" y="0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1" y="0"/>
                    </a:lnTo>
                    <a:lnTo>
                      <a:pt x="18" y="0"/>
                    </a:lnTo>
                    <a:lnTo>
                      <a:pt x="14" y="3"/>
                    </a:lnTo>
                    <a:lnTo>
                      <a:pt x="11" y="7"/>
                    </a:lnTo>
                    <a:lnTo>
                      <a:pt x="7" y="14"/>
                    </a:lnTo>
                    <a:lnTo>
                      <a:pt x="7" y="17"/>
                    </a:lnTo>
                    <a:lnTo>
                      <a:pt x="7" y="21"/>
                    </a:lnTo>
                    <a:lnTo>
                      <a:pt x="4" y="28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4" y="35"/>
                    </a:lnTo>
                    <a:lnTo>
                      <a:pt x="4" y="38"/>
                    </a:lnTo>
                    <a:lnTo>
                      <a:pt x="4" y="42"/>
                    </a:lnTo>
                    <a:lnTo>
                      <a:pt x="4" y="49"/>
                    </a:lnTo>
                    <a:lnTo>
                      <a:pt x="4" y="49"/>
                    </a:lnTo>
                    <a:lnTo>
                      <a:pt x="0" y="53"/>
                    </a:lnTo>
                    <a:lnTo>
                      <a:pt x="0" y="56"/>
                    </a:lnTo>
                    <a:lnTo>
                      <a:pt x="4" y="67"/>
                    </a:lnTo>
                    <a:lnTo>
                      <a:pt x="7" y="77"/>
                    </a:lnTo>
                    <a:lnTo>
                      <a:pt x="7" y="109"/>
                    </a:lnTo>
                    <a:lnTo>
                      <a:pt x="11" y="109"/>
                    </a:lnTo>
                    <a:lnTo>
                      <a:pt x="11" y="112"/>
                    </a:lnTo>
                    <a:lnTo>
                      <a:pt x="14" y="112"/>
                    </a:lnTo>
                    <a:lnTo>
                      <a:pt x="18" y="112"/>
                    </a:lnTo>
                    <a:lnTo>
                      <a:pt x="25" y="109"/>
                    </a:lnTo>
                    <a:lnTo>
                      <a:pt x="25" y="102"/>
                    </a:lnTo>
                    <a:lnTo>
                      <a:pt x="28" y="95"/>
                    </a:lnTo>
                    <a:lnTo>
                      <a:pt x="25" y="95"/>
                    </a:lnTo>
                    <a:lnTo>
                      <a:pt x="25" y="91"/>
                    </a:lnTo>
                    <a:lnTo>
                      <a:pt x="25" y="88"/>
                    </a:lnTo>
                    <a:lnTo>
                      <a:pt x="25" y="81"/>
                    </a:lnTo>
                    <a:lnTo>
                      <a:pt x="25" y="77"/>
                    </a:lnTo>
                    <a:lnTo>
                      <a:pt x="25" y="74"/>
                    </a:lnTo>
                    <a:lnTo>
                      <a:pt x="28" y="70"/>
                    </a:lnTo>
                    <a:lnTo>
                      <a:pt x="35" y="70"/>
                    </a:lnTo>
                    <a:lnTo>
                      <a:pt x="39" y="70"/>
                    </a:lnTo>
                    <a:lnTo>
                      <a:pt x="43" y="70"/>
                    </a:lnTo>
                    <a:lnTo>
                      <a:pt x="46" y="67"/>
                    </a:lnTo>
                    <a:lnTo>
                      <a:pt x="53" y="63"/>
                    </a:lnTo>
                    <a:lnTo>
                      <a:pt x="57" y="53"/>
                    </a:lnTo>
                    <a:lnTo>
                      <a:pt x="57" y="53"/>
                    </a:lnTo>
                    <a:lnTo>
                      <a:pt x="60" y="49"/>
                    </a:lnTo>
                    <a:lnTo>
                      <a:pt x="64" y="42"/>
                    </a:lnTo>
                    <a:lnTo>
                      <a:pt x="67" y="35"/>
                    </a:lnTo>
                    <a:lnTo>
                      <a:pt x="67" y="24"/>
                    </a:lnTo>
                    <a:lnTo>
                      <a:pt x="67" y="24"/>
                    </a:lnTo>
                    <a:lnTo>
                      <a:pt x="71" y="21"/>
                    </a:lnTo>
                    <a:lnTo>
                      <a:pt x="71" y="17"/>
                    </a:lnTo>
                    <a:lnTo>
                      <a:pt x="71" y="14"/>
                    </a:lnTo>
                    <a:lnTo>
                      <a:pt x="71" y="10"/>
                    </a:lnTo>
                    <a:lnTo>
                      <a:pt x="67" y="7"/>
                    </a:lnTo>
                    <a:lnTo>
                      <a:pt x="6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58" name="Freeform 352"/>
              <p:cNvSpPr>
                <a:spLocks/>
              </p:cNvSpPr>
              <p:nvPr userDrawn="1"/>
            </p:nvSpPr>
            <p:spPr bwMode="gray">
              <a:xfrm>
                <a:off x="698" y="-2596"/>
                <a:ext cx="110" cy="119"/>
              </a:xfrm>
              <a:custGeom>
                <a:avLst/>
                <a:gdLst>
                  <a:gd name="T0" fmla="*/ 8 w 110"/>
                  <a:gd name="T1" fmla="*/ 98 h 119"/>
                  <a:gd name="T2" fmla="*/ 15 w 110"/>
                  <a:gd name="T3" fmla="*/ 105 h 119"/>
                  <a:gd name="T4" fmla="*/ 18 w 110"/>
                  <a:gd name="T5" fmla="*/ 116 h 119"/>
                  <a:gd name="T6" fmla="*/ 22 w 110"/>
                  <a:gd name="T7" fmla="*/ 119 h 119"/>
                  <a:gd name="T8" fmla="*/ 32 w 110"/>
                  <a:gd name="T9" fmla="*/ 119 h 119"/>
                  <a:gd name="T10" fmla="*/ 36 w 110"/>
                  <a:gd name="T11" fmla="*/ 112 h 119"/>
                  <a:gd name="T12" fmla="*/ 39 w 110"/>
                  <a:gd name="T13" fmla="*/ 109 h 119"/>
                  <a:gd name="T14" fmla="*/ 50 w 110"/>
                  <a:gd name="T15" fmla="*/ 109 h 119"/>
                  <a:gd name="T16" fmla="*/ 53 w 110"/>
                  <a:gd name="T17" fmla="*/ 109 h 119"/>
                  <a:gd name="T18" fmla="*/ 57 w 110"/>
                  <a:gd name="T19" fmla="*/ 102 h 119"/>
                  <a:gd name="T20" fmla="*/ 60 w 110"/>
                  <a:gd name="T21" fmla="*/ 95 h 119"/>
                  <a:gd name="T22" fmla="*/ 64 w 110"/>
                  <a:gd name="T23" fmla="*/ 81 h 119"/>
                  <a:gd name="T24" fmla="*/ 71 w 110"/>
                  <a:gd name="T25" fmla="*/ 63 h 119"/>
                  <a:gd name="T26" fmla="*/ 89 w 110"/>
                  <a:gd name="T27" fmla="*/ 49 h 119"/>
                  <a:gd name="T28" fmla="*/ 110 w 110"/>
                  <a:gd name="T29" fmla="*/ 31 h 119"/>
                  <a:gd name="T30" fmla="*/ 106 w 110"/>
                  <a:gd name="T31" fmla="*/ 31 h 119"/>
                  <a:gd name="T32" fmla="*/ 96 w 110"/>
                  <a:gd name="T33" fmla="*/ 21 h 119"/>
                  <a:gd name="T34" fmla="*/ 92 w 110"/>
                  <a:gd name="T35" fmla="*/ 17 h 119"/>
                  <a:gd name="T36" fmla="*/ 85 w 110"/>
                  <a:gd name="T37" fmla="*/ 10 h 119"/>
                  <a:gd name="T38" fmla="*/ 78 w 110"/>
                  <a:gd name="T39" fmla="*/ 17 h 119"/>
                  <a:gd name="T40" fmla="*/ 74 w 110"/>
                  <a:gd name="T41" fmla="*/ 21 h 119"/>
                  <a:gd name="T42" fmla="*/ 71 w 110"/>
                  <a:gd name="T43" fmla="*/ 21 h 119"/>
                  <a:gd name="T44" fmla="*/ 67 w 110"/>
                  <a:gd name="T45" fmla="*/ 14 h 119"/>
                  <a:gd name="T46" fmla="*/ 64 w 110"/>
                  <a:gd name="T47" fmla="*/ 7 h 119"/>
                  <a:gd name="T48" fmla="*/ 57 w 110"/>
                  <a:gd name="T49" fmla="*/ 7 h 119"/>
                  <a:gd name="T50" fmla="*/ 46 w 110"/>
                  <a:gd name="T51" fmla="*/ 7 h 119"/>
                  <a:gd name="T52" fmla="*/ 46 w 110"/>
                  <a:gd name="T53" fmla="*/ 7 h 119"/>
                  <a:gd name="T54" fmla="*/ 50 w 110"/>
                  <a:gd name="T55" fmla="*/ 0 h 119"/>
                  <a:gd name="T56" fmla="*/ 43 w 110"/>
                  <a:gd name="T57" fmla="*/ 0 h 119"/>
                  <a:gd name="T58" fmla="*/ 29 w 110"/>
                  <a:gd name="T59" fmla="*/ 3 h 119"/>
                  <a:gd name="T60" fmla="*/ 29 w 110"/>
                  <a:gd name="T61" fmla="*/ 7 h 119"/>
                  <a:gd name="T62" fmla="*/ 25 w 110"/>
                  <a:gd name="T63" fmla="*/ 7 h 119"/>
                  <a:gd name="T64" fmla="*/ 18 w 110"/>
                  <a:gd name="T65" fmla="*/ 7 h 119"/>
                  <a:gd name="T66" fmla="*/ 15 w 110"/>
                  <a:gd name="T67" fmla="*/ 17 h 119"/>
                  <a:gd name="T68" fmla="*/ 18 w 110"/>
                  <a:gd name="T69" fmla="*/ 24 h 119"/>
                  <a:gd name="T70" fmla="*/ 18 w 110"/>
                  <a:gd name="T71" fmla="*/ 31 h 119"/>
                  <a:gd name="T72" fmla="*/ 18 w 110"/>
                  <a:gd name="T73" fmla="*/ 38 h 119"/>
                  <a:gd name="T74" fmla="*/ 15 w 110"/>
                  <a:gd name="T75" fmla="*/ 45 h 119"/>
                  <a:gd name="T76" fmla="*/ 8 w 110"/>
                  <a:gd name="T77" fmla="*/ 63 h 119"/>
                  <a:gd name="T78" fmla="*/ 4 w 110"/>
                  <a:gd name="T79" fmla="*/ 84 h 119"/>
                  <a:gd name="T80" fmla="*/ 0 w 110"/>
                  <a:gd name="T81" fmla="*/ 88 h 119"/>
                  <a:gd name="T82" fmla="*/ 4 w 110"/>
                  <a:gd name="T83" fmla="*/ 95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10" h="119">
                    <a:moveTo>
                      <a:pt x="4" y="95"/>
                    </a:moveTo>
                    <a:lnTo>
                      <a:pt x="8" y="98"/>
                    </a:lnTo>
                    <a:lnTo>
                      <a:pt x="11" y="102"/>
                    </a:lnTo>
                    <a:lnTo>
                      <a:pt x="15" y="105"/>
                    </a:lnTo>
                    <a:lnTo>
                      <a:pt x="15" y="112"/>
                    </a:lnTo>
                    <a:lnTo>
                      <a:pt x="18" y="116"/>
                    </a:lnTo>
                    <a:lnTo>
                      <a:pt x="18" y="116"/>
                    </a:lnTo>
                    <a:lnTo>
                      <a:pt x="22" y="119"/>
                    </a:lnTo>
                    <a:lnTo>
                      <a:pt x="29" y="119"/>
                    </a:lnTo>
                    <a:lnTo>
                      <a:pt x="32" y="119"/>
                    </a:lnTo>
                    <a:lnTo>
                      <a:pt x="36" y="112"/>
                    </a:lnTo>
                    <a:lnTo>
                      <a:pt x="36" y="112"/>
                    </a:lnTo>
                    <a:lnTo>
                      <a:pt x="36" y="112"/>
                    </a:lnTo>
                    <a:lnTo>
                      <a:pt x="39" y="109"/>
                    </a:lnTo>
                    <a:lnTo>
                      <a:pt x="43" y="109"/>
                    </a:lnTo>
                    <a:lnTo>
                      <a:pt x="50" y="109"/>
                    </a:lnTo>
                    <a:lnTo>
                      <a:pt x="50" y="109"/>
                    </a:lnTo>
                    <a:lnTo>
                      <a:pt x="53" y="109"/>
                    </a:lnTo>
                    <a:lnTo>
                      <a:pt x="57" y="109"/>
                    </a:lnTo>
                    <a:lnTo>
                      <a:pt x="57" y="102"/>
                    </a:lnTo>
                    <a:lnTo>
                      <a:pt x="57" y="95"/>
                    </a:lnTo>
                    <a:lnTo>
                      <a:pt x="60" y="95"/>
                    </a:lnTo>
                    <a:lnTo>
                      <a:pt x="60" y="88"/>
                    </a:lnTo>
                    <a:lnTo>
                      <a:pt x="64" y="81"/>
                    </a:lnTo>
                    <a:lnTo>
                      <a:pt x="67" y="73"/>
                    </a:lnTo>
                    <a:lnTo>
                      <a:pt x="71" y="63"/>
                    </a:lnTo>
                    <a:lnTo>
                      <a:pt x="78" y="56"/>
                    </a:lnTo>
                    <a:lnTo>
                      <a:pt x="89" y="49"/>
                    </a:lnTo>
                    <a:lnTo>
                      <a:pt x="110" y="38"/>
                    </a:lnTo>
                    <a:lnTo>
                      <a:pt x="110" y="31"/>
                    </a:lnTo>
                    <a:lnTo>
                      <a:pt x="110" y="31"/>
                    </a:lnTo>
                    <a:lnTo>
                      <a:pt x="106" y="31"/>
                    </a:lnTo>
                    <a:lnTo>
                      <a:pt x="103" y="28"/>
                    </a:lnTo>
                    <a:lnTo>
                      <a:pt x="96" y="21"/>
                    </a:lnTo>
                    <a:lnTo>
                      <a:pt x="92" y="17"/>
                    </a:lnTo>
                    <a:lnTo>
                      <a:pt x="92" y="17"/>
                    </a:lnTo>
                    <a:lnTo>
                      <a:pt x="89" y="14"/>
                    </a:lnTo>
                    <a:lnTo>
                      <a:pt x="85" y="10"/>
                    </a:lnTo>
                    <a:lnTo>
                      <a:pt x="82" y="14"/>
                    </a:lnTo>
                    <a:lnTo>
                      <a:pt x="78" y="17"/>
                    </a:lnTo>
                    <a:lnTo>
                      <a:pt x="74" y="21"/>
                    </a:lnTo>
                    <a:lnTo>
                      <a:pt x="74" y="21"/>
                    </a:lnTo>
                    <a:lnTo>
                      <a:pt x="71" y="21"/>
                    </a:lnTo>
                    <a:lnTo>
                      <a:pt x="71" y="21"/>
                    </a:lnTo>
                    <a:lnTo>
                      <a:pt x="71" y="17"/>
                    </a:lnTo>
                    <a:lnTo>
                      <a:pt x="67" y="14"/>
                    </a:lnTo>
                    <a:lnTo>
                      <a:pt x="67" y="10"/>
                    </a:lnTo>
                    <a:lnTo>
                      <a:pt x="64" y="7"/>
                    </a:lnTo>
                    <a:lnTo>
                      <a:pt x="60" y="7"/>
                    </a:lnTo>
                    <a:lnTo>
                      <a:pt x="57" y="7"/>
                    </a:lnTo>
                    <a:lnTo>
                      <a:pt x="53" y="10"/>
                    </a:lnTo>
                    <a:lnTo>
                      <a:pt x="46" y="7"/>
                    </a:lnTo>
                    <a:lnTo>
                      <a:pt x="46" y="7"/>
                    </a:lnTo>
                    <a:lnTo>
                      <a:pt x="46" y="7"/>
                    </a:lnTo>
                    <a:lnTo>
                      <a:pt x="50" y="3"/>
                    </a:lnTo>
                    <a:lnTo>
                      <a:pt x="50" y="0"/>
                    </a:lnTo>
                    <a:lnTo>
                      <a:pt x="46" y="0"/>
                    </a:lnTo>
                    <a:lnTo>
                      <a:pt x="43" y="0"/>
                    </a:lnTo>
                    <a:lnTo>
                      <a:pt x="32" y="0"/>
                    </a:lnTo>
                    <a:lnTo>
                      <a:pt x="29" y="3"/>
                    </a:lnTo>
                    <a:lnTo>
                      <a:pt x="29" y="7"/>
                    </a:lnTo>
                    <a:lnTo>
                      <a:pt x="29" y="7"/>
                    </a:lnTo>
                    <a:lnTo>
                      <a:pt x="25" y="7"/>
                    </a:lnTo>
                    <a:lnTo>
                      <a:pt x="25" y="7"/>
                    </a:lnTo>
                    <a:lnTo>
                      <a:pt x="22" y="7"/>
                    </a:lnTo>
                    <a:lnTo>
                      <a:pt x="18" y="7"/>
                    </a:lnTo>
                    <a:lnTo>
                      <a:pt x="18" y="10"/>
                    </a:lnTo>
                    <a:lnTo>
                      <a:pt x="15" y="17"/>
                    </a:lnTo>
                    <a:lnTo>
                      <a:pt x="15" y="24"/>
                    </a:lnTo>
                    <a:lnTo>
                      <a:pt x="18" y="24"/>
                    </a:lnTo>
                    <a:lnTo>
                      <a:pt x="18" y="28"/>
                    </a:lnTo>
                    <a:lnTo>
                      <a:pt x="18" y="31"/>
                    </a:lnTo>
                    <a:lnTo>
                      <a:pt x="18" y="35"/>
                    </a:lnTo>
                    <a:lnTo>
                      <a:pt x="18" y="38"/>
                    </a:lnTo>
                    <a:lnTo>
                      <a:pt x="18" y="42"/>
                    </a:lnTo>
                    <a:lnTo>
                      <a:pt x="15" y="45"/>
                    </a:lnTo>
                    <a:lnTo>
                      <a:pt x="11" y="52"/>
                    </a:lnTo>
                    <a:lnTo>
                      <a:pt x="8" y="63"/>
                    </a:lnTo>
                    <a:lnTo>
                      <a:pt x="4" y="81"/>
                    </a:lnTo>
                    <a:lnTo>
                      <a:pt x="4" y="84"/>
                    </a:lnTo>
                    <a:lnTo>
                      <a:pt x="0" y="84"/>
                    </a:lnTo>
                    <a:lnTo>
                      <a:pt x="0" y="88"/>
                    </a:lnTo>
                    <a:lnTo>
                      <a:pt x="0" y="91"/>
                    </a:lnTo>
                    <a:lnTo>
                      <a:pt x="4" y="9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59" name="Freeform 353"/>
              <p:cNvSpPr>
                <a:spLocks/>
              </p:cNvSpPr>
              <p:nvPr userDrawn="1"/>
            </p:nvSpPr>
            <p:spPr bwMode="gray">
              <a:xfrm>
                <a:off x="758" y="-2540"/>
                <a:ext cx="243" cy="197"/>
              </a:xfrm>
              <a:custGeom>
                <a:avLst/>
                <a:gdLst>
                  <a:gd name="T0" fmla="*/ 219 w 243"/>
                  <a:gd name="T1" fmla="*/ 151 h 197"/>
                  <a:gd name="T2" fmla="*/ 240 w 243"/>
                  <a:gd name="T3" fmla="*/ 151 h 197"/>
                  <a:gd name="T4" fmla="*/ 243 w 243"/>
                  <a:gd name="T5" fmla="*/ 148 h 197"/>
                  <a:gd name="T6" fmla="*/ 240 w 243"/>
                  <a:gd name="T7" fmla="*/ 134 h 197"/>
                  <a:gd name="T8" fmla="*/ 222 w 243"/>
                  <a:gd name="T9" fmla="*/ 127 h 197"/>
                  <a:gd name="T10" fmla="*/ 198 w 243"/>
                  <a:gd name="T11" fmla="*/ 120 h 197"/>
                  <a:gd name="T12" fmla="*/ 184 w 243"/>
                  <a:gd name="T13" fmla="*/ 84 h 197"/>
                  <a:gd name="T14" fmla="*/ 180 w 243"/>
                  <a:gd name="T15" fmla="*/ 49 h 197"/>
                  <a:gd name="T16" fmla="*/ 177 w 243"/>
                  <a:gd name="T17" fmla="*/ 28 h 197"/>
                  <a:gd name="T18" fmla="*/ 159 w 243"/>
                  <a:gd name="T19" fmla="*/ 21 h 197"/>
                  <a:gd name="T20" fmla="*/ 148 w 243"/>
                  <a:gd name="T21" fmla="*/ 32 h 197"/>
                  <a:gd name="T22" fmla="*/ 134 w 243"/>
                  <a:gd name="T23" fmla="*/ 25 h 197"/>
                  <a:gd name="T24" fmla="*/ 127 w 243"/>
                  <a:gd name="T25" fmla="*/ 17 h 197"/>
                  <a:gd name="T26" fmla="*/ 117 w 243"/>
                  <a:gd name="T27" fmla="*/ 28 h 197"/>
                  <a:gd name="T28" fmla="*/ 106 w 243"/>
                  <a:gd name="T29" fmla="*/ 32 h 197"/>
                  <a:gd name="T30" fmla="*/ 96 w 243"/>
                  <a:gd name="T31" fmla="*/ 14 h 197"/>
                  <a:gd name="T32" fmla="*/ 85 w 243"/>
                  <a:gd name="T33" fmla="*/ 7 h 197"/>
                  <a:gd name="T34" fmla="*/ 85 w 243"/>
                  <a:gd name="T35" fmla="*/ 25 h 197"/>
                  <a:gd name="T36" fmla="*/ 78 w 243"/>
                  <a:gd name="T37" fmla="*/ 39 h 197"/>
                  <a:gd name="T38" fmla="*/ 67 w 243"/>
                  <a:gd name="T39" fmla="*/ 28 h 197"/>
                  <a:gd name="T40" fmla="*/ 67 w 243"/>
                  <a:gd name="T41" fmla="*/ 10 h 197"/>
                  <a:gd name="T42" fmla="*/ 67 w 243"/>
                  <a:gd name="T43" fmla="*/ 7 h 197"/>
                  <a:gd name="T44" fmla="*/ 57 w 243"/>
                  <a:gd name="T45" fmla="*/ 0 h 197"/>
                  <a:gd name="T46" fmla="*/ 39 w 243"/>
                  <a:gd name="T47" fmla="*/ 10 h 197"/>
                  <a:gd name="T48" fmla="*/ 14 w 243"/>
                  <a:gd name="T49" fmla="*/ 25 h 197"/>
                  <a:gd name="T50" fmla="*/ 7 w 243"/>
                  <a:gd name="T51" fmla="*/ 39 h 197"/>
                  <a:gd name="T52" fmla="*/ 4 w 243"/>
                  <a:gd name="T53" fmla="*/ 56 h 197"/>
                  <a:gd name="T54" fmla="*/ 0 w 243"/>
                  <a:gd name="T55" fmla="*/ 63 h 197"/>
                  <a:gd name="T56" fmla="*/ 0 w 243"/>
                  <a:gd name="T57" fmla="*/ 74 h 197"/>
                  <a:gd name="T58" fmla="*/ 25 w 243"/>
                  <a:gd name="T59" fmla="*/ 81 h 197"/>
                  <a:gd name="T60" fmla="*/ 39 w 243"/>
                  <a:gd name="T61" fmla="*/ 81 h 197"/>
                  <a:gd name="T62" fmla="*/ 46 w 243"/>
                  <a:gd name="T63" fmla="*/ 77 h 197"/>
                  <a:gd name="T64" fmla="*/ 46 w 243"/>
                  <a:gd name="T65" fmla="*/ 88 h 197"/>
                  <a:gd name="T66" fmla="*/ 29 w 243"/>
                  <a:gd name="T67" fmla="*/ 95 h 197"/>
                  <a:gd name="T68" fmla="*/ 22 w 243"/>
                  <a:gd name="T69" fmla="*/ 91 h 197"/>
                  <a:gd name="T70" fmla="*/ 11 w 243"/>
                  <a:gd name="T71" fmla="*/ 95 h 197"/>
                  <a:gd name="T72" fmla="*/ 7 w 243"/>
                  <a:gd name="T73" fmla="*/ 106 h 197"/>
                  <a:gd name="T74" fmla="*/ 25 w 243"/>
                  <a:gd name="T75" fmla="*/ 113 h 197"/>
                  <a:gd name="T76" fmla="*/ 46 w 243"/>
                  <a:gd name="T77" fmla="*/ 113 h 197"/>
                  <a:gd name="T78" fmla="*/ 74 w 243"/>
                  <a:gd name="T79" fmla="*/ 109 h 197"/>
                  <a:gd name="T80" fmla="*/ 88 w 243"/>
                  <a:gd name="T81" fmla="*/ 120 h 197"/>
                  <a:gd name="T82" fmla="*/ 88 w 243"/>
                  <a:gd name="T83" fmla="*/ 127 h 197"/>
                  <a:gd name="T84" fmla="*/ 85 w 243"/>
                  <a:gd name="T85" fmla="*/ 141 h 197"/>
                  <a:gd name="T86" fmla="*/ 71 w 243"/>
                  <a:gd name="T87" fmla="*/ 137 h 197"/>
                  <a:gd name="T88" fmla="*/ 53 w 243"/>
                  <a:gd name="T89" fmla="*/ 137 h 197"/>
                  <a:gd name="T90" fmla="*/ 39 w 243"/>
                  <a:gd name="T91" fmla="*/ 137 h 197"/>
                  <a:gd name="T92" fmla="*/ 25 w 243"/>
                  <a:gd name="T93" fmla="*/ 141 h 197"/>
                  <a:gd name="T94" fmla="*/ 22 w 243"/>
                  <a:gd name="T95" fmla="*/ 151 h 197"/>
                  <a:gd name="T96" fmla="*/ 32 w 243"/>
                  <a:gd name="T97" fmla="*/ 162 h 197"/>
                  <a:gd name="T98" fmla="*/ 53 w 243"/>
                  <a:gd name="T99" fmla="*/ 173 h 197"/>
                  <a:gd name="T100" fmla="*/ 67 w 243"/>
                  <a:gd name="T101" fmla="*/ 183 h 197"/>
                  <a:gd name="T102" fmla="*/ 81 w 243"/>
                  <a:gd name="T103" fmla="*/ 194 h 197"/>
                  <a:gd name="T104" fmla="*/ 155 w 243"/>
                  <a:gd name="T105" fmla="*/ 173 h 197"/>
                  <a:gd name="T106" fmla="*/ 169 w 243"/>
                  <a:gd name="T107" fmla="*/ 173 h 197"/>
                  <a:gd name="T108" fmla="*/ 187 w 243"/>
                  <a:gd name="T109" fmla="*/ 183 h 197"/>
                  <a:gd name="T110" fmla="*/ 194 w 243"/>
                  <a:gd name="T111" fmla="*/ 180 h 197"/>
                  <a:gd name="T112" fmla="*/ 198 w 243"/>
                  <a:gd name="T113" fmla="*/ 180 h 197"/>
                  <a:gd name="T114" fmla="*/ 212 w 243"/>
                  <a:gd name="T115" fmla="*/ 180 h 197"/>
                  <a:gd name="T116" fmla="*/ 222 w 243"/>
                  <a:gd name="T117" fmla="*/ 173 h 197"/>
                  <a:gd name="T118" fmla="*/ 219 w 243"/>
                  <a:gd name="T119" fmla="*/ 165 h 197"/>
                  <a:gd name="T120" fmla="*/ 208 w 243"/>
                  <a:gd name="T121" fmla="*/ 162 h 197"/>
                  <a:gd name="T122" fmla="*/ 205 w 243"/>
                  <a:gd name="T123" fmla="*/ 158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43" h="197">
                    <a:moveTo>
                      <a:pt x="212" y="155"/>
                    </a:moveTo>
                    <a:lnTo>
                      <a:pt x="212" y="151"/>
                    </a:lnTo>
                    <a:lnTo>
                      <a:pt x="219" y="151"/>
                    </a:lnTo>
                    <a:lnTo>
                      <a:pt x="226" y="151"/>
                    </a:lnTo>
                    <a:lnTo>
                      <a:pt x="233" y="148"/>
                    </a:lnTo>
                    <a:lnTo>
                      <a:pt x="240" y="151"/>
                    </a:lnTo>
                    <a:lnTo>
                      <a:pt x="240" y="151"/>
                    </a:lnTo>
                    <a:lnTo>
                      <a:pt x="240" y="148"/>
                    </a:lnTo>
                    <a:lnTo>
                      <a:pt x="243" y="148"/>
                    </a:lnTo>
                    <a:lnTo>
                      <a:pt x="243" y="144"/>
                    </a:lnTo>
                    <a:lnTo>
                      <a:pt x="243" y="137"/>
                    </a:lnTo>
                    <a:lnTo>
                      <a:pt x="240" y="134"/>
                    </a:lnTo>
                    <a:lnTo>
                      <a:pt x="233" y="130"/>
                    </a:lnTo>
                    <a:lnTo>
                      <a:pt x="229" y="130"/>
                    </a:lnTo>
                    <a:lnTo>
                      <a:pt x="222" y="127"/>
                    </a:lnTo>
                    <a:lnTo>
                      <a:pt x="219" y="123"/>
                    </a:lnTo>
                    <a:lnTo>
                      <a:pt x="208" y="123"/>
                    </a:lnTo>
                    <a:lnTo>
                      <a:pt x="198" y="120"/>
                    </a:lnTo>
                    <a:lnTo>
                      <a:pt x="194" y="116"/>
                    </a:lnTo>
                    <a:lnTo>
                      <a:pt x="187" y="106"/>
                    </a:lnTo>
                    <a:lnTo>
                      <a:pt x="184" y="84"/>
                    </a:lnTo>
                    <a:lnTo>
                      <a:pt x="184" y="56"/>
                    </a:lnTo>
                    <a:lnTo>
                      <a:pt x="184" y="53"/>
                    </a:lnTo>
                    <a:lnTo>
                      <a:pt x="180" y="49"/>
                    </a:lnTo>
                    <a:lnTo>
                      <a:pt x="180" y="42"/>
                    </a:lnTo>
                    <a:lnTo>
                      <a:pt x="177" y="35"/>
                    </a:lnTo>
                    <a:lnTo>
                      <a:pt x="177" y="28"/>
                    </a:lnTo>
                    <a:lnTo>
                      <a:pt x="169" y="25"/>
                    </a:lnTo>
                    <a:lnTo>
                      <a:pt x="166" y="21"/>
                    </a:lnTo>
                    <a:lnTo>
                      <a:pt x="159" y="21"/>
                    </a:lnTo>
                    <a:lnTo>
                      <a:pt x="155" y="21"/>
                    </a:lnTo>
                    <a:lnTo>
                      <a:pt x="152" y="25"/>
                    </a:lnTo>
                    <a:lnTo>
                      <a:pt x="148" y="32"/>
                    </a:lnTo>
                    <a:lnTo>
                      <a:pt x="148" y="39"/>
                    </a:lnTo>
                    <a:lnTo>
                      <a:pt x="145" y="46"/>
                    </a:lnTo>
                    <a:lnTo>
                      <a:pt x="134" y="25"/>
                    </a:lnTo>
                    <a:lnTo>
                      <a:pt x="131" y="25"/>
                    </a:lnTo>
                    <a:lnTo>
                      <a:pt x="131" y="21"/>
                    </a:lnTo>
                    <a:lnTo>
                      <a:pt x="127" y="17"/>
                    </a:lnTo>
                    <a:lnTo>
                      <a:pt x="124" y="17"/>
                    </a:lnTo>
                    <a:lnTo>
                      <a:pt x="120" y="21"/>
                    </a:lnTo>
                    <a:lnTo>
                      <a:pt x="117" y="28"/>
                    </a:lnTo>
                    <a:lnTo>
                      <a:pt x="113" y="32"/>
                    </a:lnTo>
                    <a:lnTo>
                      <a:pt x="110" y="35"/>
                    </a:lnTo>
                    <a:lnTo>
                      <a:pt x="106" y="32"/>
                    </a:lnTo>
                    <a:lnTo>
                      <a:pt x="103" y="28"/>
                    </a:lnTo>
                    <a:lnTo>
                      <a:pt x="99" y="21"/>
                    </a:lnTo>
                    <a:lnTo>
                      <a:pt x="96" y="14"/>
                    </a:lnTo>
                    <a:lnTo>
                      <a:pt x="92" y="10"/>
                    </a:lnTo>
                    <a:lnTo>
                      <a:pt x="88" y="7"/>
                    </a:lnTo>
                    <a:lnTo>
                      <a:pt x="85" y="7"/>
                    </a:lnTo>
                    <a:lnTo>
                      <a:pt x="85" y="14"/>
                    </a:lnTo>
                    <a:lnTo>
                      <a:pt x="85" y="17"/>
                    </a:lnTo>
                    <a:lnTo>
                      <a:pt x="85" y="25"/>
                    </a:lnTo>
                    <a:lnTo>
                      <a:pt x="81" y="32"/>
                    </a:lnTo>
                    <a:lnTo>
                      <a:pt x="81" y="35"/>
                    </a:lnTo>
                    <a:lnTo>
                      <a:pt x="78" y="39"/>
                    </a:lnTo>
                    <a:lnTo>
                      <a:pt x="74" y="35"/>
                    </a:lnTo>
                    <a:lnTo>
                      <a:pt x="67" y="35"/>
                    </a:lnTo>
                    <a:lnTo>
                      <a:pt x="67" y="28"/>
                    </a:lnTo>
                    <a:lnTo>
                      <a:pt x="64" y="25"/>
                    </a:lnTo>
                    <a:lnTo>
                      <a:pt x="67" y="17"/>
                    </a:lnTo>
                    <a:lnTo>
                      <a:pt x="67" y="10"/>
                    </a:lnTo>
                    <a:lnTo>
                      <a:pt x="67" y="7"/>
                    </a:lnTo>
                    <a:lnTo>
                      <a:pt x="67" y="7"/>
                    </a:lnTo>
                    <a:lnTo>
                      <a:pt x="67" y="7"/>
                    </a:lnTo>
                    <a:lnTo>
                      <a:pt x="64" y="3"/>
                    </a:lnTo>
                    <a:lnTo>
                      <a:pt x="60" y="0"/>
                    </a:lnTo>
                    <a:lnTo>
                      <a:pt x="57" y="0"/>
                    </a:lnTo>
                    <a:lnTo>
                      <a:pt x="53" y="3"/>
                    </a:lnTo>
                    <a:lnTo>
                      <a:pt x="46" y="7"/>
                    </a:lnTo>
                    <a:lnTo>
                      <a:pt x="39" y="10"/>
                    </a:lnTo>
                    <a:lnTo>
                      <a:pt x="32" y="14"/>
                    </a:lnTo>
                    <a:lnTo>
                      <a:pt x="25" y="21"/>
                    </a:lnTo>
                    <a:lnTo>
                      <a:pt x="14" y="25"/>
                    </a:lnTo>
                    <a:lnTo>
                      <a:pt x="11" y="32"/>
                    </a:lnTo>
                    <a:lnTo>
                      <a:pt x="7" y="39"/>
                    </a:lnTo>
                    <a:lnTo>
                      <a:pt x="7" y="39"/>
                    </a:lnTo>
                    <a:lnTo>
                      <a:pt x="7" y="46"/>
                    </a:lnTo>
                    <a:lnTo>
                      <a:pt x="7" y="49"/>
                    </a:lnTo>
                    <a:lnTo>
                      <a:pt x="4" y="56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0" y="67"/>
                    </a:lnTo>
                    <a:lnTo>
                      <a:pt x="0" y="70"/>
                    </a:lnTo>
                    <a:lnTo>
                      <a:pt x="0" y="74"/>
                    </a:lnTo>
                    <a:lnTo>
                      <a:pt x="7" y="77"/>
                    </a:lnTo>
                    <a:lnTo>
                      <a:pt x="14" y="81"/>
                    </a:lnTo>
                    <a:lnTo>
                      <a:pt x="25" y="81"/>
                    </a:lnTo>
                    <a:lnTo>
                      <a:pt x="25" y="81"/>
                    </a:lnTo>
                    <a:lnTo>
                      <a:pt x="32" y="81"/>
                    </a:lnTo>
                    <a:lnTo>
                      <a:pt x="39" y="81"/>
                    </a:lnTo>
                    <a:lnTo>
                      <a:pt x="43" y="81"/>
                    </a:lnTo>
                    <a:lnTo>
                      <a:pt x="46" y="77"/>
                    </a:lnTo>
                    <a:lnTo>
                      <a:pt x="46" y="77"/>
                    </a:lnTo>
                    <a:lnTo>
                      <a:pt x="50" y="81"/>
                    </a:lnTo>
                    <a:lnTo>
                      <a:pt x="50" y="84"/>
                    </a:lnTo>
                    <a:lnTo>
                      <a:pt x="46" y="88"/>
                    </a:lnTo>
                    <a:lnTo>
                      <a:pt x="46" y="88"/>
                    </a:lnTo>
                    <a:lnTo>
                      <a:pt x="39" y="91"/>
                    </a:lnTo>
                    <a:lnTo>
                      <a:pt x="29" y="95"/>
                    </a:lnTo>
                    <a:lnTo>
                      <a:pt x="29" y="91"/>
                    </a:lnTo>
                    <a:lnTo>
                      <a:pt x="25" y="91"/>
                    </a:lnTo>
                    <a:lnTo>
                      <a:pt x="22" y="91"/>
                    </a:lnTo>
                    <a:lnTo>
                      <a:pt x="18" y="91"/>
                    </a:lnTo>
                    <a:lnTo>
                      <a:pt x="14" y="91"/>
                    </a:lnTo>
                    <a:lnTo>
                      <a:pt x="11" y="95"/>
                    </a:lnTo>
                    <a:lnTo>
                      <a:pt x="7" y="99"/>
                    </a:lnTo>
                    <a:lnTo>
                      <a:pt x="7" y="106"/>
                    </a:lnTo>
                    <a:lnTo>
                      <a:pt x="7" y="106"/>
                    </a:lnTo>
                    <a:lnTo>
                      <a:pt x="11" y="109"/>
                    </a:lnTo>
                    <a:lnTo>
                      <a:pt x="14" y="109"/>
                    </a:lnTo>
                    <a:lnTo>
                      <a:pt x="25" y="113"/>
                    </a:lnTo>
                    <a:lnTo>
                      <a:pt x="39" y="113"/>
                    </a:lnTo>
                    <a:lnTo>
                      <a:pt x="43" y="113"/>
                    </a:lnTo>
                    <a:lnTo>
                      <a:pt x="46" y="113"/>
                    </a:lnTo>
                    <a:lnTo>
                      <a:pt x="57" y="109"/>
                    </a:lnTo>
                    <a:lnTo>
                      <a:pt x="64" y="109"/>
                    </a:lnTo>
                    <a:lnTo>
                      <a:pt x="74" y="109"/>
                    </a:lnTo>
                    <a:lnTo>
                      <a:pt x="81" y="113"/>
                    </a:lnTo>
                    <a:lnTo>
                      <a:pt x="88" y="116"/>
                    </a:lnTo>
                    <a:lnTo>
                      <a:pt x="88" y="120"/>
                    </a:lnTo>
                    <a:lnTo>
                      <a:pt x="88" y="120"/>
                    </a:lnTo>
                    <a:lnTo>
                      <a:pt x="92" y="123"/>
                    </a:lnTo>
                    <a:lnTo>
                      <a:pt x="88" y="127"/>
                    </a:lnTo>
                    <a:lnTo>
                      <a:pt x="88" y="134"/>
                    </a:lnTo>
                    <a:lnTo>
                      <a:pt x="88" y="137"/>
                    </a:lnTo>
                    <a:lnTo>
                      <a:pt x="85" y="141"/>
                    </a:lnTo>
                    <a:lnTo>
                      <a:pt x="81" y="141"/>
                    </a:lnTo>
                    <a:lnTo>
                      <a:pt x="74" y="137"/>
                    </a:lnTo>
                    <a:lnTo>
                      <a:pt x="71" y="137"/>
                    </a:lnTo>
                    <a:lnTo>
                      <a:pt x="67" y="137"/>
                    </a:lnTo>
                    <a:lnTo>
                      <a:pt x="64" y="137"/>
                    </a:lnTo>
                    <a:lnTo>
                      <a:pt x="53" y="137"/>
                    </a:lnTo>
                    <a:lnTo>
                      <a:pt x="43" y="141"/>
                    </a:lnTo>
                    <a:lnTo>
                      <a:pt x="43" y="141"/>
                    </a:lnTo>
                    <a:lnTo>
                      <a:pt x="39" y="137"/>
                    </a:lnTo>
                    <a:lnTo>
                      <a:pt x="36" y="137"/>
                    </a:lnTo>
                    <a:lnTo>
                      <a:pt x="29" y="137"/>
                    </a:lnTo>
                    <a:lnTo>
                      <a:pt x="25" y="141"/>
                    </a:lnTo>
                    <a:lnTo>
                      <a:pt x="22" y="144"/>
                    </a:lnTo>
                    <a:lnTo>
                      <a:pt x="22" y="151"/>
                    </a:lnTo>
                    <a:lnTo>
                      <a:pt x="22" y="151"/>
                    </a:lnTo>
                    <a:lnTo>
                      <a:pt x="22" y="155"/>
                    </a:lnTo>
                    <a:lnTo>
                      <a:pt x="25" y="158"/>
                    </a:lnTo>
                    <a:lnTo>
                      <a:pt x="32" y="162"/>
                    </a:lnTo>
                    <a:lnTo>
                      <a:pt x="39" y="165"/>
                    </a:lnTo>
                    <a:lnTo>
                      <a:pt x="50" y="169"/>
                    </a:lnTo>
                    <a:lnTo>
                      <a:pt x="53" y="173"/>
                    </a:lnTo>
                    <a:lnTo>
                      <a:pt x="57" y="173"/>
                    </a:lnTo>
                    <a:lnTo>
                      <a:pt x="64" y="176"/>
                    </a:lnTo>
                    <a:lnTo>
                      <a:pt x="67" y="183"/>
                    </a:lnTo>
                    <a:lnTo>
                      <a:pt x="71" y="190"/>
                    </a:lnTo>
                    <a:lnTo>
                      <a:pt x="74" y="197"/>
                    </a:lnTo>
                    <a:lnTo>
                      <a:pt x="81" y="194"/>
                    </a:lnTo>
                    <a:lnTo>
                      <a:pt x="106" y="190"/>
                    </a:lnTo>
                    <a:lnTo>
                      <a:pt x="131" y="183"/>
                    </a:lnTo>
                    <a:lnTo>
                      <a:pt x="155" y="173"/>
                    </a:lnTo>
                    <a:lnTo>
                      <a:pt x="155" y="173"/>
                    </a:lnTo>
                    <a:lnTo>
                      <a:pt x="162" y="173"/>
                    </a:lnTo>
                    <a:lnTo>
                      <a:pt x="169" y="173"/>
                    </a:lnTo>
                    <a:lnTo>
                      <a:pt x="177" y="173"/>
                    </a:lnTo>
                    <a:lnTo>
                      <a:pt x="184" y="180"/>
                    </a:lnTo>
                    <a:lnTo>
                      <a:pt x="187" y="183"/>
                    </a:lnTo>
                    <a:lnTo>
                      <a:pt x="187" y="183"/>
                    </a:lnTo>
                    <a:lnTo>
                      <a:pt x="191" y="183"/>
                    </a:lnTo>
                    <a:lnTo>
                      <a:pt x="194" y="180"/>
                    </a:lnTo>
                    <a:lnTo>
                      <a:pt x="198" y="180"/>
                    </a:lnTo>
                    <a:lnTo>
                      <a:pt x="198" y="180"/>
                    </a:lnTo>
                    <a:lnTo>
                      <a:pt x="198" y="180"/>
                    </a:lnTo>
                    <a:lnTo>
                      <a:pt x="201" y="183"/>
                    </a:lnTo>
                    <a:lnTo>
                      <a:pt x="205" y="183"/>
                    </a:lnTo>
                    <a:lnTo>
                      <a:pt x="212" y="180"/>
                    </a:lnTo>
                    <a:lnTo>
                      <a:pt x="219" y="173"/>
                    </a:lnTo>
                    <a:lnTo>
                      <a:pt x="219" y="173"/>
                    </a:lnTo>
                    <a:lnTo>
                      <a:pt x="222" y="173"/>
                    </a:lnTo>
                    <a:lnTo>
                      <a:pt x="222" y="169"/>
                    </a:lnTo>
                    <a:lnTo>
                      <a:pt x="222" y="165"/>
                    </a:lnTo>
                    <a:lnTo>
                      <a:pt x="219" y="165"/>
                    </a:lnTo>
                    <a:lnTo>
                      <a:pt x="215" y="162"/>
                    </a:lnTo>
                    <a:lnTo>
                      <a:pt x="208" y="162"/>
                    </a:lnTo>
                    <a:lnTo>
                      <a:pt x="208" y="162"/>
                    </a:lnTo>
                    <a:lnTo>
                      <a:pt x="205" y="162"/>
                    </a:lnTo>
                    <a:lnTo>
                      <a:pt x="205" y="158"/>
                    </a:lnTo>
                    <a:lnTo>
                      <a:pt x="205" y="158"/>
                    </a:lnTo>
                    <a:lnTo>
                      <a:pt x="205" y="155"/>
                    </a:lnTo>
                    <a:lnTo>
                      <a:pt x="212" y="15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60" name="Freeform 354"/>
              <p:cNvSpPr>
                <a:spLocks/>
              </p:cNvSpPr>
              <p:nvPr userDrawn="1"/>
            </p:nvSpPr>
            <p:spPr bwMode="gray">
              <a:xfrm>
                <a:off x="765" y="-2766"/>
                <a:ext cx="116" cy="96"/>
              </a:xfrm>
              <a:custGeom>
                <a:avLst/>
                <a:gdLst>
                  <a:gd name="T0" fmla="*/ 43 w 124"/>
                  <a:gd name="T1" fmla="*/ 92 h 96"/>
                  <a:gd name="T2" fmla="*/ 50 w 124"/>
                  <a:gd name="T3" fmla="*/ 96 h 96"/>
                  <a:gd name="T4" fmla="*/ 60 w 124"/>
                  <a:gd name="T5" fmla="*/ 96 h 96"/>
                  <a:gd name="T6" fmla="*/ 64 w 124"/>
                  <a:gd name="T7" fmla="*/ 88 h 96"/>
                  <a:gd name="T8" fmla="*/ 74 w 124"/>
                  <a:gd name="T9" fmla="*/ 78 h 96"/>
                  <a:gd name="T10" fmla="*/ 81 w 124"/>
                  <a:gd name="T11" fmla="*/ 60 h 96"/>
                  <a:gd name="T12" fmla="*/ 85 w 124"/>
                  <a:gd name="T13" fmla="*/ 64 h 96"/>
                  <a:gd name="T14" fmla="*/ 96 w 124"/>
                  <a:gd name="T15" fmla="*/ 67 h 96"/>
                  <a:gd name="T16" fmla="*/ 110 w 124"/>
                  <a:gd name="T17" fmla="*/ 60 h 96"/>
                  <a:gd name="T18" fmla="*/ 110 w 124"/>
                  <a:gd name="T19" fmla="*/ 57 h 96"/>
                  <a:gd name="T20" fmla="*/ 113 w 124"/>
                  <a:gd name="T21" fmla="*/ 50 h 96"/>
                  <a:gd name="T22" fmla="*/ 110 w 124"/>
                  <a:gd name="T23" fmla="*/ 46 h 96"/>
                  <a:gd name="T24" fmla="*/ 113 w 124"/>
                  <a:gd name="T25" fmla="*/ 43 h 96"/>
                  <a:gd name="T26" fmla="*/ 117 w 124"/>
                  <a:gd name="T27" fmla="*/ 36 h 96"/>
                  <a:gd name="T28" fmla="*/ 113 w 124"/>
                  <a:gd name="T29" fmla="*/ 29 h 96"/>
                  <a:gd name="T30" fmla="*/ 117 w 124"/>
                  <a:gd name="T31" fmla="*/ 22 h 96"/>
                  <a:gd name="T32" fmla="*/ 124 w 124"/>
                  <a:gd name="T33" fmla="*/ 14 h 96"/>
                  <a:gd name="T34" fmla="*/ 124 w 124"/>
                  <a:gd name="T35" fmla="*/ 11 h 96"/>
                  <a:gd name="T36" fmla="*/ 117 w 124"/>
                  <a:gd name="T37" fmla="*/ 7 h 96"/>
                  <a:gd name="T38" fmla="*/ 110 w 124"/>
                  <a:gd name="T39" fmla="*/ 0 h 96"/>
                  <a:gd name="T40" fmla="*/ 92 w 124"/>
                  <a:gd name="T41" fmla="*/ 14 h 96"/>
                  <a:gd name="T42" fmla="*/ 85 w 124"/>
                  <a:gd name="T43" fmla="*/ 14 h 96"/>
                  <a:gd name="T44" fmla="*/ 71 w 124"/>
                  <a:gd name="T45" fmla="*/ 18 h 96"/>
                  <a:gd name="T46" fmla="*/ 64 w 124"/>
                  <a:gd name="T47" fmla="*/ 22 h 96"/>
                  <a:gd name="T48" fmla="*/ 53 w 124"/>
                  <a:gd name="T49" fmla="*/ 36 h 96"/>
                  <a:gd name="T50" fmla="*/ 39 w 124"/>
                  <a:gd name="T51" fmla="*/ 53 h 96"/>
                  <a:gd name="T52" fmla="*/ 25 w 124"/>
                  <a:gd name="T53" fmla="*/ 67 h 96"/>
                  <a:gd name="T54" fmla="*/ 15 w 124"/>
                  <a:gd name="T55" fmla="*/ 71 h 96"/>
                  <a:gd name="T56" fmla="*/ 7 w 124"/>
                  <a:gd name="T57" fmla="*/ 71 h 96"/>
                  <a:gd name="T58" fmla="*/ 0 w 124"/>
                  <a:gd name="T59" fmla="*/ 74 h 96"/>
                  <a:gd name="T60" fmla="*/ 4 w 124"/>
                  <a:gd name="T61" fmla="*/ 81 h 96"/>
                  <a:gd name="T62" fmla="*/ 7 w 124"/>
                  <a:gd name="T63" fmla="*/ 88 h 96"/>
                  <a:gd name="T64" fmla="*/ 18 w 124"/>
                  <a:gd name="T65" fmla="*/ 96 h 96"/>
                  <a:gd name="T66" fmla="*/ 36 w 124"/>
                  <a:gd name="T67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24" h="96">
                    <a:moveTo>
                      <a:pt x="43" y="92"/>
                    </a:moveTo>
                    <a:lnTo>
                      <a:pt x="43" y="92"/>
                    </a:lnTo>
                    <a:lnTo>
                      <a:pt x="46" y="92"/>
                    </a:lnTo>
                    <a:lnTo>
                      <a:pt x="50" y="96"/>
                    </a:lnTo>
                    <a:lnTo>
                      <a:pt x="53" y="96"/>
                    </a:lnTo>
                    <a:lnTo>
                      <a:pt x="60" y="96"/>
                    </a:lnTo>
                    <a:lnTo>
                      <a:pt x="60" y="92"/>
                    </a:lnTo>
                    <a:lnTo>
                      <a:pt x="64" y="88"/>
                    </a:lnTo>
                    <a:lnTo>
                      <a:pt x="71" y="85"/>
                    </a:lnTo>
                    <a:lnTo>
                      <a:pt x="74" y="78"/>
                    </a:lnTo>
                    <a:lnTo>
                      <a:pt x="81" y="71"/>
                    </a:lnTo>
                    <a:lnTo>
                      <a:pt x="81" y="60"/>
                    </a:lnTo>
                    <a:lnTo>
                      <a:pt x="85" y="64"/>
                    </a:lnTo>
                    <a:lnTo>
                      <a:pt x="85" y="64"/>
                    </a:lnTo>
                    <a:lnTo>
                      <a:pt x="92" y="67"/>
                    </a:lnTo>
                    <a:lnTo>
                      <a:pt x="96" y="67"/>
                    </a:lnTo>
                    <a:lnTo>
                      <a:pt x="103" y="67"/>
                    </a:lnTo>
                    <a:lnTo>
                      <a:pt x="110" y="60"/>
                    </a:lnTo>
                    <a:lnTo>
                      <a:pt x="110" y="60"/>
                    </a:lnTo>
                    <a:lnTo>
                      <a:pt x="110" y="57"/>
                    </a:lnTo>
                    <a:lnTo>
                      <a:pt x="113" y="53"/>
                    </a:lnTo>
                    <a:lnTo>
                      <a:pt x="113" y="50"/>
                    </a:lnTo>
                    <a:lnTo>
                      <a:pt x="113" y="46"/>
                    </a:lnTo>
                    <a:lnTo>
                      <a:pt x="110" y="46"/>
                    </a:lnTo>
                    <a:lnTo>
                      <a:pt x="110" y="43"/>
                    </a:lnTo>
                    <a:lnTo>
                      <a:pt x="113" y="43"/>
                    </a:lnTo>
                    <a:lnTo>
                      <a:pt x="113" y="39"/>
                    </a:lnTo>
                    <a:lnTo>
                      <a:pt x="117" y="36"/>
                    </a:lnTo>
                    <a:lnTo>
                      <a:pt x="117" y="32"/>
                    </a:lnTo>
                    <a:lnTo>
                      <a:pt x="113" y="29"/>
                    </a:lnTo>
                    <a:lnTo>
                      <a:pt x="117" y="25"/>
                    </a:lnTo>
                    <a:lnTo>
                      <a:pt x="117" y="22"/>
                    </a:lnTo>
                    <a:lnTo>
                      <a:pt x="120" y="18"/>
                    </a:lnTo>
                    <a:lnTo>
                      <a:pt x="124" y="14"/>
                    </a:lnTo>
                    <a:lnTo>
                      <a:pt x="124" y="14"/>
                    </a:lnTo>
                    <a:lnTo>
                      <a:pt x="124" y="11"/>
                    </a:lnTo>
                    <a:lnTo>
                      <a:pt x="120" y="7"/>
                    </a:lnTo>
                    <a:lnTo>
                      <a:pt x="117" y="7"/>
                    </a:lnTo>
                    <a:lnTo>
                      <a:pt x="113" y="4"/>
                    </a:lnTo>
                    <a:lnTo>
                      <a:pt x="110" y="0"/>
                    </a:lnTo>
                    <a:lnTo>
                      <a:pt x="106" y="0"/>
                    </a:lnTo>
                    <a:lnTo>
                      <a:pt x="92" y="14"/>
                    </a:lnTo>
                    <a:lnTo>
                      <a:pt x="89" y="14"/>
                    </a:lnTo>
                    <a:lnTo>
                      <a:pt x="85" y="14"/>
                    </a:lnTo>
                    <a:lnTo>
                      <a:pt x="78" y="14"/>
                    </a:lnTo>
                    <a:lnTo>
                      <a:pt x="71" y="18"/>
                    </a:lnTo>
                    <a:lnTo>
                      <a:pt x="64" y="22"/>
                    </a:lnTo>
                    <a:lnTo>
                      <a:pt x="64" y="22"/>
                    </a:lnTo>
                    <a:lnTo>
                      <a:pt x="60" y="29"/>
                    </a:lnTo>
                    <a:lnTo>
                      <a:pt x="53" y="36"/>
                    </a:lnTo>
                    <a:lnTo>
                      <a:pt x="46" y="43"/>
                    </a:lnTo>
                    <a:lnTo>
                      <a:pt x="39" y="53"/>
                    </a:lnTo>
                    <a:lnTo>
                      <a:pt x="32" y="60"/>
                    </a:lnTo>
                    <a:lnTo>
                      <a:pt x="25" y="67"/>
                    </a:lnTo>
                    <a:lnTo>
                      <a:pt x="22" y="71"/>
                    </a:lnTo>
                    <a:lnTo>
                      <a:pt x="15" y="71"/>
                    </a:lnTo>
                    <a:lnTo>
                      <a:pt x="11" y="71"/>
                    </a:lnTo>
                    <a:lnTo>
                      <a:pt x="7" y="71"/>
                    </a:lnTo>
                    <a:lnTo>
                      <a:pt x="4" y="74"/>
                    </a:lnTo>
                    <a:lnTo>
                      <a:pt x="0" y="74"/>
                    </a:lnTo>
                    <a:lnTo>
                      <a:pt x="0" y="78"/>
                    </a:lnTo>
                    <a:lnTo>
                      <a:pt x="4" y="81"/>
                    </a:lnTo>
                    <a:lnTo>
                      <a:pt x="7" y="88"/>
                    </a:lnTo>
                    <a:lnTo>
                      <a:pt x="7" y="88"/>
                    </a:lnTo>
                    <a:lnTo>
                      <a:pt x="15" y="92"/>
                    </a:lnTo>
                    <a:lnTo>
                      <a:pt x="18" y="96"/>
                    </a:lnTo>
                    <a:lnTo>
                      <a:pt x="29" y="96"/>
                    </a:lnTo>
                    <a:lnTo>
                      <a:pt x="36" y="96"/>
                    </a:lnTo>
                    <a:lnTo>
                      <a:pt x="43" y="9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61" name="Freeform 355"/>
              <p:cNvSpPr>
                <a:spLocks/>
              </p:cNvSpPr>
              <p:nvPr userDrawn="1"/>
            </p:nvSpPr>
            <p:spPr bwMode="gray">
              <a:xfrm>
                <a:off x="885" y="-2808"/>
                <a:ext cx="26" cy="20"/>
              </a:xfrm>
              <a:custGeom>
                <a:avLst/>
                <a:gdLst>
                  <a:gd name="T0" fmla="*/ 25 w 25"/>
                  <a:gd name="T1" fmla="*/ 21 h 28"/>
                  <a:gd name="T2" fmla="*/ 21 w 25"/>
                  <a:gd name="T3" fmla="*/ 14 h 28"/>
                  <a:gd name="T4" fmla="*/ 21 w 25"/>
                  <a:gd name="T5" fmla="*/ 7 h 28"/>
                  <a:gd name="T6" fmla="*/ 18 w 25"/>
                  <a:gd name="T7" fmla="*/ 4 h 28"/>
                  <a:gd name="T8" fmla="*/ 18 w 25"/>
                  <a:gd name="T9" fmla="*/ 4 h 28"/>
                  <a:gd name="T10" fmla="*/ 14 w 25"/>
                  <a:gd name="T11" fmla="*/ 4 h 28"/>
                  <a:gd name="T12" fmla="*/ 14 w 25"/>
                  <a:gd name="T13" fmla="*/ 4 h 28"/>
                  <a:gd name="T14" fmla="*/ 11 w 25"/>
                  <a:gd name="T15" fmla="*/ 0 h 28"/>
                  <a:gd name="T16" fmla="*/ 11 w 25"/>
                  <a:gd name="T17" fmla="*/ 0 h 28"/>
                  <a:gd name="T18" fmla="*/ 7 w 25"/>
                  <a:gd name="T19" fmla="*/ 0 h 28"/>
                  <a:gd name="T20" fmla="*/ 4 w 25"/>
                  <a:gd name="T21" fmla="*/ 4 h 28"/>
                  <a:gd name="T22" fmla="*/ 0 w 25"/>
                  <a:gd name="T23" fmla="*/ 7 h 28"/>
                  <a:gd name="T24" fmla="*/ 0 w 25"/>
                  <a:gd name="T25" fmla="*/ 11 h 28"/>
                  <a:gd name="T26" fmla="*/ 0 w 25"/>
                  <a:gd name="T27" fmla="*/ 21 h 28"/>
                  <a:gd name="T28" fmla="*/ 0 w 25"/>
                  <a:gd name="T29" fmla="*/ 21 h 28"/>
                  <a:gd name="T30" fmla="*/ 4 w 25"/>
                  <a:gd name="T31" fmla="*/ 25 h 28"/>
                  <a:gd name="T32" fmla="*/ 7 w 25"/>
                  <a:gd name="T33" fmla="*/ 28 h 28"/>
                  <a:gd name="T34" fmla="*/ 14 w 25"/>
                  <a:gd name="T35" fmla="*/ 28 h 28"/>
                  <a:gd name="T36" fmla="*/ 18 w 25"/>
                  <a:gd name="T37" fmla="*/ 28 h 28"/>
                  <a:gd name="T38" fmla="*/ 21 w 25"/>
                  <a:gd name="T39" fmla="*/ 28 h 28"/>
                  <a:gd name="T40" fmla="*/ 25 w 25"/>
                  <a:gd name="T41" fmla="*/ 2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5" h="28">
                    <a:moveTo>
                      <a:pt x="25" y="21"/>
                    </a:moveTo>
                    <a:lnTo>
                      <a:pt x="21" y="14"/>
                    </a:lnTo>
                    <a:lnTo>
                      <a:pt x="21" y="7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4" y="25"/>
                    </a:lnTo>
                    <a:lnTo>
                      <a:pt x="7" y="28"/>
                    </a:lnTo>
                    <a:lnTo>
                      <a:pt x="14" y="28"/>
                    </a:lnTo>
                    <a:lnTo>
                      <a:pt x="18" y="28"/>
                    </a:lnTo>
                    <a:lnTo>
                      <a:pt x="21" y="28"/>
                    </a:lnTo>
                    <a:lnTo>
                      <a:pt x="25" y="2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62" name="Freeform 356"/>
              <p:cNvSpPr>
                <a:spLocks/>
              </p:cNvSpPr>
              <p:nvPr userDrawn="1"/>
            </p:nvSpPr>
            <p:spPr bwMode="gray">
              <a:xfrm>
                <a:off x="913" y="-2847"/>
                <a:ext cx="82" cy="60"/>
              </a:xfrm>
              <a:custGeom>
                <a:avLst/>
                <a:gdLst>
                  <a:gd name="T0" fmla="*/ 11 w 71"/>
                  <a:gd name="T1" fmla="*/ 39 h 43"/>
                  <a:gd name="T2" fmla="*/ 11 w 71"/>
                  <a:gd name="T3" fmla="*/ 36 h 43"/>
                  <a:gd name="T4" fmla="*/ 14 w 71"/>
                  <a:gd name="T5" fmla="*/ 32 h 43"/>
                  <a:gd name="T6" fmla="*/ 18 w 71"/>
                  <a:gd name="T7" fmla="*/ 29 h 43"/>
                  <a:gd name="T8" fmla="*/ 22 w 71"/>
                  <a:gd name="T9" fmla="*/ 29 h 43"/>
                  <a:gd name="T10" fmla="*/ 25 w 71"/>
                  <a:gd name="T11" fmla="*/ 29 h 43"/>
                  <a:gd name="T12" fmla="*/ 32 w 71"/>
                  <a:gd name="T13" fmla="*/ 32 h 43"/>
                  <a:gd name="T14" fmla="*/ 32 w 71"/>
                  <a:gd name="T15" fmla="*/ 32 h 43"/>
                  <a:gd name="T16" fmla="*/ 32 w 71"/>
                  <a:gd name="T17" fmla="*/ 36 h 43"/>
                  <a:gd name="T18" fmla="*/ 39 w 71"/>
                  <a:gd name="T19" fmla="*/ 39 h 43"/>
                  <a:gd name="T20" fmla="*/ 43 w 71"/>
                  <a:gd name="T21" fmla="*/ 43 h 43"/>
                  <a:gd name="T22" fmla="*/ 50 w 71"/>
                  <a:gd name="T23" fmla="*/ 43 h 43"/>
                  <a:gd name="T24" fmla="*/ 57 w 71"/>
                  <a:gd name="T25" fmla="*/ 39 h 43"/>
                  <a:gd name="T26" fmla="*/ 64 w 71"/>
                  <a:gd name="T27" fmla="*/ 32 h 43"/>
                  <a:gd name="T28" fmla="*/ 67 w 71"/>
                  <a:gd name="T29" fmla="*/ 32 h 43"/>
                  <a:gd name="T30" fmla="*/ 67 w 71"/>
                  <a:gd name="T31" fmla="*/ 29 h 43"/>
                  <a:gd name="T32" fmla="*/ 71 w 71"/>
                  <a:gd name="T33" fmla="*/ 25 h 43"/>
                  <a:gd name="T34" fmla="*/ 71 w 71"/>
                  <a:gd name="T35" fmla="*/ 22 h 43"/>
                  <a:gd name="T36" fmla="*/ 67 w 71"/>
                  <a:gd name="T37" fmla="*/ 18 h 43"/>
                  <a:gd name="T38" fmla="*/ 60 w 71"/>
                  <a:gd name="T39" fmla="*/ 14 h 43"/>
                  <a:gd name="T40" fmla="*/ 39 w 71"/>
                  <a:gd name="T41" fmla="*/ 4 h 43"/>
                  <a:gd name="T42" fmla="*/ 39 w 71"/>
                  <a:gd name="T43" fmla="*/ 0 h 43"/>
                  <a:gd name="T44" fmla="*/ 36 w 71"/>
                  <a:gd name="T45" fmla="*/ 0 h 43"/>
                  <a:gd name="T46" fmla="*/ 32 w 71"/>
                  <a:gd name="T47" fmla="*/ 0 h 43"/>
                  <a:gd name="T48" fmla="*/ 25 w 71"/>
                  <a:gd name="T49" fmla="*/ 0 h 43"/>
                  <a:gd name="T50" fmla="*/ 18 w 71"/>
                  <a:gd name="T51" fmla="*/ 4 h 43"/>
                  <a:gd name="T52" fmla="*/ 11 w 71"/>
                  <a:gd name="T53" fmla="*/ 11 h 43"/>
                  <a:gd name="T54" fmla="*/ 11 w 71"/>
                  <a:gd name="T55" fmla="*/ 11 h 43"/>
                  <a:gd name="T56" fmla="*/ 7 w 71"/>
                  <a:gd name="T57" fmla="*/ 14 h 43"/>
                  <a:gd name="T58" fmla="*/ 4 w 71"/>
                  <a:gd name="T59" fmla="*/ 18 h 43"/>
                  <a:gd name="T60" fmla="*/ 0 w 71"/>
                  <a:gd name="T61" fmla="*/ 22 h 43"/>
                  <a:gd name="T62" fmla="*/ 0 w 71"/>
                  <a:gd name="T63" fmla="*/ 25 h 43"/>
                  <a:gd name="T64" fmla="*/ 0 w 71"/>
                  <a:gd name="T65" fmla="*/ 29 h 43"/>
                  <a:gd name="T66" fmla="*/ 4 w 71"/>
                  <a:gd name="T67" fmla="*/ 32 h 43"/>
                  <a:gd name="T68" fmla="*/ 11 w 71"/>
                  <a:gd name="T69" fmla="*/ 3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1" h="43">
                    <a:moveTo>
                      <a:pt x="11" y="39"/>
                    </a:moveTo>
                    <a:lnTo>
                      <a:pt x="11" y="36"/>
                    </a:lnTo>
                    <a:lnTo>
                      <a:pt x="14" y="32"/>
                    </a:lnTo>
                    <a:lnTo>
                      <a:pt x="18" y="29"/>
                    </a:lnTo>
                    <a:lnTo>
                      <a:pt x="22" y="29"/>
                    </a:lnTo>
                    <a:lnTo>
                      <a:pt x="25" y="29"/>
                    </a:lnTo>
                    <a:lnTo>
                      <a:pt x="32" y="32"/>
                    </a:lnTo>
                    <a:lnTo>
                      <a:pt x="32" y="32"/>
                    </a:lnTo>
                    <a:lnTo>
                      <a:pt x="32" y="36"/>
                    </a:lnTo>
                    <a:lnTo>
                      <a:pt x="39" y="39"/>
                    </a:lnTo>
                    <a:lnTo>
                      <a:pt x="43" y="43"/>
                    </a:lnTo>
                    <a:lnTo>
                      <a:pt x="50" y="43"/>
                    </a:lnTo>
                    <a:lnTo>
                      <a:pt x="57" y="39"/>
                    </a:lnTo>
                    <a:lnTo>
                      <a:pt x="64" y="32"/>
                    </a:lnTo>
                    <a:lnTo>
                      <a:pt x="67" y="32"/>
                    </a:lnTo>
                    <a:lnTo>
                      <a:pt x="67" y="29"/>
                    </a:lnTo>
                    <a:lnTo>
                      <a:pt x="71" y="25"/>
                    </a:lnTo>
                    <a:lnTo>
                      <a:pt x="71" y="22"/>
                    </a:lnTo>
                    <a:lnTo>
                      <a:pt x="67" y="18"/>
                    </a:lnTo>
                    <a:lnTo>
                      <a:pt x="60" y="14"/>
                    </a:lnTo>
                    <a:lnTo>
                      <a:pt x="39" y="4"/>
                    </a:lnTo>
                    <a:lnTo>
                      <a:pt x="39" y="0"/>
                    </a:lnTo>
                    <a:lnTo>
                      <a:pt x="36" y="0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8" y="4"/>
                    </a:lnTo>
                    <a:lnTo>
                      <a:pt x="11" y="11"/>
                    </a:lnTo>
                    <a:lnTo>
                      <a:pt x="11" y="11"/>
                    </a:lnTo>
                    <a:lnTo>
                      <a:pt x="7" y="14"/>
                    </a:lnTo>
                    <a:lnTo>
                      <a:pt x="4" y="18"/>
                    </a:lnTo>
                    <a:lnTo>
                      <a:pt x="0" y="22"/>
                    </a:lnTo>
                    <a:lnTo>
                      <a:pt x="0" y="25"/>
                    </a:lnTo>
                    <a:lnTo>
                      <a:pt x="0" y="29"/>
                    </a:lnTo>
                    <a:lnTo>
                      <a:pt x="4" y="32"/>
                    </a:lnTo>
                    <a:lnTo>
                      <a:pt x="11" y="3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63" name="Freeform 357"/>
              <p:cNvSpPr>
                <a:spLocks/>
              </p:cNvSpPr>
              <p:nvPr userDrawn="1"/>
            </p:nvSpPr>
            <p:spPr bwMode="gray">
              <a:xfrm>
                <a:off x="911" y="-2790"/>
                <a:ext cx="62" cy="13"/>
              </a:xfrm>
              <a:custGeom>
                <a:avLst/>
                <a:gdLst>
                  <a:gd name="T0" fmla="*/ 10 w 63"/>
                  <a:gd name="T1" fmla="*/ 35 h 35"/>
                  <a:gd name="T2" fmla="*/ 10 w 63"/>
                  <a:gd name="T3" fmla="*/ 35 h 35"/>
                  <a:gd name="T4" fmla="*/ 17 w 63"/>
                  <a:gd name="T5" fmla="*/ 35 h 35"/>
                  <a:gd name="T6" fmla="*/ 25 w 63"/>
                  <a:gd name="T7" fmla="*/ 35 h 35"/>
                  <a:gd name="T8" fmla="*/ 35 w 63"/>
                  <a:gd name="T9" fmla="*/ 35 h 35"/>
                  <a:gd name="T10" fmla="*/ 39 w 63"/>
                  <a:gd name="T11" fmla="*/ 31 h 35"/>
                  <a:gd name="T12" fmla="*/ 42 w 63"/>
                  <a:gd name="T13" fmla="*/ 28 h 35"/>
                  <a:gd name="T14" fmla="*/ 49 w 63"/>
                  <a:gd name="T15" fmla="*/ 21 h 35"/>
                  <a:gd name="T16" fmla="*/ 53 w 63"/>
                  <a:gd name="T17" fmla="*/ 17 h 35"/>
                  <a:gd name="T18" fmla="*/ 56 w 63"/>
                  <a:gd name="T19" fmla="*/ 17 h 35"/>
                  <a:gd name="T20" fmla="*/ 60 w 63"/>
                  <a:gd name="T21" fmla="*/ 17 h 35"/>
                  <a:gd name="T22" fmla="*/ 63 w 63"/>
                  <a:gd name="T23" fmla="*/ 17 h 35"/>
                  <a:gd name="T24" fmla="*/ 63 w 63"/>
                  <a:gd name="T25" fmla="*/ 14 h 35"/>
                  <a:gd name="T26" fmla="*/ 63 w 63"/>
                  <a:gd name="T27" fmla="*/ 10 h 35"/>
                  <a:gd name="T28" fmla="*/ 60 w 63"/>
                  <a:gd name="T29" fmla="*/ 7 h 35"/>
                  <a:gd name="T30" fmla="*/ 53 w 63"/>
                  <a:gd name="T31" fmla="*/ 3 h 35"/>
                  <a:gd name="T32" fmla="*/ 42 w 63"/>
                  <a:gd name="T33" fmla="*/ 3 h 35"/>
                  <a:gd name="T34" fmla="*/ 32 w 63"/>
                  <a:gd name="T35" fmla="*/ 0 h 35"/>
                  <a:gd name="T36" fmla="*/ 25 w 63"/>
                  <a:gd name="T37" fmla="*/ 0 h 35"/>
                  <a:gd name="T38" fmla="*/ 17 w 63"/>
                  <a:gd name="T39" fmla="*/ 0 h 35"/>
                  <a:gd name="T40" fmla="*/ 14 w 63"/>
                  <a:gd name="T41" fmla="*/ 0 h 35"/>
                  <a:gd name="T42" fmla="*/ 14 w 63"/>
                  <a:gd name="T43" fmla="*/ 0 h 35"/>
                  <a:gd name="T44" fmla="*/ 10 w 63"/>
                  <a:gd name="T45" fmla="*/ 3 h 35"/>
                  <a:gd name="T46" fmla="*/ 7 w 63"/>
                  <a:gd name="T47" fmla="*/ 10 h 35"/>
                  <a:gd name="T48" fmla="*/ 3 w 63"/>
                  <a:gd name="T49" fmla="*/ 14 h 35"/>
                  <a:gd name="T50" fmla="*/ 0 w 63"/>
                  <a:gd name="T51" fmla="*/ 21 h 35"/>
                  <a:gd name="T52" fmla="*/ 3 w 63"/>
                  <a:gd name="T53" fmla="*/ 28 h 35"/>
                  <a:gd name="T54" fmla="*/ 10 w 63"/>
                  <a:gd name="T5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3" h="35">
                    <a:moveTo>
                      <a:pt x="10" y="35"/>
                    </a:moveTo>
                    <a:lnTo>
                      <a:pt x="10" y="35"/>
                    </a:lnTo>
                    <a:lnTo>
                      <a:pt x="17" y="35"/>
                    </a:lnTo>
                    <a:lnTo>
                      <a:pt x="25" y="35"/>
                    </a:lnTo>
                    <a:lnTo>
                      <a:pt x="35" y="35"/>
                    </a:lnTo>
                    <a:lnTo>
                      <a:pt x="39" y="31"/>
                    </a:lnTo>
                    <a:lnTo>
                      <a:pt x="42" y="28"/>
                    </a:lnTo>
                    <a:lnTo>
                      <a:pt x="49" y="21"/>
                    </a:lnTo>
                    <a:lnTo>
                      <a:pt x="53" y="17"/>
                    </a:lnTo>
                    <a:lnTo>
                      <a:pt x="56" y="17"/>
                    </a:lnTo>
                    <a:lnTo>
                      <a:pt x="60" y="17"/>
                    </a:lnTo>
                    <a:lnTo>
                      <a:pt x="63" y="17"/>
                    </a:lnTo>
                    <a:lnTo>
                      <a:pt x="63" y="14"/>
                    </a:lnTo>
                    <a:lnTo>
                      <a:pt x="63" y="10"/>
                    </a:lnTo>
                    <a:lnTo>
                      <a:pt x="60" y="7"/>
                    </a:lnTo>
                    <a:lnTo>
                      <a:pt x="53" y="3"/>
                    </a:lnTo>
                    <a:lnTo>
                      <a:pt x="42" y="3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0" y="3"/>
                    </a:lnTo>
                    <a:lnTo>
                      <a:pt x="7" y="10"/>
                    </a:lnTo>
                    <a:lnTo>
                      <a:pt x="3" y="14"/>
                    </a:lnTo>
                    <a:lnTo>
                      <a:pt x="0" y="21"/>
                    </a:lnTo>
                    <a:lnTo>
                      <a:pt x="3" y="28"/>
                    </a:lnTo>
                    <a:lnTo>
                      <a:pt x="10" y="3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64" name="Freeform 358"/>
              <p:cNvSpPr>
                <a:spLocks/>
              </p:cNvSpPr>
              <p:nvPr userDrawn="1"/>
            </p:nvSpPr>
            <p:spPr bwMode="gray">
              <a:xfrm>
                <a:off x="836" y="-2678"/>
                <a:ext cx="18" cy="29"/>
              </a:xfrm>
              <a:custGeom>
                <a:avLst/>
                <a:gdLst>
                  <a:gd name="T0" fmla="*/ 18 w 18"/>
                  <a:gd name="T1" fmla="*/ 15 h 29"/>
                  <a:gd name="T2" fmla="*/ 18 w 18"/>
                  <a:gd name="T3" fmla="*/ 15 h 29"/>
                  <a:gd name="T4" fmla="*/ 18 w 18"/>
                  <a:gd name="T5" fmla="*/ 11 h 29"/>
                  <a:gd name="T6" fmla="*/ 18 w 18"/>
                  <a:gd name="T7" fmla="*/ 8 h 29"/>
                  <a:gd name="T8" fmla="*/ 18 w 18"/>
                  <a:gd name="T9" fmla="*/ 4 h 29"/>
                  <a:gd name="T10" fmla="*/ 18 w 18"/>
                  <a:gd name="T11" fmla="*/ 0 h 29"/>
                  <a:gd name="T12" fmla="*/ 14 w 18"/>
                  <a:gd name="T13" fmla="*/ 0 h 29"/>
                  <a:gd name="T14" fmla="*/ 10 w 18"/>
                  <a:gd name="T15" fmla="*/ 0 h 29"/>
                  <a:gd name="T16" fmla="*/ 7 w 18"/>
                  <a:gd name="T17" fmla="*/ 4 h 29"/>
                  <a:gd name="T18" fmla="*/ 3 w 18"/>
                  <a:gd name="T19" fmla="*/ 11 h 29"/>
                  <a:gd name="T20" fmla="*/ 0 w 18"/>
                  <a:gd name="T21" fmla="*/ 15 h 29"/>
                  <a:gd name="T22" fmla="*/ 0 w 18"/>
                  <a:gd name="T23" fmla="*/ 22 h 29"/>
                  <a:gd name="T24" fmla="*/ 0 w 18"/>
                  <a:gd name="T25" fmla="*/ 29 h 29"/>
                  <a:gd name="T26" fmla="*/ 0 w 18"/>
                  <a:gd name="T27" fmla="*/ 29 h 29"/>
                  <a:gd name="T28" fmla="*/ 3 w 18"/>
                  <a:gd name="T29" fmla="*/ 29 h 29"/>
                  <a:gd name="T30" fmla="*/ 7 w 18"/>
                  <a:gd name="T31" fmla="*/ 29 h 29"/>
                  <a:gd name="T32" fmla="*/ 10 w 18"/>
                  <a:gd name="T33" fmla="*/ 29 h 29"/>
                  <a:gd name="T34" fmla="*/ 14 w 18"/>
                  <a:gd name="T35" fmla="*/ 22 h 29"/>
                  <a:gd name="T36" fmla="*/ 18 w 18"/>
                  <a:gd name="T37" fmla="*/ 1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8" h="29">
                    <a:moveTo>
                      <a:pt x="18" y="15"/>
                    </a:moveTo>
                    <a:lnTo>
                      <a:pt x="18" y="15"/>
                    </a:lnTo>
                    <a:lnTo>
                      <a:pt x="18" y="11"/>
                    </a:lnTo>
                    <a:lnTo>
                      <a:pt x="18" y="8"/>
                    </a:lnTo>
                    <a:lnTo>
                      <a:pt x="18" y="4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7" y="4"/>
                    </a:lnTo>
                    <a:lnTo>
                      <a:pt x="3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0" y="29"/>
                    </a:lnTo>
                    <a:lnTo>
                      <a:pt x="0" y="29"/>
                    </a:lnTo>
                    <a:lnTo>
                      <a:pt x="3" y="29"/>
                    </a:lnTo>
                    <a:lnTo>
                      <a:pt x="7" y="29"/>
                    </a:lnTo>
                    <a:lnTo>
                      <a:pt x="10" y="29"/>
                    </a:lnTo>
                    <a:lnTo>
                      <a:pt x="14" y="22"/>
                    </a:lnTo>
                    <a:lnTo>
                      <a:pt x="18" y="1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65" name="Freeform 359"/>
              <p:cNvSpPr>
                <a:spLocks/>
              </p:cNvSpPr>
              <p:nvPr userDrawn="1"/>
            </p:nvSpPr>
            <p:spPr bwMode="gray">
              <a:xfrm>
                <a:off x="832" y="-2656"/>
                <a:ext cx="120" cy="84"/>
              </a:xfrm>
              <a:custGeom>
                <a:avLst/>
                <a:gdLst>
                  <a:gd name="T0" fmla="*/ 7 w 120"/>
                  <a:gd name="T1" fmla="*/ 70 h 95"/>
                  <a:gd name="T2" fmla="*/ 14 w 120"/>
                  <a:gd name="T3" fmla="*/ 74 h 95"/>
                  <a:gd name="T4" fmla="*/ 25 w 120"/>
                  <a:gd name="T5" fmla="*/ 74 h 95"/>
                  <a:gd name="T6" fmla="*/ 29 w 120"/>
                  <a:gd name="T7" fmla="*/ 70 h 95"/>
                  <a:gd name="T8" fmla="*/ 32 w 120"/>
                  <a:gd name="T9" fmla="*/ 67 h 95"/>
                  <a:gd name="T10" fmla="*/ 39 w 120"/>
                  <a:gd name="T11" fmla="*/ 70 h 95"/>
                  <a:gd name="T12" fmla="*/ 50 w 120"/>
                  <a:gd name="T13" fmla="*/ 70 h 95"/>
                  <a:gd name="T14" fmla="*/ 53 w 120"/>
                  <a:gd name="T15" fmla="*/ 67 h 95"/>
                  <a:gd name="T16" fmla="*/ 60 w 120"/>
                  <a:gd name="T17" fmla="*/ 67 h 95"/>
                  <a:gd name="T18" fmla="*/ 60 w 120"/>
                  <a:gd name="T19" fmla="*/ 70 h 95"/>
                  <a:gd name="T20" fmla="*/ 57 w 120"/>
                  <a:gd name="T21" fmla="*/ 74 h 95"/>
                  <a:gd name="T22" fmla="*/ 43 w 120"/>
                  <a:gd name="T23" fmla="*/ 81 h 95"/>
                  <a:gd name="T24" fmla="*/ 29 w 120"/>
                  <a:gd name="T25" fmla="*/ 88 h 95"/>
                  <a:gd name="T26" fmla="*/ 29 w 120"/>
                  <a:gd name="T27" fmla="*/ 91 h 95"/>
                  <a:gd name="T28" fmla="*/ 39 w 120"/>
                  <a:gd name="T29" fmla="*/ 95 h 95"/>
                  <a:gd name="T30" fmla="*/ 57 w 120"/>
                  <a:gd name="T31" fmla="*/ 91 h 95"/>
                  <a:gd name="T32" fmla="*/ 71 w 120"/>
                  <a:gd name="T33" fmla="*/ 81 h 95"/>
                  <a:gd name="T34" fmla="*/ 78 w 120"/>
                  <a:gd name="T35" fmla="*/ 77 h 95"/>
                  <a:gd name="T36" fmla="*/ 81 w 120"/>
                  <a:gd name="T37" fmla="*/ 74 h 95"/>
                  <a:gd name="T38" fmla="*/ 85 w 120"/>
                  <a:gd name="T39" fmla="*/ 77 h 95"/>
                  <a:gd name="T40" fmla="*/ 88 w 120"/>
                  <a:gd name="T41" fmla="*/ 77 h 95"/>
                  <a:gd name="T42" fmla="*/ 95 w 120"/>
                  <a:gd name="T43" fmla="*/ 74 h 95"/>
                  <a:gd name="T44" fmla="*/ 99 w 120"/>
                  <a:gd name="T45" fmla="*/ 74 h 95"/>
                  <a:gd name="T46" fmla="*/ 110 w 120"/>
                  <a:gd name="T47" fmla="*/ 74 h 95"/>
                  <a:gd name="T48" fmla="*/ 113 w 120"/>
                  <a:gd name="T49" fmla="*/ 70 h 95"/>
                  <a:gd name="T50" fmla="*/ 117 w 120"/>
                  <a:gd name="T51" fmla="*/ 60 h 95"/>
                  <a:gd name="T52" fmla="*/ 120 w 120"/>
                  <a:gd name="T53" fmla="*/ 45 h 95"/>
                  <a:gd name="T54" fmla="*/ 117 w 120"/>
                  <a:gd name="T55" fmla="*/ 35 h 95"/>
                  <a:gd name="T56" fmla="*/ 113 w 120"/>
                  <a:gd name="T57" fmla="*/ 35 h 95"/>
                  <a:gd name="T58" fmla="*/ 106 w 120"/>
                  <a:gd name="T59" fmla="*/ 38 h 95"/>
                  <a:gd name="T60" fmla="*/ 99 w 120"/>
                  <a:gd name="T61" fmla="*/ 38 h 95"/>
                  <a:gd name="T62" fmla="*/ 95 w 120"/>
                  <a:gd name="T63" fmla="*/ 31 h 95"/>
                  <a:gd name="T64" fmla="*/ 88 w 120"/>
                  <a:gd name="T65" fmla="*/ 17 h 95"/>
                  <a:gd name="T66" fmla="*/ 88 w 120"/>
                  <a:gd name="T67" fmla="*/ 7 h 95"/>
                  <a:gd name="T68" fmla="*/ 85 w 120"/>
                  <a:gd name="T69" fmla="*/ 0 h 95"/>
                  <a:gd name="T70" fmla="*/ 81 w 120"/>
                  <a:gd name="T71" fmla="*/ 0 h 95"/>
                  <a:gd name="T72" fmla="*/ 74 w 120"/>
                  <a:gd name="T73" fmla="*/ 3 h 95"/>
                  <a:gd name="T74" fmla="*/ 67 w 120"/>
                  <a:gd name="T75" fmla="*/ 14 h 95"/>
                  <a:gd name="T76" fmla="*/ 67 w 120"/>
                  <a:gd name="T77" fmla="*/ 21 h 95"/>
                  <a:gd name="T78" fmla="*/ 67 w 120"/>
                  <a:gd name="T79" fmla="*/ 28 h 95"/>
                  <a:gd name="T80" fmla="*/ 74 w 120"/>
                  <a:gd name="T81" fmla="*/ 31 h 95"/>
                  <a:gd name="T82" fmla="*/ 67 w 120"/>
                  <a:gd name="T83" fmla="*/ 38 h 95"/>
                  <a:gd name="T84" fmla="*/ 64 w 120"/>
                  <a:gd name="T85" fmla="*/ 45 h 95"/>
                  <a:gd name="T86" fmla="*/ 57 w 120"/>
                  <a:gd name="T87" fmla="*/ 49 h 95"/>
                  <a:gd name="T88" fmla="*/ 57 w 120"/>
                  <a:gd name="T89" fmla="*/ 38 h 95"/>
                  <a:gd name="T90" fmla="*/ 53 w 120"/>
                  <a:gd name="T91" fmla="*/ 28 h 95"/>
                  <a:gd name="T92" fmla="*/ 46 w 120"/>
                  <a:gd name="T93" fmla="*/ 24 h 95"/>
                  <a:gd name="T94" fmla="*/ 39 w 120"/>
                  <a:gd name="T95" fmla="*/ 28 h 95"/>
                  <a:gd name="T96" fmla="*/ 32 w 120"/>
                  <a:gd name="T97" fmla="*/ 24 h 95"/>
                  <a:gd name="T98" fmla="*/ 32 w 120"/>
                  <a:gd name="T99" fmla="*/ 21 h 95"/>
                  <a:gd name="T100" fmla="*/ 25 w 120"/>
                  <a:gd name="T101" fmla="*/ 17 h 95"/>
                  <a:gd name="T102" fmla="*/ 14 w 120"/>
                  <a:gd name="T103" fmla="*/ 17 h 95"/>
                  <a:gd name="T104" fmla="*/ 11 w 120"/>
                  <a:gd name="T105" fmla="*/ 24 h 95"/>
                  <a:gd name="T106" fmla="*/ 7 w 120"/>
                  <a:gd name="T107" fmla="*/ 35 h 95"/>
                  <a:gd name="T108" fmla="*/ 7 w 120"/>
                  <a:gd name="T109" fmla="*/ 35 h 95"/>
                  <a:gd name="T110" fmla="*/ 7 w 120"/>
                  <a:gd name="T111" fmla="*/ 45 h 95"/>
                  <a:gd name="T112" fmla="*/ 4 w 120"/>
                  <a:gd name="T113" fmla="*/ 49 h 95"/>
                  <a:gd name="T114" fmla="*/ 0 w 120"/>
                  <a:gd name="T115" fmla="*/ 56 h 95"/>
                  <a:gd name="T116" fmla="*/ 0 w 120"/>
                  <a:gd name="T117" fmla="*/ 63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0" h="95">
                    <a:moveTo>
                      <a:pt x="7" y="70"/>
                    </a:moveTo>
                    <a:lnTo>
                      <a:pt x="7" y="70"/>
                    </a:lnTo>
                    <a:lnTo>
                      <a:pt x="11" y="74"/>
                    </a:lnTo>
                    <a:lnTo>
                      <a:pt x="14" y="74"/>
                    </a:lnTo>
                    <a:lnTo>
                      <a:pt x="22" y="77"/>
                    </a:lnTo>
                    <a:lnTo>
                      <a:pt x="25" y="74"/>
                    </a:lnTo>
                    <a:lnTo>
                      <a:pt x="25" y="74"/>
                    </a:lnTo>
                    <a:lnTo>
                      <a:pt x="29" y="70"/>
                    </a:lnTo>
                    <a:lnTo>
                      <a:pt x="32" y="67"/>
                    </a:lnTo>
                    <a:lnTo>
                      <a:pt x="32" y="67"/>
                    </a:lnTo>
                    <a:lnTo>
                      <a:pt x="36" y="70"/>
                    </a:lnTo>
                    <a:lnTo>
                      <a:pt x="39" y="70"/>
                    </a:lnTo>
                    <a:lnTo>
                      <a:pt x="46" y="70"/>
                    </a:lnTo>
                    <a:lnTo>
                      <a:pt x="50" y="70"/>
                    </a:lnTo>
                    <a:lnTo>
                      <a:pt x="50" y="67"/>
                    </a:lnTo>
                    <a:lnTo>
                      <a:pt x="53" y="67"/>
                    </a:lnTo>
                    <a:lnTo>
                      <a:pt x="57" y="67"/>
                    </a:lnTo>
                    <a:lnTo>
                      <a:pt x="60" y="67"/>
                    </a:lnTo>
                    <a:lnTo>
                      <a:pt x="64" y="67"/>
                    </a:lnTo>
                    <a:lnTo>
                      <a:pt x="60" y="70"/>
                    </a:lnTo>
                    <a:lnTo>
                      <a:pt x="60" y="74"/>
                    </a:lnTo>
                    <a:lnTo>
                      <a:pt x="57" y="74"/>
                    </a:lnTo>
                    <a:lnTo>
                      <a:pt x="50" y="77"/>
                    </a:lnTo>
                    <a:lnTo>
                      <a:pt x="43" y="81"/>
                    </a:lnTo>
                    <a:lnTo>
                      <a:pt x="36" y="84"/>
                    </a:lnTo>
                    <a:lnTo>
                      <a:pt x="29" y="88"/>
                    </a:lnTo>
                    <a:lnTo>
                      <a:pt x="29" y="91"/>
                    </a:lnTo>
                    <a:lnTo>
                      <a:pt x="29" y="91"/>
                    </a:lnTo>
                    <a:lnTo>
                      <a:pt x="32" y="91"/>
                    </a:lnTo>
                    <a:lnTo>
                      <a:pt x="39" y="95"/>
                    </a:lnTo>
                    <a:lnTo>
                      <a:pt x="50" y="95"/>
                    </a:lnTo>
                    <a:lnTo>
                      <a:pt x="57" y="91"/>
                    </a:lnTo>
                    <a:lnTo>
                      <a:pt x="64" y="84"/>
                    </a:lnTo>
                    <a:lnTo>
                      <a:pt x="71" y="81"/>
                    </a:lnTo>
                    <a:lnTo>
                      <a:pt x="78" y="77"/>
                    </a:lnTo>
                    <a:lnTo>
                      <a:pt x="78" y="77"/>
                    </a:lnTo>
                    <a:lnTo>
                      <a:pt x="78" y="74"/>
                    </a:lnTo>
                    <a:lnTo>
                      <a:pt x="81" y="74"/>
                    </a:lnTo>
                    <a:lnTo>
                      <a:pt x="85" y="74"/>
                    </a:lnTo>
                    <a:lnTo>
                      <a:pt x="85" y="77"/>
                    </a:lnTo>
                    <a:lnTo>
                      <a:pt x="88" y="77"/>
                    </a:lnTo>
                    <a:lnTo>
                      <a:pt x="88" y="77"/>
                    </a:lnTo>
                    <a:lnTo>
                      <a:pt x="92" y="77"/>
                    </a:lnTo>
                    <a:lnTo>
                      <a:pt x="95" y="74"/>
                    </a:lnTo>
                    <a:lnTo>
                      <a:pt x="99" y="74"/>
                    </a:lnTo>
                    <a:lnTo>
                      <a:pt x="99" y="74"/>
                    </a:lnTo>
                    <a:lnTo>
                      <a:pt x="106" y="77"/>
                    </a:lnTo>
                    <a:lnTo>
                      <a:pt x="110" y="74"/>
                    </a:lnTo>
                    <a:lnTo>
                      <a:pt x="113" y="70"/>
                    </a:lnTo>
                    <a:lnTo>
                      <a:pt x="113" y="70"/>
                    </a:lnTo>
                    <a:lnTo>
                      <a:pt x="117" y="63"/>
                    </a:lnTo>
                    <a:lnTo>
                      <a:pt x="117" y="60"/>
                    </a:lnTo>
                    <a:lnTo>
                      <a:pt x="120" y="52"/>
                    </a:lnTo>
                    <a:lnTo>
                      <a:pt x="120" y="45"/>
                    </a:lnTo>
                    <a:lnTo>
                      <a:pt x="120" y="42"/>
                    </a:lnTo>
                    <a:lnTo>
                      <a:pt x="117" y="35"/>
                    </a:lnTo>
                    <a:lnTo>
                      <a:pt x="113" y="35"/>
                    </a:lnTo>
                    <a:lnTo>
                      <a:pt x="113" y="35"/>
                    </a:lnTo>
                    <a:lnTo>
                      <a:pt x="110" y="35"/>
                    </a:lnTo>
                    <a:lnTo>
                      <a:pt x="106" y="38"/>
                    </a:lnTo>
                    <a:lnTo>
                      <a:pt x="103" y="38"/>
                    </a:lnTo>
                    <a:lnTo>
                      <a:pt x="99" y="38"/>
                    </a:lnTo>
                    <a:lnTo>
                      <a:pt x="95" y="31"/>
                    </a:lnTo>
                    <a:lnTo>
                      <a:pt x="95" y="31"/>
                    </a:lnTo>
                    <a:lnTo>
                      <a:pt x="92" y="24"/>
                    </a:lnTo>
                    <a:lnTo>
                      <a:pt x="88" y="17"/>
                    </a:lnTo>
                    <a:lnTo>
                      <a:pt x="88" y="10"/>
                    </a:lnTo>
                    <a:lnTo>
                      <a:pt x="88" y="7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1" y="0"/>
                    </a:lnTo>
                    <a:lnTo>
                      <a:pt x="78" y="0"/>
                    </a:lnTo>
                    <a:lnTo>
                      <a:pt x="74" y="3"/>
                    </a:lnTo>
                    <a:lnTo>
                      <a:pt x="71" y="7"/>
                    </a:lnTo>
                    <a:lnTo>
                      <a:pt x="67" y="14"/>
                    </a:lnTo>
                    <a:lnTo>
                      <a:pt x="67" y="21"/>
                    </a:lnTo>
                    <a:lnTo>
                      <a:pt x="67" y="21"/>
                    </a:lnTo>
                    <a:lnTo>
                      <a:pt x="67" y="24"/>
                    </a:lnTo>
                    <a:lnTo>
                      <a:pt x="67" y="28"/>
                    </a:lnTo>
                    <a:lnTo>
                      <a:pt x="74" y="28"/>
                    </a:lnTo>
                    <a:lnTo>
                      <a:pt x="74" y="31"/>
                    </a:lnTo>
                    <a:lnTo>
                      <a:pt x="71" y="35"/>
                    </a:lnTo>
                    <a:lnTo>
                      <a:pt x="67" y="38"/>
                    </a:lnTo>
                    <a:lnTo>
                      <a:pt x="67" y="42"/>
                    </a:lnTo>
                    <a:lnTo>
                      <a:pt x="64" y="45"/>
                    </a:lnTo>
                    <a:lnTo>
                      <a:pt x="60" y="49"/>
                    </a:lnTo>
                    <a:lnTo>
                      <a:pt x="57" y="49"/>
                    </a:lnTo>
                    <a:lnTo>
                      <a:pt x="57" y="45"/>
                    </a:lnTo>
                    <a:lnTo>
                      <a:pt x="57" y="38"/>
                    </a:lnTo>
                    <a:lnTo>
                      <a:pt x="57" y="35"/>
                    </a:lnTo>
                    <a:lnTo>
                      <a:pt x="53" y="28"/>
                    </a:lnTo>
                    <a:lnTo>
                      <a:pt x="50" y="24"/>
                    </a:lnTo>
                    <a:lnTo>
                      <a:pt x="46" y="24"/>
                    </a:lnTo>
                    <a:lnTo>
                      <a:pt x="43" y="24"/>
                    </a:lnTo>
                    <a:lnTo>
                      <a:pt x="39" y="28"/>
                    </a:lnTo>
                    <a:lnTo>
                      <a:pt x="36" y="28"/>
                    </a:lnTo>
                    <a:lnTo>
                      <a:pt x="32" y="24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29" y="17"/>
                    </a:lnTo>
                    <a:lnTo>
                      <a:pt x="25" y="17"/>
                    </a:lnTo>
                    <a:lnTo>
                      <a:pt x="22" y="17"/>
                    </a:lnTo>
                    <a:lnTo>
                      <a:pt x="14" y="17"/>
                    </a:lnTo>
                    <a:lnTo>
                      <a:pt x="11" y="21"/>
                    </a:lnTo>
                    <a:lnTo>
                      <a:pt x="11" y="24"/>
                    </a:lnTo>
                    <a:lnTo>
                      <a:pt x="11" y="35"/>
                    </a:lnTo>
                    <a:lnTo>
                      <a:pt x="7" y="35"/>
                    </a:lnTo>
                    <a:lnTo>
                      <a:pt x="7" y="35"/>
                    </a:lnTo>
                    <a:lnTo>
                      <a:pt x="7" y="35"/>
                    </a:lnTo>
                    <a:lnTo>
                      <a:pt x="7" y="38"/>
                    </a:lnTo>
                    <a:lnTo>
                      <a:pt x="7" y="45"/>
                    </a:lnTo>
                    <a:lnTo>
                      <a:pt x="7" y="49"/>
                    </a:lnTo>
                    <a:lnTo>
                      <a:pt x="4" y="49"/>
                    </a:lnTo>
                    <a:lnTo>
                      <a:pt x="0" y="52"/>
                    </a:lnTo>
                    <a:lnTo>
                      <a:pt x="0" y="56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7" y="7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66" name="Freeform 360"/>
              <p:cNvSpPr>
                <a:spLocks/>
              </p:cNvSpPr>
              <p:nvPr userDrawn="1"/>
            </p:nvSpPr>
            <p:spPr bwMode="gray">
              <a:xfrm>
                <a:off x="1024" y="-2797"/>
                <a:ext cx="28" cy="53"/>
              </a:xfrm>
              <a:custGeom>
                <a:avLst/>
                <a:gdLst>
                  <a:gd name="T0" fmla="*/ 17 w 21"/>
                  <a:gd name="T1" fmla="*/ 38 h 53"/>
                  <a:gd name="T2" fmla="*/ 10 w 21"/>
                  <a:gd name="T3" fmla="*/ 10 h 53"/>
                  <a:gd name="T4" fmla="*/ 10 w 21"/>
                  <a:gd name="T5" fmla="*/ 10 h 53"/>
                  <a:gd name="T6" fmla="*/ 7 w 21"/>
                  <a:gd name="T7" fmla="*/ 7 h 53"/>
                  <a:gd name="T8" fmla="*/ 7 w 21"/>
                  <a:gd name="T9" fmla="*/ 3 h 53"/>
                  <a:gd name="T10" fmla="*/ 7 w 21"/>
                  <a:gd name="T11" fmla="*/ 3 h 53"/>
                  <a:gd name="T12" fmla="*/ 3 w 21"/>
                  <a:gd name="T13" fmla="*/ 0 h 53"/>
                  <a:gd name="T14" fmla="*/ 3 w 21"/>
                  <a:gd name="T15" fmla="*/ 3 h 53"/>
                  <a:gd name="T16" fmla="*/ 0 w 21"/>
                  <a:gd name="T17" fmla="*/ 7 h 53"/>
                  <a:gd name="T18" fmla="*/ 0 w 21"/>
                  <a:gd name="T19" fmla="*/ 14 h 53"/>
                  <a:gd name="T20" fmla="*/ 0 w 21"/>
                  <a:gd name="T21" fmla="*/ 24 h 53"/>
                  <a:gd name="T22" fmla="*/ 0 w 21"/>
                  <a:gd name="T23" fmla="*/ 28 h 53"/>
                  <a:gd name="T24" fmla="*/ 0 w 21"/>
                  <a:gd name="T25" fmla="*/ 31 h 53"/>
                  <a:gd name="T26" fmla="*/ 3 w 21"/>
                  <a:gd name="T27" fmla="*/ 38 h 53"/>
                  <a:gd name="T28" fmla="*/ 3 w 21"/>
                  <a:gd name="T29" fmla="*/ 42 h 53"/>
                  <a:gd name="T30" fmla="*/ 10 w 21"/>
                  <a:gd name="T31" fmla="*/ 49 h 53"/>
                  <a:gd name="T32" fmla="*/ 17 w 21"/>
                  <a:gd name="T33" fmla="*/ 53 h 53"/>
                  <a:gd name="T34" fmla="*/ 17 w 21"/>
                  <a:gd name="T35" fmla="*/ 53 h 53"/>
                  <a:gd name="T36" fmla="*/ 17 w 21"/>
                  <a:gd name="T37" fmla="*/ 53 h 53"/>
                  <a:gd name="T38" fmla="*/ 21 w 21"/>
                  <a:gd name="T39" fmla="*/ 49 h 53"/>
                  <a:gd name="T40" fmla="*/ 21 w 21"/>
                  <a:gd name="T41" fmla="*/ 49 h 53"/>
                  <a:gd name="T42" fmla="*/ 21 w 21"/>
                  <a:gd name="T43" fmla="*/ 42 h 53"/>
                  <a:gd name="T44" fmla="*/ 17 w 21"/>
                  <a:gd name="T45" fmla="*/ 38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1" h="53">
                    <a:moveTo>
                      <a:pt x="17" y="38"/>
                    </a:moveTo>
                    <a:lnTo>
                      <a:pt x="10" y="10"/>
                    </a:lnTo>
                    <a:lnTo>
                      <a:pt x="10" y="10"/>
                    </a:lnTo>
                    <a:lnTo>
                      <a:pt x="7" y="7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3" y="0"/>
                    </a:lnTo>
                    <a:lnTo>
                      <a:pt x="3" y="3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0" y="24"/>
                    </a:lnTo>
                    <a:lnTo>
                      <a:pt x="0" y="28"/>
                    </a:lnTo>
                    <a:lnTo>
                      <a:pt x="0" y="31"/>
                    </a:lnTo>
                    <a:lnTo>
                      <a:pt x="3" y="38"/>
                    </a:lnTo>
                    <a:lnTo>
                      <a:pt x="3" y="42"/>
                    </a:lnTo>
                    <a:lnTo>
                      <a:pt x="10" y="49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21" y="49"/>
                    </a:lnTo>
                    <a:lnTo>
                      <a:pt x="21" y="49"/>
                    </a:lnTo>
                    <a:lnTo>
                      <a:pt x="21" y="42"/>
                    </a:lnTo>
                    <a:lnTo>
                      <a:pt x="17" y="3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67" name="Freeform 361"/>
              <p:cNvSpPr>
                <a:spLocks/>
              </p:cNvSpPr>
              <p:nvPr userDrawn="1"/>
            </p:nvSpPr>
            <p:spPr bwMode="gray">
              <a:xfrm>
                <a:off x="970" y="-2723"/>
                <a:ext cx="82" cy="79"/>
              </a:xfrm>
              <a:custGeom>
                <a:avLst/>
                <a:gdLst>
                  <a:gd name="T0" fmla="*/ 0 w 77"/>
                  <a:gd name="T1" fmla="*/ 24 h 95"/>
                  <a:gd name="T2" fmla="*/ 7 w 77"/>
                  <a:gd name="T3" fmla="*/ 35 h 95"/>
                  <a:gd name="T4" fmla="*/ 14 w 77"/>
                  <a:gd name="T5" fmla="*/ 53 h 95"/>
                  <a:gd name="T6" fmla="*/ 21 w 77"/>
                  <a:gd name="T7" fmla="*/ 53 h 95"/>
                  <a:gd name="T8" fmla="*/ 31 w 77"/>
                  <a:gd name="T9" fmla="*/ 56 h 95"/>
                  <a:gd name="T10" fmla="*/ 39 w 77"/>
                  <a:gd name="T11" fmla="*/ 60 h 95"/>
                  <a:gd name="T12" fmla="*/ 39 w 77"/>
                  <a:gd name="T13" fmla="*/ 77 h 95"/>
                  <a:gd name="T14" fmla="*/ 49 w 77"/>
                  <a:gd name="T15" fmla="*/ 91 h 95"/>
                  <a:gd name="T16" fmla="*/ 63 w 77"/>
                  <a:gd name="T17" fmla="*/ 95 h 95"/>
                  <a:gd name="T18" fmla="*/ 77 w 77"/>
                  <a:gd name="T19" fmla="*/ 88 h 95"/>
                  <a:gd name="T20" fmla="*/ 77 w 77"/>
                  <a:gd name="T21" fmla="*/ 88 h 95"/>
                  <a:gd name="T22" fmla="*/ 70 w 77"/>
                  <a:gd name="T23" fmla="*/ 88 h 95"/>
                  <a:gd name="T24" fmla="*/ 67 w 77"/>
                  <a:gd name="T25" fmla="*/ 91 h 95"/>
                  <a:gd name="T26" fmla="*/ 67 w 77"/>
                  <a:gd name="T27" fmla="*/ 91 h 95"/>
                  <a:gd name="T28" fmla="*/ 67 w 77"/>
                  <a:gd name="T29" fmla="*/ 77 h 95"/>
                  <a:gd name="T30" fmla="*/ 63 w 77"/>
                  <a:gd name="T31" fmla="*/ 56 h 95"/>
                  <a:gd name="T32" fmla="*/ 60 w 77"/>
                  <a:gd name="T33" fmla="*/ 45 h 95"/>
                  <a:gd name="T34" fmla="*/ 63 w 77"/>
                  <a:gd name="T35" fmla="*/ 35 h 95"/>
                  <a:gd name="T36" fmla="*/ 70 w 77"/>
                  <a:gd name="T37" fmla="*/ 24 h 95"/>
                  <a:gd name="T38" fmla="*/ 70 w 77"/>
                  <a:gd name="T39" fmla="*/ 10 h 95"/>
                  <a:gd name="T40" fmla="*/ 63 w 77"/>
                  <a:gd name="T41" fmla="*/ 3 h 95"/>
                  <a:gd name="T42" fmla="*/ 56 w 77"/>
                  <a:gd name="T43" fmla="*/ 3 h 95"/>
                  <a:gd name="T44" fmla="*/ 46 w 77"/>
                  <a:gd name="T45" fmla="*/ 0 h 95"/>
                  <a:gd name="T46" fmla="*/ 39 w 77"/>
                  <a:gd name="T47" fmla="*/ 0 h 95"/>
                  <a:gd name="T48" fmla="*/ 39 w 77"/>
                  <a:gd name="T49" fmla="*/ 10 h 95"/>
                  <a:gd name="T50" fmla="*/ 42 w 77"/>
                  <a:gd name="T51" fmla="*/ 24 h 95"/>
                  <a:gd name="T52" fmla="*/ 46 w 77"/>
                  <a:gd name="T53" fmla="*/ 35 h 95"/>
                  <a:gd name="T54" fmla="*/ 42 w 77"/>
                  <a:gd name="T55" fmla="*/ 42 h 95"/>
                  <a:gd name="T56" fmla="*/ 31 w 77"/>
                  <a:gd name="T57" fmla="*/ 35 h 95"/>
                  <a:gd name="T58" fmla="*/ 17 w 77"/>
                  <a:gd name="T59" fmla="*/ 21 h 95"/>
                  <a:gd name="T60" fmla="*/ 14 w 77"/>
                  <a:gd name="T61" fmla="*/ 10 h 95"/>
                  <a:gd name="T62" fmla="*/ 10 w 77"/>
                  <a:gd name="T63" fmla="*/ 7 h 95"/>
                  <a:gd name="T64" fmla="*/ 3 w 77"/>
                  <a:gd name="T65" fmla="*/ 7 h 95"/>
                  <a:gd name="T66" fmla="*/ 0 w 77"/>
                  <a:gd name="T67" fmla="*/ 10 h 95"/>
                  <a:gd name="T68" fmla="*/ 0 w 77"/>
                  <a:gd name="T69" fmla="*/ 21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7" h="95">
                    <a:moveTo>
                      <a:pt x="0" y="21"/>
                    </a:moveTo>
                    <a:lnTo>
                      <a:pt x="0" y="24"/>
                    </a:lnTo>
                    <a:lnTo>
                      <a:pt x="3" y="28"/>
                    </a:lnTo>
                    <a:lnTo>
                      <a:pt x="7" y="35"/>
                    </a:lnTo>
                    <a:lnTo>
                      <a:pt x="14" y="45"/>
                    </a:lnTo>
                    <a:lnTo>
                      <a:pt x="14" y="53"/>
                    </a:lnTo>
                    <a:lnTo>
                      <a:pt x="17" y="53"/>
                    </a:lnTo>
                    <a:lnTo>
                      <a:pt x="21" y="53"/>
                    </a:lnTo>
                    <a:lnTo>
                      <a:pt x="24" y="53"/>
                    </a:lnTo>
                    <a:lnTo>
                      <a:pt x="31" y="56"/>
                    </a:lnTo>
                    <a:lnTo>
                      <a:pt x="35" y="56"/>
                    </a:lnTo>
                    <a:lnTo>
                      <a:pt x="39" y="60"/>
                    </a:lnTo>
                    <a:lnTo>
                      <a:pt x="39" y="67"/>
                    </a:lnTo>
                    <a:lnTo>
                      <a:pt x="39" y="77"/>
                    </a:lnTo>
                    <a:lnTo>
                      <a:pt x="42" y="84"/>
                    </a:lnTo>
                    <a:lnTo>
                      <a:pt x="49" y="91"/>
                    </a:lnTo>
                    <a:lnTo>
                      <a:pt x="56" y="95"/>
                    </a:lnTo>
                    <a:lnTo>
                      <a:pt x="63" y="95"/>
                    </a:lnTo>
                    <a:lnTo>
                      <a:pt x="70" y="91"/>
                    </a:lnTo>
                    <a:lnTo>
                      <a:pt x="77" y="88"/>
                    </a:lnTo>
                    <a:lnTo>
                      <a:pt x="77" y="88"/>
                    </a:lnTo>
                    <a:lnTo>
                      <a:pt x="77" y="88"/>
                    </a:lnTo>
                    <a:lnTo>
                      <a:pt x="74" y="88"/>
                    </a:lnTo>
                    <a:lnTo>
                      <a:pt x="70" y="88"/>
                    </a:lnTo>
                    <a:lnTo>
                      <a:pt x="70" y="91"/>
                    </a:lnTo>
                    <a:lnTo>
                      <a:pt x="67" y="91"/>
                    </a:lnTo>
                    <a:lnTo>
                      <a:pt x="67" y="91"/>
                    </a:lnTo>
                    <a:lnTo>
                      <a:pt x="67" y="91"/>
                    </a:lnTo>
                    <a:lnTo>
                      <a:pt x="67" y="84"/>
                    </a:lnTo>
                    <a:lnTo>
                      <a:pt x="67" y="77"/>
                    </a:lnTo>
                    <a:lnTo>
                      <a:pt x="63" y="67"/>
                    </a:lnTo>
                    <a:lnTo>
                      <a:pt x="63" y="56"/>
                    </a:lnTo>
                    <a:lnTo>
                      <a:pt x="60" y="45"/>
                    </a:lnTo>
                    <a:lnTo>
                      <a:pt x="60" y="45"/>
                    </a:lnTo>
                    <a:lnTo>
                      <a:pt x="63" y="42"/>
                    </a:lnTo>
                    <a:lnTo>
                      <a:pt x="63" y="35"/>
                    </a:lnTo>
                    <a:lnTo>
                      <a:pt x="67" y="31"/>
                    </a:lnTo>
                    <a:lnTo>
                      <a:pt x="70" y="24"/>
                    </a:lnTo>
                    <a:lnTo>
                      <a:pt x="70" y="17"/>
                    </a:lnTo>
                    <a:lnTo>
                      <a:pt x="70" y="10"/>
                    </a:lnTo>
                    <a:lnTo>
                      <a:pt x="67" y="7"/>
                    </a:lnTo>
                    <a:lnTo>
                      <a:pt x="63" y="3"/>
                    </a:lnTo>
                    <a:lnTo>
                      <a:pt x="60" y="3"/>
                    </a:lnTo>
                    <a:lnTo>
                      <a:pt x="56" y="3"/>
                    </a:lnTo>
                    <a:lnTo>
                      <a:pt x="53" y="0"/>
                    </a:lnTo>
                    <a:lnTo>
                      <a:pt x="46" y="0"/>
                    </a:lnTo>
                    <a:lnTo>
                      <a:pt x="42" y="0"/>
                    </a:lnTo>
                    <a:lnTo>
                      <a:pt x="39" y="0"/>
                    </a:lnTo>
                    <a:lnTo>
                      <a:pt x="35" y="7"/>
                    </a:lnTo>
                    <a:lnTo>
                      <a:pt x="39" y="10"/>
                    </a:lnTo>
                    <a:lnTo>
                      <a:pt x="39" y="17"/>
                    </a:lnTo>
                    <a:lnTo>
                      <a:pt x="42" y="24"/>
                    </a:lnTo>
                    <a:lnTo>
                      <a:pt x="42" y="31"/>
                    </a:lnTo>
                    <a:lnTo>
                      <a:pt x="46" y="35"/>
                    </a:lnTo>
                    <a:lnTo>
                      <a:pt x="46" y="38"/>
                    </a:lnTo>
                    <a:lnTo>
                      <a:pt x="42" y="42"/>
                    </a:lnTo>
                    <a:lnTo>
                      <a:pt x="39" y="38"/>
                    </a:lnTo>
                    <a:lnTo>
                      <a:pt x="31" y="35"/>
                    </a:lnTo>
                    <a:lnTo>
                      <a:pt x="21" y="28"/>
                    </a:lnTo>
                    <a:lnTo>
                      <a:pt x="17" y="21"/>
                    </a:lnTo>
                    <a:lnTo>
                      <a:pt x="14" y="10"/>
                    </a:lnTo>
                    <a:lnTo>
                      <a:pt x="14" y="10"/>
                    </a:lnTo>
                    <a:lnTo>
                      <a:pt x="14" y="10"/>
                    </a:lnTo>
                    <a:lnTo>
                      <a:pt x="10" y="7"/>
                    </a:lnTo>
                    <a:lnTo>
                      <a:pt x="7" y="7"/>
                    </a:lnTo>
                    <a:lnTo>
                      <a:pt x="3" y="7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0" y="2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68" name="Freeform 362"/>
              <p:cNvSpPr>
                <a:spLocks/>
              </p:cNvSpPr>
              <p:nvPr userDrawn="1"/>
            </p:nvSpPr>
            <p:spPr bwMode="gray">
              <a:xfrm>
                <a:off x="1052" y="-2663"/>
                <a:ext cx="41" cy="49"/>
              </a:xfrm>
              <a:custGeom>
                <a:avLst/>
                <a:gdLst>
                  <a:gd name="T0" fmla="*/ 24 w 42"/>
                  <a:gd name="T1" fmla="*/ 49 h 49"/>
                  <a:gd name="T2" fmla="*/ 24 w 42"/>
                  <a:gd name="T3" fmla="*/ 49 h 49"/>
                  <a:gd name="T4" fmla="*/ 31 w 42"/>
                  <a:gd name="T5" fmla="*/ 45 h 49"/>
                  <a:gd name="T6" fmla="*/ 35 w 42"/>
                  <a:gd name="T7" fmla="*/ 45 h 49"/>
                  <a:gd name="T8" fmla="*/ 39 w 42"/>
                  <a:gd name="T9" fmla="*/ 38 h 49"/>
                  <a:gd name="T10" fmla="*/ 42 w 42"/>
                  <a:gd name="T11" fmla="*/ 38 h 49"/>
                  <a:gd name="T12" fmla="*/ 42 w 42"/>
                  <a:gd name="T13" fmla="*/ 35 h 49"/>
                  <a:gd name="T14" fmla="*/ 42 w 42"/>
                  <a:gd name="T15" fmla="*/ 28 h 49"/>
                  <a:gd name="T16" fmla="*/ 42 w 42"/>
                  <a:gd name="T17" fmla="*/ 21 h 49"/>
                  <a:gd name="T18" fmla="*/ 39 w 42"/>
                  <a:gd name="T19" fmla="*/ 14 h 49"/>
                  <a:gd name="T20" fmla="*/ 39 w 42"/>
                  <a:gd name="T21" fmla="*/ 14 h 49"/>
                  <a:gd name="T22" fmla="*/ 35 w 42"/>
                  <a:gd name="T23" fmla="*/ 10 h 49"/>
                  <a:gd name="T24" fmla="*/ 31 w 42"/>
                  <a:gd name="T25" fmla="*/ 7 h 49"/>
                  <a:gd name="T26" fmla="*/ 24 w 42"/>
                  <a:gd name="T27" fmla="*/ 3 h 49"/>
                  <a:gd name="T28" fmla="*/ 17 w 42"/>
                  <a:gd name="T29" fmla="*/ 0 h 49"/>
                  <a:gd name="T30" fmla="*/ 10 w 42"/>
                  <a:gd name="T31" fmla="*/ 3 h 49"/>
                  <a:gd name="T32" fmla="*/ 10 w 42"/>
                  <a:gd name="T33" fmla="*/ 3 h 49"/>
                  <a:gd name="T34" fmla="*/ 7 w 42"/>
                  <a:gd name="T35" fmla="*/ 3 h 49"/>
                  <a:gd name="T36" fmla="*/ 7 w 42"/>
                  <a:gd name="T37" fmla="*/ 3 h 49"/>
                  <a:gd name="T38" fmla="*/ 3 w 42"/>
                  <a:gd name="T39" fmla="*/ 0 h 49"/>
                  <a:gd name="T40" fmla="*/ 3 w 42"/>
                  <a:gd name="T41" fmla="*/ 3 h 49"/>
                  <a:gd name="T42" fmla="*/ 0 w 42"/>
                  <a:gd name="T43" fmla="*/ 3 h 49"/>
                  <a:gd name="T44" fmla="*/ 0 w 42"/>
                  <a:gd name="T45" fmla="*/ 7 h 49"/>
                  <a:gd name="T46" fmla="*/ 3 w 42"/>
                  <a:gd name="T47" fmla="*/ 14 h 49"/>
                  <a:gd name="T48" fmla="*/ 3 w 42"/>
                  <a:gd name="T49" fmla="*/ 17 h 49"/>
                  <a:gd name="T50" fmla="*/ 3 w 42"/>
                  <a:gd name="T51" fmla="*/ 21 h 49"/>
                  <a:gd name="T52" fmla="*/ 3 w 42"/>
                  <a:gd name="T53" fmla="*/ 28 h 49"/>
                  <a:gd name="T54" fmla="*/ 0 w 42"/>
                  <a:gd name="T55" fmla="*/ 35 h 49"/>
                  <a:gd name="T56" fmla="*/ 0 w 42"/>
                  <a:gd name="T57" fmla="*/ 42 h 49"/>
                  <a:gd name="T58" fmla="*/ 14 w 42"/>
                  <a:gd name="T59" fmla="*/ 38 h 49"/>
                  <a:gd name="T60" fmla="*/ 24 w 42"/>
                  <a:gd name="T61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42" h="49">
                    <a:moveTo>
                      <a:pt x="24" y="49"/>
                    </a:moveTo>
                    <a:lnTo>
                      <a:pt x="24" y="49"/>
                    </a:lnTo>
                    <a:lnTo>
                      <a:pt x="31" y="45"/>
                    </a:lnTo>
                    <a:lnTo>
                      <a:pt x="35" y="45"/>
                    </a:lnTo>
                    <a:lnTo>
                      <a:pt x="39" y="38"/>
                    </a:lnTo>
                    <a:lnTo>
                      <a:pt x="42" y="38"/>
                    </a:lnTo>
                    <a:lnTo>
                      <a:pt x="42" y="35"/>
                    </a:lnTo>
                    <a:lnTo>
                      <a:pt x="42" y="28"/>
                    </a:lnTo>
                    <a:lnTo>
                      <a:pt x="42" y="21"/>
                    </a:lnTo>
                    <a:lnTo>
                      <a:pt x="39" y="14"/>
                    </a:lnTo>
                    <a:lnTo>
                      <a:pt x="39" y="14"/>
                    </a:lnTo>
                    <a:lnTo>
                      <a:pt x="35" y="10"/>
                    </a:lnTo>
                    <a:lnTo>
                      <a:pt x="31" y="7"/>
                    </a:lnTo>
                    <a:lnTo>
                      <a:pt x="24" y="3"/>
                    </a:lnTo>
                    <a:lnTo>
                      <a:pt x="17" y="0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3" y="0"/>
                    </a:lnTo>
                    <a:lnTo>
                      <a:pt x="3" y="3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3" y="14"/>
                    </a:lnTo>
                    <a:lnTo>
                      <a:pt x="3" y="17"/>
                    </a:lnTo>
                    <a:lnTo>
                      <a:pt x="3" y="21"/>
                    </a:lnTo>
                    <a:lnTo>
                      <a:pt x="3" y="28"/>
                    </a:lnTo>
                    <a:lnTo>
                      <a:pt x="0" y="35"/>
                    </a:lnTo>
                    <a:lnTo>
                      <a:pt x="0" y="42"/>
                    </a:lnTo>
                    <a:lnTo>
                      <a:pt x="14" y="38"/>
                    </a:lnTo>
                    <a:lnTo>
                      <a:pt x="24" y="4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69" name="Freeform 363"/>
              <p:cNvSpPr>
                <a:spLocks/>
              </p:cNvSpPr>
              <p:nvPr userDrawn="1"/>
            </p:nvSpPr>
            <p:spPr bwMode="gray">
              <a:xfrm>
                <a:off x="1104" y="-2681"/>
                <a:ext cx="173" cy="102"/>
              </a:xfrm>
              <a:custGeom>
                <a:avLst/>
                <a:gdLst>
                  <a:gd name="T0" fmla="*/ 28 w 176"/>
                  <a:gd name="T1" fmla="*/ 28 h 102"/>
                  <a:gd name="T2" fmla="*/ 31 w 176"/>
                  <a:gd name="T3" fmla="*/ 25 h 102"/>
                  <a:gd name="T4" fmla="*/ 35 w 176"/>
                  <a:gd name="T5" fmla="*/ 28 h 102"/>
                  <a:gd name="T6" fmla="*/ 38 w 176"/>
                  <a:gd name="T7" fmla="*/ 39 h 102"/>
                  <a:gd name="T8" fmla="*/ 45 w 176"/>
                  <a:gd name="T9" fmla="*/ 74 h 102"/>
                  <a:gd name="T10" fmla="*/ 42 w 176"/>
                  <a:gd name="T11" fmla="*/ 74 h 102"/>
                  <a:gd name="T12" fmla="*/ 38 w 176"/>
                  <a:gd name="T13" fmla="*/ 81 h 102"/>
                  <a:gd name="T14" fmla="*/ 42 w 176"/>
                  <a:gd name="T15" fmla="*/ 92 h 102"/>
                  <a:gd name="T16" fmla="*/ 52 w 176"/>
                  <a:gd name="T17" fmla="*/ 92 h 102"/>
                  <a:gd name="T18" fmla="*/ 56 w 176"/>
                  <a:gd name="T19" fmla="*/ 92 h 102"/>
                  <a:gd name="T20" fmla="*/ 63 w 176"/>
                  <a:gd name="T21" fmla="*/ 88 h 102"/>
                  <a:gd name="T22" fmla="*/ 70 w 176"/>
                  <a:gd name="T23" fmla="*/ 92 h 102"/>
                  <a:gd name="T24" fmla="*/ 74 w 176"/>
                  <a:gd name="T25" fmla="*/ 95 h 102"/>
                  <a:gd name="T26" fmla="*/ 84 w 176"/>
                  <a:gd name="T27" fmla="*/ 102 h 102"/>
                  <a:gd name="T28" fmla="*/ 102 w 176"/>
                  <a:gd name="T29" fmla="*/ 102 h 102"/>
                  <a:gd name="T30" fmla="*/ 123 w 176"/>
                  <a:gd name="T31" fmla="*/ 102 h 102"/>
                  <a:gd name="T32" fmla="*/ 123 w 176"/>
                  <a:gd name="T33" fmla="*/ 99 h 102"/>
                  <a:gd name="T34" fmla="*/ 126 w 176"/>
                  <a:gd name="T35" fmla="*/ 92 h 102"/>
                  <a:gd name="T36" fmla="*/ 130 w 176"/>
                  <a:gd name="T37" fmla="*/ 92 h 102"/>
                  <a:gd name="T38" fmla="*/ 144 w 176"/>
                  <a:gd name="T39" fmla="*/ 99 h 102"/>
                  <a:gd name="T40" fmla="*/ 151 w 176"/>
                  <a:gd name="T41" fmla="*/ 99 h 102"/>
                  <a:gd name="T42" fmla="*/ 158 w 176"/>
                  <a:gd name="T43" fmla="*/ 95 h 102"/>
                  <a:gd name="T44" fmla="*/ 162 w 176"/>
                  <a:gd name="T45" fmla="*/ 88 h 102"/>
                  <a:gd name="T46" fmla="*/ 162 w 176"/>
                  <a:gd name="T47" fmla="*/ 81 h 102"/>
                  <a:gd name="T48" fmla="*/ 169 w 176"/>
                  <a:gd name="T49" fmla="*/ 77 h 102"/>
                  <a:gd name="T50" fmla="*/ 172 w 176"/>
                  <a:gd name="T51" fmla="*/ 70 h 102"/>
                  <a:gd name="T52" fmla="*/ 172 w 176"/>
                  <a:gd name="T53" fmla="*/ 67 h 102"/>
                  <a:gd name="T54" fmla="*/ 176 w 176"/>
                  <a:gd name="T55" fmla="*/ 63 h 102"/>
                  <a:gd name="T56" fmla="*/ 169 w 176"/>
                  <a:gd name="T57" fmla="*/ 56 h 102"/>
                  <a:gd name="T58" fmla="*/ 148 w 176"/>
                  <a:gd name="T59" fmla="*/ 53 h 102"/>
                  <a:gd name="T60" fmla="*/ 141 w 176"/>
                  <a:gd name="T61" fmla="*/ 49 h 102"/>
                  <a:gd name="T62" fmla="*/ 123 w 176"/>
                  <a:gd name="T63" fmla="*/ 46 h 102"/>
                  <a:gd name="T64" fmla="*/ 116 w 176"/>
                  <a:gd name="T65" fmla="*/ 49 h 102"/>
                  <a:gd name="T66" fmla="*/ 105 w 176"/>
                  <a:gd name="T67" fmla="*/ 53 h 102"/>
                  <a:gd name="T68" fmla="*/ 95 w 176"/>
                  <a:gd name="T69" fmla="*/ 53 h 102"/>
                  <a:gd name="T70" fmla="*/ 63 w 176"/>
                  <a:gd name="T71" fmla="*/ 35 h 102"/>
                  <a:gd name="T72" fmla="*/ 60 w 176"/>
                  <a:gd name="T73" fmla="*/ 28 h 102"/>
                  <a:gd name="T74" fmla="*/ 52 w 176"/>
                  <a:gd name="T75" fmla="*/ 25 h 102"/>
                  <a:gd name="T76" fmla="*/ 49 w 176"/>
                  <a:gd name="T77" fmla="*/ 25 h 102"/>
                  <a:gd name="T78" fmla="*/ 52 w 176"/>
                  <a:gd name="T79" fmla="*/ 21 h 102"/>
                  <a:gd name="T80" fmla="*/ 52 w 176"/>
                  <a:gd name="T81" fmla="*/ 18 h 102"/>
                  <a:gd name="T82" fmla="*/ 49 w 176"/>
                  <a:gd name="T83" fmla="*/ 11 h 102"/>
                  <a:gd name="T84" fmla="*/ 42 w 176"/>
                  <a:gd name="T85" fmla="*/ 11 h 102"/>
                  <a:gd name="T86" fmla="*/ 38 w 176"/>
                  <a:gd name="T87" fmla="*/ 11 h 102"/>
                  <a:gd name="T88" fmla="*/ 35 w 176"/>
                  <a:gd name="T89" fmla="*/ 14 h 102"/>
                  <a:gd name="T90" fmla="*/ 28 w 176"/>
                  <a:gd name="T91" fmla="*/ 14 h 102"/>
                  <a:gd name="T92" fmla="*/ 28 w 176"/>
                  <a:gd name="T93" fmla="*/ 7 h 102"/>
                  <a:gd name="T94" fmla="*/ 17 w 176"/>
                  <a:gd name="T95" fmla="*/ 3 h 102"/>
                  <a:gd name="T96" fmla="*/ 10 w 176"/>
                  <a:gd name="T97" fmla="*/ 3 h 102"/>
                  <a:gd name="T98" fmla="*/ 7 w 176"/>
                  <a:gd name="T99" fmla="*/ 0 h 102"/>
                  <a:gd name="T100" fmla="*/ 0 w 176"/>
                  <a:gd name="T101" fmla="*/ 0 h 102"/>
                  <a:gd name="T102" fmla="*/ 0 w 176"/>
                  <a:gd name="T103" fmla="*/ 7 h 102"/>
                  <a:gd name="T104" fmla="*/ 3 w 176"/>
                  <a:gd name="T105" fmla="*/ 25 h 102"/>
                  <a:gd name="T106" fmla="*/ 3 w 176"/>
                  <a:gd name="T107" fmla="*/ 28 h 102"/>
                  <a:gd name="T108" fmla="*/ 7 w 176"/>
                  <a:gd name="T109" fmla="*/ 35 h 102"/>
                  <a:gd name="T110" fmla="*/ 17 w 176"/>
                  <a:gd name="T111" fmla="*/ 3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6" h="102">
                    <a:moveTo>
                      <a:pt x="28" y="28"/>
                    </a:moveTo>
                    <a:lnTo>
                      <a:pt x="28" y="28"/>
                    </a:lnTo>
                    <a:lnTo>
                      <a:pt x="28" y="25"/>
                    </a:lnTo>
                    <a:lnTo>
                      <a:pt x="31" y="25"/>
                    </a:lnTo>
                    <a:lnTo>
                      <a:pt x="31" y="25"/>
                    </a:lnTo>
                    <a:lnTo>
                      <a:pt x="35" y="28"/>
                    </a:lnTo>
                    <a:lnTo>
                      <a:pt x="35" y="32"/>
                    </a:lnTo>
                    <a:lnTo>
                      <a:pt x="38" y="39"/>
                    </a:lnTo>
                    <a:lnTo>
                      <a:pt x="38" y="53"/>
                    </a:lnTo>
                    <a:lnTo>
                      <a:pt x="45" y="74"/>
                    </a:lnTo>
                    <a:lnTo>
                      <a:pt x="42" y="74"/>
                    </a:lnTo>
                    <a:lnTo>
                      <a:pt x="42" y="74"/>
                    </a:lnTo>
                    <a:lnTo>
                      <a:pt x="38" y="77"/>
                    </a:lnTo>
                    <a:lnTo>
                      <a:pt x="38" y="81"/>
                    </a:lnTo>
                    <a:lnTo>
                      <a:pt x="38" y="85"/>
                    </a:lnTo>
                    <a:lnTo>
                      <a:pt x="42" y="92"/>
                    </a:lnTo>
                    <a:lnTo>
                      <a:pt x="45" y="92"/>
                    </a:lnTo>
                    <a:lnTo>
                      <a:pt x="52" y="92"/>
                    </a:lnTo>
                    <a:lnTo>
                      <a:pt x="56" y="92"/>
                    </a:lnTo>
                    <a:lnTo>
                      <a:pt x="56" y="92"/>
                    </a:lnTo>
                    <a:lnTo>
                      <a:pt x="60" y="92"/>
                    </a:lnTo>
                    <a:lnTo>
                      <a:pt x="63" y="88"/>
                    </a:lnTo>
                    <a:lnTo>
                      <a:pt x="67" y="88"/>
                    </a:lnTo>
                    <a:lnTo>
                      <a:pt x="70" y="92"/>
                    </a:lnTo>
                    <a:lnTo>
                      <a:pt x="74" y="95"/>
                    </a:lnTo>
                    <a:lnTo>
                      <a:pt x="74" y="95"/>
                    </a:lnTo>
                    <a:lnTo>
                      <a:pt x="81" y="99"/>
                    </a:lnTo>
                    <a:lnTo>
                      <a:pt x="84" y="102"/>
                    </a:lnTo>
                    <a:lnTo>
                      <a:pt x="91" y="102"/>
                    </a:lnTo>
                    <a:lnTo>
                      <a:pt x="102" y="102"/>
                    </a:lnTo>
                    <a:lnTo>
                      <a:pt x="112" y="102"/>
                    </a:lnTo>
                    <a:lnTo>
                      <a:pt x="123" y="102"/>
                    </a:lnTo>
                    <a:lnTo>
                      <a:pt x="123" y="99"/>
                    </a:lnTo>
                    <a:lnTo>
                      <a:pt x="123" y="99"/>
                    </a:lnTo>
                    <a:lnTo>
                      <a:pt x="123" y="95"/>
                    </a:lnTo>
                    <a:lnTo>
                      <a:pt x="126" y="92"/>
                    </a:lnTo>
                    <a:lnTo>
                      <a:pt x="126" y="92"/>
                    </a:lnTo>
                    <a:lnTo>
                      <a:pt x="130" y="92"/>
                    </a:lnTo>
                    <a:lnTo>
                      <a:pt x="137" y="95"/>
                    </a:lnTo>
                    <a:lnTo>
                      <a:pt x="144" y="99"/>
                    </a:lnTo>
                    <a:lnTo>
                      <a:pt x="148" y="99"/>
                    </a:lnTo>
                    <a:lnTo>
                      <a:pt x="151" y="99"/>
                    </a:lnTo>
                    <a:lnTo>
                      <a:pt x="155" y="99"/>
                    </a:lnTo>
                    <a:lnTo>
                      <a:pt x="158" y="95"/>
                    </a:lnTo>
                    <a:lnTo>
                      <a:pt x="162" y="92"/>
                    </a:lnTo>
                    <a:lnTo>
                      <a:pt x="162" y="88"/>
                    </a:lnTo>
                    <a:lnTo>
                      <a:pt x="162" y="81"/>
                    </a:lnTo>
                    <a:lnTo>
                      <a:pt x="162" y="81"/>
                    </a:lnTo>
                    <a:lnTo>
                      <a:pt x="165" y="77"/>
                    </a:lnTo>
                    <a:lnTo>
                      <a:pt x="169" y="77"/>
                    </a:lnTo>
                    <a:lnTo>
                      <a:pt x="172" y="74"/>
                    </a:lnTo>
                    <a:lnTo>
                      <a:pt x="172" y="70"/>
                    </a:lnTo>
                    <a:lnTo>
                      <a:pt x="172" y="70"/>
                    </a:lnTo>
                    <a:lnTo>
                      <a:pt x="172" y="67"/>
                    </a:lnTo>
                    <a:lnTo>
                      <a:pt x="176" y="63"/>
                    </a:lnTo>
                    <a:lnTo>
                      <a:pt x="176" y="63"/>
                    </a:lnTo>
                    <a:lnTo>
                      <a:pt x="172" y="60"/>
                    </a:lnTo>
                    <a:lnTo>
                      <a:pt x="169" y="56"/>
                    </a:lnTo>
                    <a:lnTo>
                      <a:pt x="162" y="53"/>
                    </a:lnTo>
                    <a:lnTo>
                      <a:pt x="148" y="53"/>
                    </a:lnTo>
                    <a:lnTo>
                      <a:pt x="144" y="49"/>
                    </a:lnTo>
                    <a:lnTo>
                      <a:pt x="141" y="49"/>
                    </a:lnTo>
                    <a:lnTo>
                      <a:pt x="134" y="46"/>
                    </a:lnTo>
                    <a:lnTo>
                      <a:pt x="123" y="46"/>
                    </a:lnTo>
                    <a:lnTo>
                      <a:pt x="116" y="46"/>
                    </a:lnTo>
                    <a:lnTo>
                      <a:pt x="116" y="49"/>
                    </a:lnTo>
                    <a:lnTo>
                      <a:pt x="112" y="49"/>
                    </a:lnTo>
                    <a:lnTo>
                      <a:pt x="105" y="53"/>
                    </a:lnTo>
                    <a:lnTo>
                      <a:pt x="102" y="53"/>
                    </a:lnTo>
                    <a:lnTo>
                      <a:pt x="95" y="53"/>
                    </a:lnTo>
                    <a:lnTo>
                      <a:pt x="84" y="46"/>
                    </a:lnTo>
                    <a:lnTo>
                      <a:pt x="63" y="35"/>
                    </a:lnTo>
                    <a:lnTo>
                      <a:pt x="63" y="32"/>
                    </a:lnTo>
                    <a:lnTo>
                      <a:pt x="60" y="28"/>
                    </a:lnTo>
                    <a:lnTo>
                      <a:pt x="56" y="25"/>
                    </a:lnTo>
                    <a:lnTo>
                      <a:pt x="52" y="25"/>
                    </a:lnTo>
                    <a:lnTo>
                      <a:pt x="52" y="25"/>
                    </a:lnTo>
                    <a:lnTo>
                      <a:pt x="49" y="25"/>
                    </a:lnTo>
                    <a:lnTo>
                      <a:pt x="49" y="21"/>
                    </a:lnTo>
                    <a:lnTo>
                      <a:pt x="52" y="21"/>
                    </a:lnTo>
                    <a:lnTo>
                      <a:pt x="52" y="18"/>
                    </a:lnTo>
                    <a:lnTo>
                      <a:pt x="52" y="18"/>
                    </a:lnTo>
                    <a:lnTo>
                      <a:pt x="52" y="14"/>
                    </a:lnTo>
                    <a:lnTo>
                      <a:pt x="49" y="11"/>
                    </a:lnTo>
                    <a:lnTo>
                      <a:pt x="45" y="11"/>
                    </a:lnTo>
                    <a:lnTo>
                      <a:pt x="42" y="11"/>
                    </a:lnTo>
                    <a:lnTo>
                      <a:pt x="42" y="11"/>
                    </a:lnTo>
                    <a:lnTo>
                      <a:pt x="38" y="11"/>
                    </a:lnTo>
                    <a:lnTo>
                      <a:pt x="35" y="14"/>
                    </a:lnTo>
                    <a:lnTo>
                      <a:pt x="35" y="14"/>
                    </a:lnTo>
                    <a:lnTo>
                      <a:pt x="31" y="14"/>
                    </a:lnTo>
                    <a:lnTo>
                      <a:pt x="28" y="14"/>
                    </a:lnTo>
                    <a:lnTo>
                      <a:pt x="28" y="7"/>
                    </a:lnTo>
                    <a:lnTo>
                      <a:pt x="28" y="7"/>
                    </a:lnTo>
                    <a:lnTo>
                      <a:pt x="24" y="3"/>
                    </a:lnTo>
                    <a:lnTo>
                      <a:pt x="17" y="3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3" y="25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3" y="32"/>
                    </a:lnTo>
                    <a:lnTo>
                      <a:pt x="7" y="35"/>
                    </a:lnTo>
                    <a:lnTo>
                      <a:pt x="14" y="35"/>
                    </a:lnTo>
                    <a:lnTo>
                      <a:pt x="17" y="32"/>
                    </a:lnTo>
                    <a:lnTo>
                      <a:pt x="28" y="2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70" name="Freeform 364"/>
              <p:cNvSpPr>
                <a:spLocks/>
              </p:cNvSpPr>
              <p:nvPr userDrawn="1"/>
            </p:nvSpPr>
            <p:spPr bwMode="gray">
              <a:xfrm>
                <a:off x="1009" y="-2896"/>
                <a:ext cx="91" cy="109"/>
              </a:xfrm>
              <a:custGeom>
                <a:avLst/>
                <a:gdLst>
                  <a:gd name="T0" fmla="*/ 21 w 91"/>
                  <a:gd name="T1" fmla="*/ 35 h 109"/>
                  <a:gd name="T2" fmla="*/ 28 w 91"/>
                  <a:gd name="T3" fmla="*/ 42 h 109"/>
                  <a:gd name="T4" fmla="*/ 28 w 91"/>
                  <a:gd name="T5" fmla="*/ 46 h 109"/>
                  <a:gd name="T6" fmla="*/ 49 w 91"/>
                  <a:gd name="T7" fmla="*/ 71 h 109"/>
                  <a:gd name="T8" fmla="*/ 59 w 91"/>
                  <a:gd name="T9" fmla="*/ 78 h 109"/>
                  <a:gd name="T10" fmla="*/ 66 w 91"/>
                  <a:gd name="T11" fmla="*/ 81 h 109"/>
                  <a:gd name="T12" fmla="*/ 73 w 91"/>
                  <a:gd name="T13" fmla="*/ 81 h 109"/>
                  <a:gd name="T14" fmla="*/ 77 w 91"/>
                  <a:gd name="T15" fmla="*/ 92 h 109"/>
                  <a:gd name="T16" fmla="*/ 81 w 91"/>
                  <a:gd name="T17" fmla="*/ 99 h 109"/>
                  <a:gd name="T18" fmla="*/ 81 w 91"/>
                  <a:gd name="T19" fmla="*/ 106 h 109"/>
                  <a:gd name="T20" fmla="*/ 84 w 91"/>
                  <a:gd name="T21" fmla="*/ 106 h 109"/>
                  <a:gd name="T22" fmla="*/ 88 w 91"/>
                  <a:gd name="T23" fmla="*/ 99 h 109"/>
                  <a:gd name="T24" fmla="*/ 91 w 91"/>
                  <a:gd name="T25" fmla="*/ 95 h 109"/>
                  <a:gd name="T26" fmla="*/ 84 w 91"/>
                  <a:gd name="T27" fmla="*/ 78 h 109"/>
                  <a:gd name="T28" fmla="*/ 88 w 91"/>
                  <a:gd name="T29" fmla="*/ 63 h 109"/>
                  <a:gd name="T30" fmla="*/ 91 w 91"/>
                  <a:gd name="T31" fmla="*/ 49 h 109"/>
                  <a:gd name="T32" fmla="*/ 91 w 91"/>
                  <a:gd name="T33" fmla="*/ 39 h 109"/>
                  <a:gd name="T34" fmla="*/ 88 w 91"/>
                  <a:gd name="T35" fmla="*/ 28 h 109"/>
                  <a:gd name="T36" fmla="*/ 84 w 91"/>
                  <a:gd name="T37" fmla="*/ 28 h 109"/>
                  <a:gd name="T38" fmla="*/ 81 w 91"/>
                  <a:gd name="T39" fmla="*/ 32 h 109"/>
                  <a:gd name="T40" fmla="*/ 77 w 91"/>
                  <a:gd name="T41" fmla="*/ 35 h 109"/>
                  <a:gd name="T42" fmla="*/ 70 w 91"/>
                  <a:gd name="T43" fmla="*/ 49 h 109"/>
                  <a:gd name="T44" fmla="*/ 66 w 91"/>
                  <a:gd name="T45" fmla="*/ 46 h 109"/>
                  <a:gd name="T46" fmla="*/ 59 w 91"/>
                  <a:gd name="T47" fmla="*/ 35 h 109"/>
                  <a:gd name="T48" fmla="*/ 59 w 91"/>
                  <a:gd name="T49" fmla="*/ 21 h 109"/>
                  <a:gd name="T50" fmla="*/ 59 w 91"/>
                  <a:gd name="T51" fmla="*/ 14 h 109"/>
                  <a:gd name="T52" fmla="*/ 49 w 91"/>
                  <a:gd name="T53" fmla="*/ 11 h 109"/>
                  <a:gd name="T54" fmla="*/ 45 w 91"/>
                  <a:gd name="T55" fmla="*/ 14 h 109"/>
                  <a:gd name="T56" fmla="*/ 42 w 91"/>
                  <a:gd name="T57" fmla="*/ 21 h 109"/>
                  <a:gd name="T58" fmla="*/ 42 w 91"/>
                  <a:gd name="T59" fmla="*/ 28 h 109"/>
                  <a:gd name="T60" fmla="*/ 35 w 91"/>
                  <a:gd name="T61" fmla="*/ 25 h 109"/>
                  <a:gd name="T62" fmla="*/ 31 w 91"/>
                  <a:gd name="T63" fmla="*/ 18 h 109"/>
                  <a:gd name="T64" fmla="*/ 28 w 91"/>
                  <a:gd name="T65" fmla="*/ 11 h 109"/>
                  <a:gd name="T66" fmla="*/ 21 w 91"/>
                  <a:gd name="T67" fmla="*/ 4 h 109"/>
                  <a:gd name="T68" fmla="*/ 10 w 91"/>
                  <a:gd name="T69" fmla="*/ 0 h 109"/>
                  <a:gd name="T70" fmla="*/ 7 w 91"/>
                  <a:gd name="T71" fmla="*/ 0 h 109"/>
                  <a:gd name="T72" fmla="*/ 0 w 91"/>
                  <a:gd name="T73" fmla="*/ 11 h 109"/>
                  <a:gd name="T74" fmla="*/ 3 w 91"/>
                  <a:gd name="T75" fmla="*/ 21 h 109"/>
                  <a:gd name="T76" fmla="*/ 14 w 91"/>
                  <a:gd name="T77" fmla="*/ 28 h 109"/>
                  <a:gd name="T78" fmla="*/ 14 w 91"/>
                  <a:gd name="T79" fmla="*/ 32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1" h="109">
                    <a:moveTo>
                      <a:pt x="14" y="32"/>
                    </a:moveTo>
                    <a:lnTo>
                      <a:pt x="21" y="35"/>
                    </a:lnTo>
                    <a:lnTo>
                      <a:pt x="24" y="39"/>
                    </a:lnTo>
                    <a:lnTo>
                      <a:pt x="28" y="42"/>
                    </a:lnTo>
                    <a:lnTo>
                      <a:pt x="28" y="46"/>
                    </a:lnTo>
                    <a:lnTo>
                      <a:pt x="28" y="46"/>
                    </a:lnTo>
                    <a:lnTo>
                      <a:pt x="42" y="63"/>
                    </a:lnTo>
                    <a:lnTo>
                      <a:pt x="49" y="71"/>
                    </a:lnTo>
                    <a:lnTo>
                      <a:pt x="56" y="74"/>
                    </a:lnTo>
                    <a:lnTo>
                      <a:pt x="59" y="78"/>
                    </a:lnTo>
                    <a:lnTo>
                      <a:pt x="66" y="81"/>
                    </a:lnTo>
                    <a:lnTo>
                      <a:pt x="66" y="81"/>
                    </a:lnTo>
                    <a:lnTo>
                      <a:pt x="70" y="78"/>
                    </a:lnTo>
                    <a:lnTo>
                      <a:pt x="73" y="81"/>
                    </a:lnTo>
                    <a:lnTo>
                      <a:pt x="77" y="85"/>
                    </a:lnTo>
                    <a:lnTo>
                      <a:pt x="77" y="92"/>
                    </a:lnTo>
                    <a:lnTo>
                      <a:pt x="81" y="95"/>
                    </a:lnTo>
                    <a:lnTo>
                      <a:pt x="81" y="99"/>
                    </a:lnTo>
                    <a:lnTo>
                      <a:pt x="81" y="102"/>
                    </a:lnTo>
                    <a:lnTo>
                      <a:pt x="81" y="106"/>
                    </a:lnTo>
                    <a:lnTo>
                      <a:pt x="84" y="109"/>
                    </a:lnTo>
                    <a:lnTo>
                      <a:pt x="84" y="106"/>
                    </a:lnTo>
                    <a:lnTo>
                      <a:pt x="88" y="102"/>
                    </a:lnTo>
                    <a:lnTo>
                      <a:pt x="88" y="99"/>
                    </a:lnTo>
                    <a:lnTo>
                      <a:pt x="91" y="95"/>
                    </a:lnTo>
                    <a:lnTo>
                      <a:pt x="91" y="95"/>
                    </a:lnTo>
                    <a:lnTo>
                      <a:pt x="88" y="88"/>
                    </a:lnTo>
                    <a:lnTo>
                      <a:pt x="84" y="78"/>
                    </a:lnTo>
                    <a:lnTo>
                      <a:pt x="84" y="71"/>
                    </a:lnTo>
                    <a:lnTo>
                      <a:pt x="88" y="63"/>
                    </a:lnTo>
                    <a:lnTo>
                      <a:pt x="88" y="53"/>
                    </a:lnTo>
                    <a:lnTo>
                      <a:pt x="91" y="49"/>
                    </a:lnTo>
                    <a:lnTo>
                      <a:pt x="91" y="46"/>
                    </a:lnTo>
                    <a:lnTo>
                      <a:pt x="91" y="39"/>
                    </a:lnTo>
                    <a:lnTo>
                      <a:pt x="88" y="32"/>
                    </a:lnTo>
                    <a:lnTo>
                      <a:pt x="88" y="28"/>
                    </a:lnTo>
                    <a:lnTo>
                      <a:pt x="84" y="28"/>
                    </a:lnTo>
                    <a:lnTo>
                      <a:pt x="84" y="28"/>
                    </a:lnTo>
                    <a:lnTo>
                      <a:pt x="81" y="32"/>
                    </a:lnTo>
                    <a:lnTo>
                      <a:pt x="81" y="32"/>
                    </a:lnTo>
                    <a:lnTo>
                      <a:pt x="77" y="35"/>
                    </a:lnTo>
                    <a:lnTo>
                      <a:pt x="77" y="35"/>
                    </a:lnTo>
                    <a:lnTo>
                      <a:pt x="73" y="42"/>
                    </a:lnTo>
                    <a:lnTo>
                      <a:pt x="70" y="49"/>
                    </a:lnTo>
                    <a:lnTo>
                      <a:pt x="70" y="49"/>
                    </a:lnTo>
                    <a:lnTo>
                      <a:pt x="66" y="46"/>
                    </a:lnTo>
                    <a:lnTo>
                      <a:pt x="63" y="42"/>
                    </a:lnTo>
                    <a:lnTo>
                      <a:pt x="59" y="35"/>
                    </a:lnTo>
                    <a:lnTo>
                      <a:pt x="59" y="28"/>
                    </a:lnTo>
                    <a:lnTo>
                      <a:pt x="59" y="21"/>
                    </a:lnTo>
                    <a:lnTo>
                      <a:pt x="59" y="18"/>
                    </a:lnTo>
                    <a:lnTo>
                      <a:pt x="59" y="14"/>
                    </a:lnTo>
                    <a:lnTo>
                      <a:pt x="56" y="11"/>
                    </a:lnTo>
                    <a:lnTo>
                      <a:pt x="49" y="11"/>
                    </a:lnTo>
                    <a:lnTo>
                      <a:pt x="45" y="11"/>
                    </a:lnTo>
                    <a:lnTo>
                      <a:pt x="45" y="14"/>
                    </a:lnTo>
                    <a:lnTo>
                      <a:pt x="45" y="18"/>
                    </a:lnTo>
                    <a:lnTo>
                      <a:pt x="42" y="21"/>
                    </a:lnTo>
                    <a:lnTo>
                      <a:pt x="42" y="25"/>
                    </a:lnTo>
                    <a:lnTo>
                      <a:pt x="42" y="28"/>
                    </a:lnTo>
                    <a:lnTo>
                      <a:pt x="38" y="28"/>
                    </a:lnTo>
                    <a:lnTo>
                      <a:pt x="35" y="25"/>
                    </a:lnTo>
                    <a:lnTo>
                      <a:pt x="31" y="21"/>
                    </a:lnTo>
                    <a:lnTo>
                      <a:pt x="31" y="18"/>
                    </a:lnTo>
                    <a:lnTo>
                      <a:pt x="31" y="18"/>
                    </a:lnTo>
                    <a:lnTo>
                      <a:pt x="28" y="11"/>
                    </a:lnTo>
                    <a:lnTo>
                      <a:pt x="24" y="7"/>
                    </a:lnTo>
                    <a:lnTo>
                      <a:pt x="21" y="4"/>
                    </a:lnTo>
                    <a:lnTo>
                      <a:pt x="17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3" y="21"/>
                    </a:lnTo>
                    <a:lnTo>
                      <a:pt x="10" y="25"/>
                    </a:lnTo>
                    <a:lnTo>
                      <a:pt x="14" y="28"/>
                    </a:lnTo>
                    <a:lnTo>
                      <a:pt x="14" y="32"/>
                    </a:lnTo>
                    <a:lnTo>
                      <a:pt x="14" y="3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71" name="Freeform 365"/>
              <p:cNvSpPr>
                <a:spLocks/>
              </p:cNvSpPr>
              <p:nvPr userDrawn="1"/>
            </p:nvSpPr>
            <p:spPr bwMode="gray">
              <a:xfrm>
                <a:off x="1118" y="-2850"/>
                <a:ext cx="47" cy="63"/>
              </a:xfrm>
              <a:custGeom>
                <a:avLst/>
                <a:gdLst>
                  <a:gd name="T0" fmla="*/ 42 w 42"/>
                  <a:gd name="T1" fmla="*/ 42 h 56"/>
                  <a:gd name="T2" fmla="*/ 17 w 42"/>
                  <a:gd name="T3" fmla="*/ 0 h 56"/>
                  <a:gd name="T4" fmla="*/ 17 w 42"/>
                  <a:gd name="T5" fmla="*/ 0 h 56"/>
                  <a:gd name="T6" fmla="*/ 14 w 42"/>
                  <a:gd name="T7" fmla="*/ 0 h 56"/>
                  <a:gd name="T8" fmla="*/ 10 w 42"/>
                  <a:gd name="T9" fmla="*/ 3 h 56"/>
                  <a:gd name="T10" fmla="*/ 7 w 42"/>
                  <a:gd name="T11" fmla="*/ 7 h 56"/>
                  <a:gd name="T12" fmla="*/ 3 w 42"/>
                  <a:gd name="T13" fmla="*/ 14 h 56"/>
                  <a:gd name="T14" fmla="*/ 3 w 42"/>
                  <a:gd name="T15" fmla="*/ 25 h 56"/>
                  <a:gd name="T16" fmla="*/ 0 w 42"/>
                  <a:gd name="T17" fmla="*/ 49 h 56"/>
                  <a:gd name="T18" fmla="*/ 3 w 42"/>
                  <a:gd name="T19" fmla="*/ 49 h 56"/>
                  <a:gd name="T20" fmla="*/ 7 w 42"/>
                  <a:gd name="T21" fmla="*/ 53 h 56"/>
                  <a:gd name="T22" fmla="*/ 10 w 42"/>
                  <a:gd name="T23" fmla="*/ 53 h 56"/>
                  <a:gd name="T24" fmla="*/ 17 w 42"/>
                  <a:gd name="T25" fmla="*/ 56 h 56"/>
                  <a:gd name="T26" fmla="*/ 24 w 42"/>
                  <a:gd name="T27" fmla="*/ 56 h 56"/>
                  <a:gd name="T28" fmla="*/ 31 w 42"/>
                  <a:gd name="T29" fmla="*/ 56 h 56"/>
                  <a:gd name="T30" fmla="*/ 35 w 42"/>
                  <a:gd name="T31" fmla="*/ 53 h 56"/>
                  <a:gd name="T32" fmla="*/ 38 w 42"/>
                  <a:gd name="T33" fmla="*/ 49 h 56"/>
                  <a:gd name="T34" fmla="*/ 42 w 42"/>
                  <a:gd name="T35" fmla="*/ 42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2" h="56">
                    <a:moveTo>
                      <a:pt x="42" y="42"/>
                    </a:moveTo>
                    <a:lnTo>
                      <a:pt x="17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3"/>
                    </a:lnTo>
                    <a:lnTo>
                      <a:pt x="7" y="7"/>
                    </a:lnTo>
                    <a:lnTo>
                      <a:pt x="3" y="14"/>
                    </a:lnTo>
                    <a:lnTo>
                      <a:pt x="3" y="25"/>
                    </a:lnTo>
                    <a:lnTo>
                      <a:pt x="0" y="49"/>
                    </a:lnTo>
                    <a:lnTo>
                      <a:pt x="3" y="49"/>
                    </a:lnTo>
                    <a:lnTo>
                      <a:pt x="7" y="53"/>
                    </a:lnTo>
                    <a:lnTo>
                      <a:pt x="10" y="53"/>
                    </a:lnTo>
                    <a:lnTo>
                      <a:pt x="17" y="56"/>
                    </a:lnTo>
                    <a:lnTo>
                      <a:pt x="24" y="56"/>
                    </a:lnTo>
                    <a:lnTo>
                      <a:pt x="31" y="56"/>
                    </a:lnTo>
                    <a:lnTo>
                      <a:pt x="35" y="53"/>
                    </a:lnTo>
                    <a:lnTo>
                      <a:pt x="38" y="49"/>
                    </a:lnTo>
                    <a:lnTo>
                      <a:pt x="42" y="4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72" name="Freeform 366"/>
              <p:cNvSpPr>
                <a:spLocks/>
              </p:cNvSpPr>
              <p:nvPr userDrawn="1"/>
            </p:nvSpPr>
            <p:spPr bwMode="gray">
              <a:xfrm>
                <a:off x="1252" y="-2840"/>
                <a:ext cx="83" cy="155"/>
              </a:xfrm>
              <a:custGeom>
                <a:avLst/>
                <a:gdLst>
                  <a:gd name="T0" fmla="*/ 3 w 74"/>
                  <a:gd name="T1" fmla="*/ 88 h 155"/>
                  <a:gd name="T2" fmla="*/ 10 w 74"/>
                  <a:gd name="T3" fmla="*/ 88 h 155"/>
                  <a:gd name="T4" fmla="*/ 14 w 74"/>
                  <a:gd name="T5" fmla="*/ 96 h 155"/>
                  <a:gd name="T6" fmla="*/ 17 w 74"/>
                  <a:gd name="T7" fmla="*/ 103 h 155"/>
                  <a:gd name="T8" fmla="*/ 17 w 74"/>
                  <a:gd name="T9" fmla="*/ 110 h 155"/>
                  <a:gd name="T10" fmla="*/ 14 w 74"/>
                  <a:gd name="T11" fmla="*/ 117 h 155"/>
                  <a:gd name="T12" fmla="*/ 10 w 74"/>
                  <a:gd name="T13" fmla="*/ 117 h 155"/>
                  <a:gd name="T14" fmla="*/ 10 w 74"/>
                  <a:gd name="T15" fmla="*/ 127 h 155"/>
                  <a:gd name="T16" fmla="*/ 14 w 74"/>
                  <a:gd name="T17" fmla="*/ 134 h 155"/>
                  <a:gd name="T18" fmla="*/ 10 w 74"/>
                  <a:gd name="T19" fmla="*/ 141 h 155"/>
                  <a:gd name="T20" fmla="*/ 17 w 74"/>
                  <a:gd name="T21" fmla="*/ 152 h 155"/>
                  <a:gd name="T22" fmla="*/ 28 w 74"/>
                  <a:gd name="T23" fmla="*/ 155 h 155"/>
                  <a:gd name="T24" fmla="*/ 35 w 74"/>
                  <a:gd name="T25" fmla="*/ 155 h 155"/>
                  <a:gd name="T26" fmla="*/ 38 w 74"/>
                  <a:gd name="T27" fmla="*/ 155 h 155"/>
                  <a:gd name="T28" fmla="*/ 45 w 74"/>
                  <a:gd name="T29" fmla="*/ 152 h 155"/>
                  <a:gd name="T30" fmla="*/ 52 w 74"/>
                  <a:gd name="T31" fmla="*/ 141 h 155"/>
                  <a:gd name="T32" fmla="*/ 56 w 74"/>
                  <a:gd name="T33" fmla="*/ 138 h 155"/>
                  <a:gd name="T34" fmla="*/ 59 w 74"/>
                  <a:gd name="T35" fmla="*/ 124 h 155"/>
                  <a:gd name="T36" fmla="*/ 67 w 74"/>
                  <a:gd name="T37" fmla="*/ 117 h 155"/>
                  <a:gd name="T38" fmla="*/ 70 w 74"/>
                  <a:gd name="T39" fmla="*/ 110 h 155"/>
                  <a:gd name="T40" fmla="*/ 74 w 74"/>
                  <a:gd name="T41" fmla="*/ 88 h 155"/>
                  <a:gd name="T42" fmla="*/ 67 w 74"/>
                  <a:gd name="T43" fmla="*/ 85 h 155"/>
                  <a:gd name="T44" fmla="*/ 59 w 74"/>
                  <a:gd name="T45" fmla="*/ 85 h 155"/>
                  <a:gd name="T46" fmla="*/ 56 w 74"/>
                  <a:gd name="T47" fmla="*/ 85 h 155"/>
                  <a:gd name="T48" fmla="*/ 52 w 74"/>
                  <a:gd name="T49" fmla="*/ 85 h 155"/>
                  <a:gd name="T50" fmla="*/ 56 w 74"/>
                  <a:gd name="T51" fmla="*/ 78 h 155"/>
                  <a:gd name="T52" fmla="*/ 59 w 74"/>
                  <a:gd name="T53" fmla="*/ 78 h 155"/>
                  <a:gd name="T54" fmla="*/ 59 w 74"/>
                  <a:gd name="T55" fmla="*/ 67 h 155"/>
                  <a:gd name="T56" fmla="*/ 59 w 74"/>
                  <a:gd name="T57" fmla="*/ 60 h 155"/>
                  <a:gd name="T58" fmla="*/ 56 w 74"/>
                  <a:gd name="T59" fmla="*/ 46 h 155"/>
                  <a:gd name="T60" fmla="*/ 45 w 74"/>
                  <a:gd name="T61" fmla="*/ 32 h 155"/>
                  <a:gd name="T62" fmla="*/ 42 w 74"/>
                  <a:gd name="T63" fmla="*/ 29 h 155"/>
                  <a:gd name="T64" fmla="*/ 35 w 74"/>
                  <a:gd name="T65" fmla="*/ 18 h 155"/>
                  <a:gd name="T66" fmla="*/ 28 w 74"/>
                  <a:gd name="T67" fmla="*/ 15 h 155"/>
                  <a:gd name="T68" fmla="*/ 24 w 74"/>
                  <a:gd name="T69" fmla="*/ 11 h 155"/>
                  <a:gd name="T70" fmla="*/ 21 w 74"/>
                  <a:gd name="T71" fmla="*/ 4 h 155"/>
                  <a:gd name="T72" fmla="*/ 17 w 74"/>
                  <a:gd name="T73" fmla="*/ 0 h 155"/>
                  <a:gd name="T74" fmla="*/ 10 w 74"/>
                  <a:gd name="T75" fmla="*/ 4 h 155"/>
                  <a:gd name="T76" fmla="*/ 10 w 74"/>
                  <a:gd name="T77" fmla="*/ 7 h 155"/>
                  <a:gd name="T78" fmla="*/ 14 w 74"/>
                  <a:gd name="T79" fmla="*/ 15 h 155"/>
                  <a:gd name="T80" fmla="*/ 10 w 74"/>
                  <a:gd name="T81" fmla="*/ 22 h 155"/>
                  <a:gd name="T82" fmla="*/ 7 w 74"/>
                  <a:gd name="T83" fmla="*/ 29 h 155"/>
                  <a:gd name="T84" fmla="*/ 3 w 74"/>
                  <a:gd name="T85" fmla="*/ 43 h 155"/>
                  <a:gd name="T86" fmla="*/ 3 w 74"/>
                  <a:gd name="T87" fmla="*/ 60 h 155"/>
                  <a:gd name="T88" fmla="*/ 0 w 74"/>
                  <a:gd name="T89" fmla="*/ 64 h 155"/>
                  <a:gd name="T90" fmla="*/ 0 w 74"/>
                  <a:gd name="T91" fmla="*/ 67 h 155"/>
                  <a:gd name="T92" fmla="*/ 7 w 74"/>
                  <a:gd name="T93" fmla="*/ 81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74" h="155">
                    <a:moveTo>
                      <a:pt x="3" y="88"/>
                    </a:moveTo>
                    <a:lnTo>
                      <a:pt x="3" y="88"/>
                    </a:lnTo>
                    <a:lnTo>
                      <a:pt x="7" y="88"/>
                    </a:lnTo>
                    <a:lnTo>
                      <a:pt x="10" y="88"/>
                    </a:lnTo>
                    <a:lnTo>
                      <a:pt x="14" y="92"/>
                    </a:lnTo>
                    <a:lnTo>
                      <a:pt x="14" y="96"/>
                    </a:lnTo>
                    <a:lnTo>
                      <a:pt x="14" y="103"/>
                    </a:lnTo>
                    <a:lnTo>
                      <a:pt x="17" y="103"/>
                    </a:lnTo>
                    <a:lnTo>
                      <a:pt x="17" y="106"/>
                    </a:lnTo>
                    <a:lnTo>
                      <a:pt x="17" y="110"/>
                    </a:lnTo>
                    <a:lnTo>
                      <a:pt x="14" y="113"/>
                    </a:lnTo>
                    <a:lnTo>
                      <a:pt x="14" y="117"/>
                    </a:lnTo>
                    <a:lnTo>
                      <a:pt x="14" y="117"/>
                    </a:lnTo>
                    <a:lnTo>
                      <a:pt x="10" y="117"/>
                    </a:lnTo>
                    <a:lnTo>
                      <a:pt x="10" y="120"/>
                    </a:lnTo>
                    <a:lnTo>
                      <a:pt x="10" y="127"/>
                    </a:lnTo>
                    <a:lnTo>
                      <a:pt x="14" y="134"/>
                    </a:lnTo>
                    <a:lnTo>
                      <a:pt x="14" y="134"/>
                    </a:lnTo>
                    <a:lnTo>
                      <a:pt x="10" y="138"/>
                    </a:lnTo>
                    <a:lnTo>
                      <a:pt x="10" y="141"/>
                    </a:lnTo>
                    <a:lnTo>
                      <a:pt x="14" y="148"/>
                    </a:lnTo>
                    <a:lnTo>
                      <a:pt x="17" y="152"/>
                    </a:lnTo>
                    <a:lnTo>
                      <a:pt x="24" y="152"/>
                    </a:lnTo>
                    <a:lnTo>
                      <a:pt x="28" y="155"/>
                    </a:lnTo>
                    <a:lnTo>
                      <a:pt x="31" y="155"/>
                    </a:lnTo>
                    <a:lnTo>
                      <a:pt x="35" y="155"/>
                    </a:lnTo>
                    <a:lnTo>
                      <a:pt x="38" y="155"/>
                    </a:lnTo>
                    <a:lnTo>
                      <a:pt x="38" y="155"/>
                    </a:lnTo>
                    <a:lnTo>
                      <a:pt x="42" y="155"/>
                    </a:lnTo>
                    <a:lnTo>
                      <a:pt x="45" y="152"/>
                    </a:lnTo>
                    <a:lnTo>
                      <a:pt x="49" y="148"/>
                    </a:lnTo>
                    <a:lnTo>
                      <a:pt x="52" y="141"/>
                    </a:lnTo>
                    <a:lnTo>
                      <a:pt x="52" y="141"/>
                    </a:lnTo>
                    <a:lnTo>
                      <a:pt x="56" y="138"/>
                    </a:lnTo>
                    <a:lnTo>
                      <a:pt x="56" y="131"/>
                    </a:lnTo>
                    <a:lnTo>
                      <a:pt x="59" y="124"/>
                    </a:lnTo>
                    <a:lnTo>
                      <a:pt x="67" y="120"/>
                    </a:lnTo>
                    <a:lnTo>
                      <a:pt x="67" y="117"/>
                    </a:lnTo>
                    <a:lnTo>
                      <a:pt x="70" y="113"/>
                    </a:lnTo>
                    <a:lnTo>
                      <a:pt x="70" y="110"/>
                    </a:lnTo>
                    <a:lnTo>
                      <a:pt x="74" y="99"/>
                    </a:lnTo>
                    <a:lnTo>
                      <a:pt x="74" y="88"/>
                    </a:lnTo>
                    <a:lnTo>
                      <a:pt x="70" y="88"/>
                    </a:lnTo>
                    <a:lnTo>
                      <a:pt x="67" y="85"/>
                    </a:lnTo>
                    <a:lnTo>
                      <a:pt x="63" y="81"/>
                    </a:lnTo>
                    <a:lnTo>
                      <a:pt x="59" y="85"/>
                    </a:lnTo>
                    <a:lnTo>
                      <a:pt x="59" y="85"/>
                    </a:lnTo>
                    <a:lnTo>
                      <a:pt x="56" y="85"/>
                    </a:lnTo>
                    <a:lnTo>
                      <a:pt x="56" y="85"/>
                    </a:lnTo>
                    <a:lnTo>
                      <a:pt x="52" y="85"/>
                    </a:lnTo>
                    <a:lnTo>
                      <a:pt x="52" y="85"/>
                    </a:lnTo>
                    <a:lnTo>
                      <a:pt x="56" y="78"/>
                    </a:lnTo>
                    <a:lnTo>
                      <a:pt x="56" y="78"/>
                    </a:lnTo>
                    <a:lnTo>
                      <a:pt x="59" y="78"/>
                    </a:lnTo>
                    <a:lnTo>
                      <a:pt x="59" y="74"/>
                    </a:lnTo>
                    <a:lnTo>
                      <a:pt x="59" y="67"/>
                    </a:lnTo>
                    <a:lnTo>
                      <a:pt x="59" y="60"/>
                    </a:lnTo>
                    <a:lnTo>
                      <a:pt x="59" y="60"/>
                    </a:lnTo>
                    <a:lnTo>
                      <a:pt x="59" y="53"/>
                    </a:lnTo>
                    <a:lnTo>
                      <a:pt x="56" y="46"/>
                    </a:lnTo>
                    <a:lnTo>
                      <a:pt x="52" y="39"/>
                    </a:lnTo>
                    <a:lnTo>
                      <a:pt x="45" y="32"/>
                    </a:lnTo>
                    <a:lnTo>
                      <a:pt x="45" y="29"/>
                    </a:lnTo>
                    <a:lnTo>
                      <a:pt x="42" y="29"/>
                    </a:lnTo>
                    <a:lnTo>
                      <a:pt x="38" y="22"/>
                    </a:lnTo>
                    <a:lnTo>
                      <a:pt x="35" y="18"/>
                    </a:lnTo>
                    <a:lnTo>
                      <a:pt x="31" y="15"/>
                    </a:lnTo>
                    <a:lnTo>
                      <a:pt x="28" y="15"/>
                    </a:lnTo>
                    <a:lnTo>
                      <a:pt x="28" y="11"/>
                    </a:lnTo>
                    <a:lnTo>
                      <a:pt x="24" y="11"/>
                    </a:lnTo>
                    <a:lnTo>
                      <a:pt x="21" y="7"/>
                    </a:lnTo>
                    <a:lnTo>
                      <a:pt x="21" y="4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4"/>
                    </a:lnTo>
                    <a:lnTo>
                      <a:pt x="10" y="7"/>
                    </a:lnTo>
                    <a:lnTo>
                      <a:pt x="10" y="7"/>
                    </a:lnTo>
                    <a:lnTo>
                      <a:pt x="14" y="11"/>
                    </a:lnTo>
                    <a:lnTo>
                      <a:pt x="14" y="15"/>
                    </a:lnTo>
                    <a:lnTo>
                      <a:pt x="10" y="22"/>
                    </a:lnTo>
                    <a:lnTo>
                      <a:pt x="10" y="22"/>
                    </a:lnTo>
                    <a:lnTo>
                      <a:pt x="7" y="25"/>
                    </a:lnTo>
                    <a:lnTo>
                      <a:pt x="7" y="29"/>
                    </a:lnTo>
                    <a:lnTo>
                      <a:pt x="3" y="32"/>
                    </a:lnTo>
                    <a:lnTo>
                      <a:pt x="3" y="43"/>
                    </a:lnTo>
                    <a:lnTo>
                      <a:pt x="3" y="53"/>
                    </a:lnTo>
                    <a:lnTo>
                      <a:pt x="3" y="60"/>
                    </a:lnTo>
                    <a:lnTo>
                      <a:pt x="0" y="60"/>
                    </a:lnTo>
                    <a:lnTo>
                      <a:pt x="0" y="64"/>
                    </a:lnTo>
                    <a:lnTo>
                      <a:pt x="0" y="64"/>
                    </a:lnTo>
                    <a:lnTo>
                      <a:pt x="0" y="67"/>
                    </a:lnTo>
                    <a:lnTo>
                      <a:pt x="3" y="74"/>
                    </a:lnTo>
                    <a:lnTo>
                      <a:pt x="7" y="81"/>
                    </a:lnTo>
                    <a:lnTo>
                      <a:pt x="3" y="8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73" name="Freeform 367"/>
              <p:cNvSpPr>
                <a:spLocks/>
              </p:cNvSpPr>
              <p:nvPr userDrawn="1"/>
            </p:nvSpPr>
            <p:spPr bwMode="gray">
              <a:xfrm>
                <a:off x="1001" y="-2399"/>
                <a:ext cx="53" cy="46"/>
              </a:xfrm>
              <a:custGeom>
                <a:avLst/>
                <a:gdLst>
                  <a:gd name="T0" fmla="*/ 25 w 53"/>
                  <a:gd name="T1" fmla="*/ 46 h 46"/>
                  <a:gd name="T2" fmla="*/ 29 w 53"/>
                  <a:gd name="T3" fmla="*/ 46 h 46"/>
                  <a:gd name="T4" fmla="*/ 32 w 53"/>
                  <a:gd name="T5" fmla="*/ 46 h 46"/>
                  <a:gd name="T6" fmla="*/ 39 w 53"/>
                  <a:gd name="T7" fmla="*/ 46 h 46"/>
                  <a:gd name="T8" fmla="*/ 43 w 53"/>
                  <a:gd name="T9" fmla="*/ 42 h 46"/>
                  <a:gd name="T10" fmla="*/ 50 w 53"/>
                  <a:gd name="T11" fmla="*/ 46 h 46"/>
                  <a:gd name="T12" fmla="*/ 53 w 53"/>
                  <a:gd name="T13" fmla="*/ 46 h 46"/>
                  <a:gd name="T14" fmla="*/ 53 w 53"/>
                  <a:gd name="T15" fmla="*/ 46 h 46"/>
                  <a:gd name="T16" fmla="*/ 50 w 53"/>
                  <a:gd name="T17" fmla="*/ 39 h 46"/>
                  <a:gd name="T18" fmla="*/ 50 w 53"/>
                  <a:gd name="T19" fmla="*/ 32 h 46"/>
                  <a:gd name="T20" fmla="*/ 46 w 53"/>
                  <a:gd name="T21" fmla="*/ 24 h 46"/>
                  <a:gd name="T22" fmla="*/ 43 w 53"/>
                  <a:gd name="T23" fmla="*/ 21 h 46"/>
                  <a:gd name="T24" fmla="*/ 43 w 53"/>
                  <a:gd name="T25" fmla="*/ 21 h 46"/>
                  <a:gd name="T26" fmla="*/ 43 w 53"/>
                  <a:gd name="T27" fmla="*/ 14 h 46"/>
                  <a:gd name="T28" fmla="*/ 39 w 53"/>
                  <a:gd name="T29" fmla="*/ 7 h 46"/>
                  <a:gd name="T30" fmla="*/ 36 w 53"/>
                  <a:gd name="T31" fmla="*/ 3 h 46"/>
                  <a:gd name="T32" fmla="*/ 32 w 53"/>
                  <a:gd name="T33" fmla="*/ 0 h 46"/>
                  <a:gd name="T34" fmla="*/ 29 w 53"/>
                  <a:gd name="T35" fmla="*/ 0 h 46"/>
                  <a:gd name="T36" fmla="*/ 25 w 53"/>
                  <a:gd name="T37" fmla="*/ 17 h 46"/>
                  <a:gd name="T38" fmla="*/ 25 w 53"/>
                  <a:gd name="T39" fmla="*/ 17 h 46"/>
                  <a:gd name="T40" fmla="*/ 22 w 53"/>
                  <a:gd name="T41" fmla="*/ 17 h 46"/>
                  <a:gd name="T42" fmla="*/ 15 w 53"/>
                  <a:gd name="T43" fmla="*/ 17 h 46"/>
                  <a:gd name="T44" fmla="*/ 11 w 53"/>
                  <a:gd name="T45" fmla="*/ 21 h 46"/>
                  <a:gd name="T46" fmla="*/ 8 w 53"/>
                  <a:gd name="T47" fmla="*/ 24 h 46"/>
                  <a:gd name="T48" fmla="*/ 8 w 53"/>
                  <a:gd name="T49" fmla="*/ 24 h 46"/>
                  <a:gd name="T50" fmla="*/ 8 w 53"/>
                  <a:gd name="T51" fmla="*/ 24 h 46"/>
                  <a:gd name="T52" fmla="*/ 4 w 53"/>
                  <a:gd name="T53" fmla="*/ 24 h 46"/>
                  <a:gd name="T54" fmla="*/ 0 w 53"/>
                  <a:gd name="T55" fmla="*/ 28 h 46"/>
                  <a:gd name="T56" fmla="*/ 0 w 53"/>
                  <a:gd name="T57" fmla="*/ 32 h 46"/>
                  <a:gd name="T58" fmla="*/ 0 w 53"/>
                  <a:gd name="T59" fmla="*/ 39 h 46"/>
                  <a:gd name="T60" fmla="*/ 0 w 53"/>
                  <a:gd name="T61" fmla="*/ 39 h 46"/>
                  <a:gd name="T62" fmla="*/ 8 w 53"/>
                  <a:gd name="T63" fmla="*/ 42 h 46"/>
                  <a:gd name="T64" fmla="*/ 15 w 53"/>
                  <a:gd name="T65" fmla="*/ 46 h 46"/>
                  <a:gd name="T66" fmla="*/ 25 w 53"/>
                  <a:gd name="T6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3" h="46">
                    <a:moveTo>
                      <a:pt x="25" y="46"/>
                    </a:moveTo>
                    <a:lnTo>
                      <a:pt x="29" y="46"/>
                    </a:lnTo>
                    <a:lnTo>
                      <a:pt x="32" y="46"/>
                    </a:lnTo>
                    <a:lnTo>
                      <a:pt x="39" y="46"/>
                    </a:lnTo>
                    <a:lnTo>
                      <a:pt x="43" y="42"/>
                    </a:lnTo>
                    <a:lnTo>
                      <a:pt x="50" y="46"/>
                    </a:lnTo>
                    <a:lnTo>
                      <a:pt x="53" y="46"/>
                    </a:lnTo>
                    <a:lnTo>
                      <a:pt x="53" y="46"/>
                    </a:lnTo>
                    <a:lnTo>
                      <a:pt x="50" y="39"/>
                    </a:lnTo>
                    <a:lnTo>
                      <a:pt x="50" y="32"/>
                    </a:lnTo>
                    <a:lnTo>
                      <a:pt x="46" y="24"/>
                    </a:lnTo>
                    <a:lnTo>
                      <a:pt x="43" y="21"/>
                    </a:lnTo>
                    <a:lnTo>
                      <a:pt x="43" y="21"/>
                    </a:lnTo>
                    <a:lnTo>
                      <a:pt x="43" y="14"/>
                    </a:lnTo>
                    <a:lnTo>
                      <a:pt x="39" y="7"/>
                    </a:lnTo>
                    <a:lnTo>
                      <a:pt x="36" y="3"/>
                    </a:lnTo>
                    <a:lnTo>
                      <a:pt x="32" y="0"/>
                    </a:lnTo>
                    <a:lnTo>
                      <a:pt x="29" y="0"/>
                    </a:lnTo>
                    <a:lnTo>
                      <a:pt x="25" y="17"/>
                    </a:lnTo>
                    <a:lnTo>
                      <a:pt x="25" y="17"/>
                    </a:lnTo>
                    <a:lnTo>
                      <a:pt x="22" y="17"/>
                    </a:lnTo>
                    <a:lnTo>
                      <a:pt x="15" y="17"/>
                    </a:lnTo>
                    <a:lnTo>
                      <a:pt x="11" y="21"/>
                    </a:lnTo>
                    <a:lnTo>
                      <a:pt x="8" y="24"/>
                    </a:lnTo>
                    <a:lnTo>
                      <a:pt x="8" y="24"/>
                    </a:lnTo>
                    <a:lnTo>
                      <a:pt x="8" y="24"/>
                    </a:lnTo>
                    <a:lnTo>
                      <a:pt x="4" y="24"/>
                    </a:lnTo>
                    <a:lnTo>
                      <a:pt x="0" y="28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39"/>
                    </a:lnTo>
                    <a:lnTo>
                      <a:pt x="8" y="42"/>
                    </a:lnTo>
                    <a:lnTo>
                      <a:pt x="15" y="46"/>
                    </a:lnTo>
                    <a:lnTo>
                      <a:pt x="25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74" name="Freeform 368"/>
              <p:cNvSpPr>
                <a:spLocks/>
              </p:cNvSpPr>
              <p:nvPr userDrawn="1"/>
            </p:nvSpPr>
            <p:spPr bwMode="gray">
              <a:xfrm>
                <a:off x="1033" y="-2822"/>
                <a:ext cx="35" cy="21"/>
              </a:xfrm>
              <a:custGeom>
                <a:avLst/>
                <a:gdLst>
                  <a:gd name="T0" fmla="*/ 32 w 35"/>
                  <a:gd name="T1" fmla="*/ 18 h 21"/>
                  <a:gd name="T2" fmla="*/ 28 w 35"/>
                  <a:gd name="T3" fmla="*/ 11 h 21"/>
                  <a:gd name="T4" fmla="*/ 21 w 35"/>
                  <a:gd name="T5" fmla="*/ 7 h 21"/>
                  <a:gd name="T6" fmla="*/ 18 w 35"/>
                  <a:gd name="T7" fmla="*/ 4 h 21"/>
                  <a:gd name="T8" fmla="*/ 14 w 35"/>
                  <a:gd name="T9" fmla="*/ 4 h 21"/>
                  <a:gd name="T10" fmla="*/ 14 w 35"/>
                  <a:gd name="T11" fmla="*/ 4 h 21"/>
                  <a:gd name="T12" fmla="*/ 11 w 35"/>
                  <a:gd name="T13" fmla="*/ 0 h 21"/>
                  <a:gd name="T14" fmla="*/ 7 w 35"/>
                  <a:gd name="T15" fmla="*/ 0 h 21"/>
                  <a:gd name="T16" fmla="*/ 4 w 35"/>
                  <a:gd name="T17" fmla="*/ 0 h 21"/>
                  <a:gd name="T18" fmla="*/ 0 w 35"/>
                  <a:gd name="T19" fmla="*/ 4 h 21"/>
                  <a:gd name="T20" fmla="*/ 0 w 35"/>
                  <a:gd name="T21" fmla="*/ 7 h 21"/>
                  <a:gd name="T22" fmla="*/ 0 w 35"/>
                  <a:gd name="T23" fmla="*/ 7 h 21"/>
                  <a:gd name="T24" fmla="*/ 0 w 35"/>
                  <a:gd name="T25" fmla="*/ 11 h 21"/>
                  <a:gd name="T26" fmla="*/ 4 w 35"/>
                  <a:gd name="T27" fmla="*/ 14 h 21"/>
                  <a:gd name="T28" fmla="*/ 11 w 35"/>
                  <a:gd name="T29" fmla="*/ 18 h 21"/>
                  <a:gd name="T30" fmla="*/ 14 w 35"/>
                  <a:gd name="T31" fmla="*/ 18 h 21"/>
                  <a:gd name="T32" fmla="*/ 14 w 35"/>
                  <a:gd name="T33" fmla="*/ 18 h 21"/>
                  <a:gd name="T34" fmla="*/ 21 w 35"/>
                  <a:gd name="T35" fmla="*/ 21 h 21"/>
                  <a:gd name="T36" fmla="*/ 25 w 35"/>
                  <a:gd name="T37" fmla="*/ 21 h 21"/>
                  <a:gd name="T38" fmla="*/ 28 w 35"/>
                  <a:gd name="T39" fmla="*/ 21 h 21"/>
                  <a:gd name="T40" fmla="*/ 32 w 35"/>
                  <a:gd name="T41" fmla="*/ 21 h 21"/>
                  <a:gd name="T42" fmla="*/ 35 w 35"/>
                  <a:gd name="T43" fmla="*/ 21 h 21"/>
                  <a:gd name="T44" fmla="*/ 32 w 35"/>
                  <a:gd name="T45" fmla="*/ 1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5" h="21">
                    <a:moveTo>
                      <a:pt x="32" y="18"/>
                    </a:moveTo>
                    <a:lnTo>
                      <a:pt x="28" y="11"/>
                    </a:lnTo>
                    <a:lnTo>
                      <a:pt x="21" y="7"/>
                    </a:lnTo>
                    <a:lnTo>
                      <a:pt x="18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4" y="14"/>
                    </a:lnTo>
                    <a:lnTo>
                      <a:pt x="11" y="18"/>
                    </a:lnTo>
                    <a:lnTo>
                      <a:pt x="14" y="18"/>
                    </a:lnTo>
                    <a:lnTo>
                      <a:pt x="14" y="18"/>
                    </a:lnTo>
                    <a:lnTo>
                      <a:pt x="21" y="21"/>
                    </a:lnTo>
                    <a:lnTo>
                      <a:pt x="25" y="21"/>
                    </a:lnTo>
                    <a:lnTo>
                      <a:pt x="28" y="21"/>
                    </a:lnTo>
                    <a:lnTo>
                      <a:pt x="32" y="21"/>
                    </a:lnTo>
                    <a:lnTo>
                      <a:pt x="35" y="21"/>
                    </a:lnTo>
                    <a:lnTo>
                      <a:pt x="32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75" name="Freeform 369"/>
              <p:cNvSpPr>
                <a:spLocks/>
              </p:cNvSpPr>
              <p:nvPr userDrawn="1"/>
            </p:nvSpPr>
            <p:spPr bwMode="gray">
              <a:xfrm>
                <a:off x="991" y="-2748"/>
                <a:ext cx="18" cy="18"/>
              </a:xfrm>
              <a:custGeom>
                <a:avLst/>
                <a:gdLst>
                  <a:gd name="T0" fmla="*/ 10 w 18"/>
                  <a:gd name="T1" fmla="*/ 18 h 18"/>
                  <a:gd name="T2" fmla="*/ 14 w 18"/>
                  <a:gd name="T3" fmla="*/ 18 h 18"/>
                  <a:gd name="T4" fmla="*/ 18 w 18"/>
                  <a:gd name="T5" fmla="*/ 14 h 18"/>
                  <a:gd name="T6" fmla="*/ 18 w 18"/>
                  <a:gd name="T7" fmla="*/ 7 h 18"/>
                  <a:gd name="T8" fmla="*/ 18 w 18"/>
                  <a:gd name="T9" fmla="*/ 4 h 18"/>
                  <a:gd name="T10" fmla="*/ 14 w 18"/>
                  <a:gd name="T11" fmla="*/ 0 h 18"/>
                  <a:gd name="T12" fmla="*/ 10 w 18"/>
                  <a:gd name="T13" fmla="*/ 0 h 18"/>
                  <a:gd name="T14" fmla="*/ 3 w 18"/>
                  <a:gd name="T15" fmla="*/ 0 h 18"/>
                  <a:gd name="T16" fmla="*/ 0 w 18"/>
                  <a:gd name="T17" fmla="*/ 4 h 18"/>
                  <a:gd name="T18" fmla="*/ 0 w 18"/>
                  <a:gd name="T19" fmla="*/ 7 h 18"/>
                  <a:gd name="T20" fmla="*/ 0 w 18"/>
                  <a:gd name="T21" fmla="*/ 14 h 18"/>
                  <a:gd name="T22" fmla="*/ 3 w 18"/>
                  <a:gd name="T23" fmla="*/ 18 h 18"/>
                  <a:gd name="T24" fmla="*/ 10 w 18"/>
                  <a:gd name="T2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18">
                    <a:moveTo>
                      <a:pt x="10" y="18"/>
                    </a:moveTo>
                    <a:lnTo>
                      <a:pt x="14" y="18"/>
                    </a:lnTo>
                    <a:lnTo>
                      <a:pt x="18" y="14"/>
                    </a:lnTo>
                    <a:lnTo>
                      <a:pt x="18" y="7"/>
                    </a:lnTo>
                    <a:lnTo>
                      <a:pt x="18" y="4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3" y="0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3" y="18"/>
                    </a:lnTo>
                    <a:lnTo>
                      <a:pt x="10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76" name="Freeform 370"/>
              <p:cNvSpPr>
                <a:spLocks/>
              </p:cNvSpPr>
              <p:nvPr userDrawn="1"/>
            </p:nvSpPr>
            <p:spPr bwMode="gray">
              <a:xfrm>
                <a:off x="1019" y="-2737"/>
                <a:ext cx="21" cy="14"/>
              </a:xfrm>
              <a:custGeom>
                <a:avLst/>
                <a:gdLst>
                  <a:gd name="T0" fmla="*/ 0 w 21"/>
                  <a:gd name="T1" fmla="*/ 7 h 14"/>
                  <a:gd name="T2" fmla="*/ 4 w 21"/>
                  <a:gd name="T3" fmla="*/ 10 h 14"/>
                  <a:gd name="T4" fmla="*/ 7 w 21"/>
                  <a:gd name="T5" fmla="*/ 14 h 14"/>
                  <a:gd name="T6" fmla="*/ 11 w 21"/>
                  <a:gd name="T7" fmla="*/ 14 h 14"/>
                  <a:gd name="T8" fmla="*/ 14 w 21"/>
                  <a:gd name="T9" fmla="*/ 14 h 14"/>
                  <a:gd name="T10" fmla="*/ 18 w 21"/>
                  <a:gd name="T11" fmla="*/ 10 h 14"/>
                  <a:gd name="T12" fmla="*/ 21 w 21"/>
                  <a:gd name="T13" fmla="*/ 7 h 14"/>
                  <a:gd name="T14" fmla="*/ 18 w 21"/>
                  <a:gd name="T15" fmla="*/ 3 h 14"/>
                  <a:gd name="T16" fmla="*/ 14 w 21"/>
                  <a:gd name="T17" fmla="*/ 0 h 14"/>
                  <a:gd name="T18" fmla="*/ 11 w 21"/>
                  <a:gd name="T19" fmla="*/ 0 h 14"/>
                  <a:gd name="T20" fmla="*/ 4 w 21"/>
                  <a:gd name="T21" fmla="*/ 0 h 14"/>
                  <a:gd name="T22" fmla="*/ 0 w 21"/>
                  <a:gd name="T23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" h="14">
                    <a:moveTo>
                      <a:pt x="0" y="7"/>
                    </a:moveTo>
                    <a:lnTo>
                      <a:pt x="4" y="10"/>
                    </a:lnTo>
                    <a:lnTo>
                      <a:pt x="7" y="14"/>
                    </a:lnTo>
                    <a:lnTo>
                      <a:pt x="11" y="14"/>
                    </a:lnTo>
                    <a:lnTo>
                      <a:pt x="14" y="14"/>
                    </a:lnTo>
                    <a:lnTo>
                      <a:pt x="18" y="10"/>
                    </a:lnTo>
                    <a:lnTo>
                      <a:pt x="21" y="7"/>
                    </a:lnTo>
                    <a:lnTo>
                      <a:pt x="18" y="3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4" y="0"/>
                    </a:lnTo>
                    <a:lnTo>
                      <a:pt x="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77" name="Freeform 371"/>
              <p:cNvSpPr>
                <a:spLocks/>
              </p:cNvSpPr>
              <p:nvPr userDrawn="1"/>
            </p:nvSpPr>
            <p:spPr bwMode="gray">
              <a:xfrm>
                <a:off x="1047" y="-2790"/>
                <a:ext cx="4" cy="2"/>
              </a:xfrm>
              <a:custGeom>
                <a:avLst/>
                <a:gdLst>
                  <a:gd name="T0" fmla="*/ 7 w 14"/>
                  <a:gd name="T1" fmla="*/ 7 h 7"/>
                  <a:gd name="T2" fmla="*/ 11 w 14"/>
                  <a:gd name="T3" fmla="*/ 7 h 7"/>
                  <a:gd name="T4" fmla="*/ 14 w 14"/>
                  <a:gd name="T5" fmla="*/ 3 h 7"/>
                  <a:gd name="T6" fmla="*/ 11 w 14"/>
                  <a:gd name="T7" fmla="*/ 0 h 7"/>
                  <a:gd name="T8" fmla="*/ 7 w 14"/>
                  <a:gd name="T9" fmla="*/ 0 h 7"/>
                  <a:gd name="T10" fmla="*/ 4 w 14"/>
                  <a:gd name="T11" fmla="*/ 0 h 7"/>
                  <a:gd name="T12" fmla="*/ 0 w 14"/>
                  <a:gd name="T13" fmla="*/ 3 h 7"/>
                  <a:gd name="T14" fmla="*/ 4 w 14"/>
                  <a:gd name="T15" fmla="*/ 7 h 7"/>
                  <a:gd name="T16" fmla="*/ 7 w 14"/>
                  <a:gd name="T1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7">
                    <a:moveTo>
                      <a:pt x="7" y="7"/>
                    </a:moveTo>
                    <a:lnTo>
                      <a:pt x="11" y="7"/>
                    </a:lnTo>
                    <a:lnTo>
                      <a:pt x="14" y="3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3"/>
                    </a:lnTo>
                    <a:lnTo>
                      <a:pt x="4" y="7"/>
                    </a:lnTo>
                    <a:lnTo>
                      <a:pt x="7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78" name="Freeform 372"/>
              <p:cNvSpPr>
                <a:spLocks/>
              </p:cNvSpPr>
              <p:nvPr userDrawn="1"/>
            </p:nvSpPr>
            <p:spPr bwMode="gray">
              <a:xfrm>
                <a:off x="892" y="-2720"/>
                <a:ext cx="19" cy="4"/>
              </a:xfrm>
              <a:custGeom>
                <a:avLst/>
                <a:gdLst>
                  <a:gd name="T0" fmla="*/ 0 w 18"/>
                  <a:gd name="T1" fmla="*/ 4 h 7"/>
                  <a:gd name="T2" fmla="*/ 4 w 18"/>
                  <a:gd name="T3" fmla="*/ 7 h 7"/>
                  <a:gd name="T4" fmla="*/ 11 w 18"/>
                  <a:gd name="T5" fmla="*/ 7 h 7"/>
                  <a:gd name="T6" fmla="*/ 14 w 18"/>
                  <a:gd name="T7" fmla="*/ 7 h 7"/>
                  <a:gd name="T8" fmla="*/ 18 w 18"/>
                  <a:gd name="T9" fmla="*/ 7 h 7"/>
                  <a:gd name="T10" fmla="*/ 18 w 18"/>
                  <a:gd name="T11" fmla="*/ 4 h 7"/>
                  <a:gd name="T12" fmla="*/ 14 w 18"/>
                  <a:gd name="T13" fmla="*/ 0 h 7"/>
                  <a:gd name="T14" fmla="*/ 11 w 18"/>
                  <a:gd name="T15" fmla="*/ 0 h 7"/>
                  <a:gd name="T16" fmla="*/ 4 w 18"/>
                  <a:gd name="T17" fmla="*/ 0 h 7"/>
                  <a:gd name="T18" fmla="*/ 0 w 18"/>
                  <a:gd name="T19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7">
                    <a:moveTo>
                      <a:pt x="0" y="4"/>
                    </a:moveTo>
                    <a:lnTo>
                      <a:pt x="4" y="7"/>
                    </a:lnTo>
                    <a:lnTo>
                      <a:pt x="11" y="7"/>
                    </a:lnTo>
                    <a:lnTo>
                      <a:pt x="14" y="7"/>
                    </a:lnTo>
                    <a:lnTo>
                      <a:pt x="18" y="7"/>
                    </a:lnTo>
                    <a:lnTo>
                      <a:pt x="18" y="4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4" y="0"/>
                    </a:lnTo>
                    <a:lnTo>
                      <a:pt x="0" y="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79" name="Freeform 373"/>
              <p:cNvSpPr>
                <a:spLocks/>
              </p:cNvSpPr>
              <p:nvPr userDrawn="1"/>
            </p:nvSpPr>
            <p:spPr bwMode="gray">
              <a:xfrm>
                <a:off x="1266" y="-2571"/>
                <a:ext cx="63" cy="67"/>
              </a:xfrm>
              <a:custGeom>
                <a:avLst/>
                <a:gdLst>
                  <a:gd name="T0" fmla="*/ 14 w 63"/>
                  <a:gd name="T1" fmla="*/ 39 h 46"/>
                  <a:gd name="T2" fmla="*/ 14 w 63"/>
                  <a:gd name="T3" fmla="*/ 42 h 46"/>
                  <a:gd name="T4" fmla="*/ 17 w 63"/>
                  <a:gd name="T5" fmla="*/ 46 h 46"/>
                  <a:gd name="T6" fmla="*/ 21 w 63"/>
                  <a:gd name="T7" fmla="*/ 46 h 46"/>
                  <a:gd name="T8" fmla="*/ 28 w 63"/>
                  <a:gd name="T9" fmla="*/ 46 h 46"/>
                  <a:gd name="T10" fmla="*/ 63 w 63"/>
                  <a:gd name="T11" fmla="*/ 42 h 46"/>
                  <a:gd name="T12" fmla="*/ 63 w 63"/>
                  <a:gd name="T13" fmla="*/ 35 h 46"/>
                  <a:gd name="T14" fmla="*/ 63 w 63"/>
                  <a:gd name="T15" fmla="*/ 35 h 46"/>
                  <a:gd name="T16" fmla="*/ 63 w 63"/>
                  <a:gd name="T17" fmla="*/ 28 h 46"/>
                  <a:gd name="T18" fmla="*/ 60 w 63"/>
                  <a:gd name="T19" fmla="*/ 21 h 46"/>
                  <a:gd name="T20" fmla="*/ 60 w 63"/>
                  <a:gd name="T21" fmla="*/ 14 h 46"/>
                  <a:gd name="T22" fmla="*/ 60 w 63"/>
                  <a:gd name="T23" fmla="*/ 7 h 46"/>
                  <a:gd name="T24" fmla="*/ 56 w 63"/>
                  <a:gd name="T25" fmla="*/ 4 h 46"/>
                  <a:gd name="T26" fmla="*/ 53 w 63"/>
                  <a:gd name="T27" fmla="*/ 0 h 46"/>
                  <a:gd name="T28" fmla="*/ 49 w 63"/>
                  <a:gd name="T29" fmla="*/ 0 h 46"/>
                  <a:gd name="T30" fmla="*/ 42 w 63"/>
                  <a:gd name="T31" fmla="*/ 0 h 46"/>
                  <a:gd name="T32" fmla="*/ 35 w 63"/>
                  <a:gd name="T33" fmla="*/ 0 h 46"/>
                  <a:gd name="T34" fmla="*/ 17 w 63"/>
                  <a:gd name="T35" fmla="*/ 0 h 46"/>
                  <a:gd name="T36" fmla="*/ 14 w 63"/>
                  <a:gd name="T37" fmla="*/ 0 h 46"/>
                  <a:gd name="T38" fmla="*/ 14 w 63"/>
                  <a:gd name="T39" fmla="*/ 0 h 46"/>
                  <a:gd name="T40" fmla="*/ 7 w 63"/>
                  <a:gd name="T41" fmla="*/ 0 h 46"/>
                  <a:gd name="T42" fmla="*/ 3 w 63"/>
                  <a:gd name="T43" fmla="*/ 4 h 46"/>
                  <a:gd name="T44" fmla="*/ 3 w 63"/>
                  <a:gd name="T45" fmla="*/ 7 h 46"/>
                  <a:gd name="T46" fmla="*/ 0 w 63"/>
                  <a:gd name="T47" fmla="*/ 14 h 46"/>
                  <a:gd name="T48" fmla="*/ 0 w 63"/>
                  <a:gd name="T49" fmla="*/ 14 h 46"/>
                  <a:gd name="T50" fmla="*/ 0 w 63"/>
                  <a:gd name="T51" fmla="*/ 18 h 46"/>
                  <a:gd name="T52" fmla="*/ 0 w 63"/>
                  <a:gd name="T53" fmla="*/ 25 h 46"/>
                  <a:gd name="T54" fmla="*/ 0 w 63"/>
                  <a:gd name="T55" fmla="*/ 28 h 46"/>
                  <a:gd name="T56" fmla="*/ 3 w 63"/>
                  <a:gd name="T57" fmla="*/ 35 h 46"/>
                  <a:gd name="T58" fmla="*/ 7 w 63"/>
                  <a:gd name="T59" fmla="*/ 39 h 46"/>
                  <a:gd name="T60" fmla="*/ 14 w 63"/>
                  <a:gd name="T61" fmla="*/ 3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63" h="46">
                    <a:moveTo>
                      <a:pt x="14" y="39"/>
                    </a:moveTo>
                    <a:lnTo>
                      <a:pt x="14" y="42"/>
                    </a:lnTo>
                    <a:lnTo>
                      <a:pt x="17" y="46"/>
                    </a:lnTo>
                    <a:lnTo>
                      <a:pt x="21" y="46"/>
                    </a:lnTo>
                    <a:lnTo>
                      <a:pt x="28" y="46"/>
                    </a:lnTo>
                    <a:lnTo>
                      <a:pt x="63" y="42"/>
                    </a:lnTo>
                    <a:lnTo>
                      <a:pt x="63" y="35"/>
                    </a:lnTo>
                    <a:lnTo>
                      <a:pt x="63" y="35"/>
                    </a:lnTo>
                    <a:lnTo>
                      <a:pt x="63" y="28"/>
                    </a:lnTo>
                    <a:lnTo>
                      <a:pt x="60" y="21"/>
                    </a:lnTo>
                    <a:lnTo>
                      <a:pt x="60" y="14"/>
                    </a:lnTo>
                    <a:lnTo>
                      <a:pt x="60" y="7"/>
                    </a:lnTo>
                    <a:lnTo>
                      <a:pt x="56" y="4"/>
                    </a:lnTo>
                    <a:lnTo>
                      <a:pt x="53" y="0"/>
                    </a:lnTo>
                    <a:lnTo>
                      <a:pt x="49" y="0"/>
                    </a:lnTo>
                    <a:lnTo>
                      <a:pt x="42" y="0"/>
                    </a:lnTo>
                    <a:lnTo>
                      <a:pt x="35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3" y="7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0" y="25"/>
                    </a:lnTo>
                    <a:lnTo>
                      <a:pt x="0" y="28"/>
                    </a:lnTo>
                    <a:lnTo>
                      <a:pt x="3" y="35"/>
                    </a:lnTo>
                    <a:lnTo>
                      <a:pt x="7" y="39"/>
                    </a:lnTo>
                    <a:lnTo>
                      <a:pt x="14" y="3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80" name="Freeform 374"/>
              <p:cNvSpPr>
                <a:spLocks/>
              </p:cNvSpPr>
              <p:nvPr userDrawn="1"/>
            </p:nvSpPr>
            <p:spPr bwMode="gray">
              <a:xfrm>
                <a:off x="1311" y="-2353"/>
                <a:ext cx="25" cy="31"/>
              </a:xfrm>
              <a:custGeom>
                <a:avLst/>
                <a:gdLst>
                  <a:gd name="T0" fmla="*/ 25 w 25"/>
                  <a:gd name="T1" fmla="*/ 24 h 31"/>
                  <a:gd name="T2" fmla="*/ 25 w 25"/>
                  <a:gd name="T3" fmla="*/ 24 h 31"/>
                  <a:gd name="T4" fmla="*/ 25 w 25"/>
                  <a:gd name="T5" fmla="*/ 21 h 31"/>
                  <a:gd name="T6" fmla="*/ 25 w 25"/>
                  <a:gd name="T7" fmla="*/ 14 h 31"/>
                  <a:gd name="T8" fmla="*/ 25 w 25"/>
                  <a:gd name="T9" fmla="*/ 10 h 31"/>
                  <a:gd name="T10" fmla="*/ 25 w 25"/>
                  <a:gd name="T11" fmla="*/ 7 h 31"/>
                  <a:gd name="T12" fmla="*/ 22 w 25"/>
                  <a:gd name="T13" fmla="*/ 0 h 31"/>
                  <a:gd name="T14" fmla="*/ 18 w 25"/>
                  <a:gd name="T15" fmla="*/ 0 h 31"/>
                  <a:gd name="T16" fmla="*/ 11 w 25"/>
                  <a:gd name="T17" fmla="*/ 0 h 31"/>
                  <a:gd name="T18" fmla="*/ 11 w 25"/>
                  <a:gd name="T19" fmla="*/ 0 h 31"/>
                  <a:gd name="T20" fmla="*/ 8 w 25"/>
                  <a:gd name="T21" fmla="*/ 0 h 31"/>
                  <a:gd name="T22" fmla="*/ 4 w 25"/>
                  <a:gd name="T23" fmla="*/ 0 h 31"/>
                  <a:gd name="T24" fmla="*/ 4 w 25"/>
                  <a:gd name="T25" fmla="*/ 0 h 31"/>
                  <a:gd name="T26" fmla="*/ 0 w 25"/>
                  <a:gd name="T27" fmla="*/ 7 h 31"/>
                  <a:gd name="T28" fmla="*/ 0 w 25"/>
                  <a:gd name="T29" fmla="*/ 14 h 31"/>
                  <a:gd name="T30" fmla="*/ 0 w 25"/>
                  <a:gd name="T31" fmla="*/ 14 h 31"/>
                  <a:gd name="T32" fmla="*/ 0 w 25"/>
                  <a:gd name="T33" fmla="*/ 17 h 31"/>
                  <a:gd name="T34" fmla="*/ 0 w 25"/>
                  <a:gd name="T35" fmla="*/ 24 h 31"/>
                  <a:gd name="T36" fmla="*/ 4 w 25"/>
                  <a:gd name="T37" fmla="*/ 28 h 31"/>
                  <a:gd name="T38" fmla="*/ 8 w 25"/>
                  <a:gd name="T39" fmla="*/ 31 h 31"/>
                  <a:gd name="T40" fmla="*/ 8 w 25"/>
                  <a:gd name="T41" fmla="*/ 31 h 31"/>
                  <a:gd name="T42" fmla="*/ 11 w 25"/>
                  <a:gd name="T43" fmla="*/ 31 h 31"/>
                  <a:gd name="T44" fmla="*/ 15 w 25"/>
                  <a:gd name="T45" fmla="*/ 31 h 31"/>
                  <a:gd name="T46" fmla="*/ 22 w 25"/>
                  <a:gd name="T47" fmla="*/ 31 h 31"/>
                  <a:gd name="T48" fmla="*/ 25 w 25"/>
                  <a:gd name="T49" fmla="*/ 28 h 31"/>
                  <a:gd name="T50" fmla="*/ 25 w 25"/>
                  <a:gd name="T51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5" h="31">
                    <a:moveTo>
                      <a:pt x="25" y="24"/>
                    </a:moveTo>
                    <a:lnTo>
                      <a:pt x="25" y="24"/>
                    </a:lnTo>
                    <a:lnTo>
                      <a:pt x="25" y="21"/>
                    </a:lnTo>
                    <a:lnTo>
                      <a:pt x="25" y="14"/>
                    </a:lnTo>
                    <a:lnTo>
                      <a:pt x="25" y="10"/>
                    </a:lnTo>
                    <a:lnTo>
                      <a:pt x="25" y="7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0" y="17"/>
                    </a:lnTo>
                    <a:lnTo>
                      <a:pt x="0" y="24"/>
                    </a:lnTo>
                    <a:lnTo>
                      <a:pt x="4" y="28"/>
                    </a:lnTo>
                    <a:lnTo>
                      <a:pt x="8" y="31"/>
                    </a:lnTo>
                    <a:lnTo>
                      <a:pt x="8" y="31"/>
                    </a:lnTo>
                    <a:lnTo>
                      <a:pt x="11" y="31"/>
                    </a:lnTo>
                    <a:lnTo>
                      <a:pt x="15" y="31"/>
                    </a:lnTo>
                    <a:lnTo>
                      <a:pt x="22" y="31"/>
                    </a:lnTo>
                    <a:lnTo>
                      <a:pt x="25" y="28"/>
                    </a:lnTo>
                    <a:lnTo>
                      <a:pt x="25" y="2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81" name="Freeform 375"/>
              <p:cNvSpPr>
                <a:spLocks/>
              </p:cNvSpPr>
              <p:nvPr userDrawn="1"/>
            </p:nvSpPr>
            <p:spPr bwMode="gray">
              <a:xfrm>
                <a:off x="1227" y="-2167"/>
                <a:ext cx="28" cy="7"/>
              </a:xfrm>
              <a:custGeom>
                <a:avLst/>
                <a:gdLst>
                  <a:gd name="T0" fmla="*/ 0 w 28"/>
                  <a:gd name="T1" fmla="*/ 4 h 7"/>
                  <a:gd name="T2" fmla="*/ 3 w 28"/>
                  <a:gd name="T3" fmla="*/ 4 h 7"/>
                  <a:gd name="T4" fmla="*/ 7 w 28"/>
                  <a:gd name="T5" fmla="*/ 7 h 7"/>
                  <a:gd name="T6" fmla="*/ 14 w 28"/>
                  <a:gd name="T7" fmla="*/ 7 h 7"/>
                  <a:gd name="T8" fmla="*/ 21 w 28"/>
                  <a:gd name="T9" fmla="*/ 7 h 7"/>
                  <a:gd name="T10" fmla="*/ 28 w 28"/>
                  <a:gd name="T11" fmla="*/ 4 h 7"/>
                  <a:gd name="T12" fmla="*/ 28 w 28"/>
                  <a:gd name="T13" fmla="*/ 4 h 7"/>
                  <a:gd name="T14" fmla="*/ 28 w 28"/>
                  <a:gd name="T15" fmla="*/ 0 h 7"/>
                  <a:gd name="T16" fmla="*/ 21 w 28"/>
                  <a:gd name="T17" fmla="*/ 0 h 7"/>
                  <a:gd name="T18" fmla="*/ 14 w 28"/>
                  <a:gd name="T19" fmla="*/ 0 h 7"/>
                  <a:gd name="T20" fmla="*/ 7 w 28"/>
                  <a:gd name="T21" fmla="*/ 0 h 7"/>
                  <a:gd name="T22" fmla="*/ 3 w 28"/>
                  <a:gd name="T23" fmla="*/ 0 h 7"/>
                  <a:gd name="T24" fmla="*/ 0 w 28"/>
                  <a:gd name="T25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7">
                    <a:moveTo>
                      <a:pt x="0" y="4"/>
                    </a:moveTo>
                    <a:lnTo>
                      <a:pt x="3" y="4"/>
                    </a:lnTo>
                    <a:lnTo>
                      <a:pt x="7" y="7"/>
                    </a:lnTo>
                    <a:lnTo>
                      <a:pt x="14" y="7"/>
                    </a:lnTo>
                    <a:lnTo>
                      <a:pt x="21" y="7"/>
                    </a:lnTo>
                    <a:lnTo>
                      <a:pt x="28" y="4"/>
                    </a:lnTo>
                    <a:lnTo>
                      <a:pt x="28" y="4"/>
                    </a:lnTo>
                    <a:lnTo>
                      <a:pt x="28" y="0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82" name="Freeform 376"/>
              <p:cNvSpPr>
                <a:spLocks/>
              </p:cNvSpPr>
              <p:nvPr userDrawn="1"/>
            </p:nvSpPr>
            <p:spPr bwMode="gray">
              <a:xfrm>
                <a:off x="1269" y="-2146"/>
                <a:ext cx="8" cy="7"/>
              </a:xfrm>
              <a:custGeom>
                <a:avLst/>
                <a:gdLst>
                  <a:gd name="T0" fmla="*/ 7 w 11"/>
                  <a:gd name="T1" fmla="*/ 0 h 29"/>
                  <a:gd name="T2" fmla="*/ 4 w 11"/>
                  <a:gd name="T3" fmla="*/ 0 h 29"/>
                  <a:gd name="T4" fmla="*/ 0 w 11"/>
                  <a:gd name="T5" fmla="*/ 8 h 29"/>
                  <a:gd name="T6" fmla="*/ 0 w 11"/>
                  <a:gd name="T7" fmla="*/ 15 h 29"/>
                  <a:gd name="T8" fmla="*/ 0 w 11"/>
                  <a:gd name="T9" fmla="*/ 22 h 29"/>
                  <a:gd name="T10" fmla="*/ 4 w 11"/>
                  <a:gd name="T11" fmla="*/ 25 h 29"/>
                  <a:gd name="T12" fmla="*/ 7 w 11"/>
                  <a:gd name="T13" fmla="*/ 29 h 29"/>
                  <a:gd name="T14" fmla="*/ 7 w 11"/>
                  <a:gd name="T15" fmla="*/ 25 h 29"/>
                  <a:gd name="T16" fmla="*/ 11 w 11"/>
                  <a:gd name="T17" fmla="*/ 22 h 29"/>
                  <a:gd name="T18" fmla="*/ 11 w 11"/>
                  <a:gd name="T19" fmla="*/ 15 h 29"/>
                  <a:gd name="T20" fmla="*/ 11 w 11"/>
                  <a:gd name="T21" fmla="*/ 8 h 29"/>
                  <a:gd name="T22" fmla="*/ 7 w 11"/>
                  <a:gd name="T23" fmla="*/ 0 h 29"/>
                  <a:gd name="T24" fmla="*/ 7 w 11"/>
                  <a:gd name="T2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" h="29">
                    <a:moveTo>
                      <a:pt x="7" y="0"/>
                    </a:moveTo>
                    <a:lnTo>
                      <a:pt x="4" y="0"/>
                    </a:lnTo>
                    <a:lnTo>
                      <a:pt x="0" y="8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4" y="25"/>
                    </a:lnTo>
                    <a:lnTo>
                      <a:pt x="7" y="29"/>
                    </a:lnTo>
                    <a:lnTo>
                      <a:pt x="7" y="25"/>
                    </a:lnTo>
                    <a:lnTo>
                      <a:pt x="11" y="22"/>
                    </a:lnTo>
                    <a:lnTo>
                      <a:pt x="11" y="15"/>
                    </a:lnTo>
                    <a:lnTo>
                      <a:pt x="11" y="8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83" name="Freeform 377"/>
              <p:cNvSpPr>
                <a:spLocks/>
              </p:cNvSpPr>
              <p:nvPr userDrawn="1"/>
            </p:nvSpPr>
            <p:spPr bwMode="gray">
              <a:xfrm>
                <a:off x="1311" y="-2188"/>
                <a:ext cx="24" cy="21"/>
              </a:xfrm>
              <a:custGeom>
                <a:avLst/>
                <a:gdLst>
                  <a:gd name="T0" fmla="*/ 8 w 18"/>
                  <a:gd name="T1" fmla="*/ 0 h 21"/>
                  <a:gd name="T2" fmla="*/ 4 w 18"/>
                  <a:gd name="T3" fmla="*/ 4 h 21"/>
                  <a:gd name="T4" fmla="*/ 0 w 18"/>
                  <a:gd name="T5" fmla="*/ 7 h 21"/>
                  <a:gd name="T6" fmla="*/ 0 w 18"/>
                  <a:gd name="T7" fmla="*/ 11 h 21"/>
                  <a:gd name="T8" fmla="*/ 0 w 18"/>
                  <a:gd name="T9" fmla="*/ 18 h 21"/>
                  <a:gd name="T10" fmla="*/ 4 w 18"/>
                  <a:gd name="T11" fmla="*/ 21 h 21"/>
                  <a:gd name="T12" fmla="*/ 8 w 18"/>
                  <a:gd name="T13" fmla="*/ 21 h 21"/>
                  <a:gd name="T14" fmla="*/ 11 w 18"/>
                  <a:gd name="T15" fmla="*/ 21 h 21"/>
                  <a:gd name="T16" fmla="*/ 15 w 18"/>
                  <a:gd name="T17" fmla="*/ 18 h 21"/>
                  <a:gd name="T18" fmla="*/ 18 w 18"/>
                  <a:gd name="T19" fmla="*/ 11 h 21"/>
                  <a:gd name="T20" fmla="*/ 15 w 18"/>
                  <a:gd name="T21" fmla="*/ 7 h 21"/>
                  <a:gd name="T22" fmla="*/ 11 w 18"/>
                  <a:gd name="T23" fmla="*/ 4 h 21"/>
                  <a:gd name="T24" fmla="*/ 8 w 18"/>
                  <a:gd name="T2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21">
                    <a:moveTo>
                      <a:pt x="8" y="0"/>
                    </a:moveTo>
                    <a:lnTo>
                      <a:pt x="4" y="4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4" y="21"/>
                    </a:lnTo>
                    <a:lnTo>
                      <a:pt x="8" y="21"/>
                    </a:lnTo>
                    <a:lnTo>
                      <a:pt x="11" y="21"/>
                    </a:lnTo>
                    <a:lnTo>
                      <a:pt x="15" y="18"/>
                    </a:lnTo>
                    <a:lnTo>
                      <a:pt x="18" y="11"/>
                    </a:lnTo>
                    <a:lnTo>
                      <a:pt x="15" y="7"/>
                    </a:lnTo>
                    <a:lnTo>
                      <a:pt x="11" y="4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84" name="Freeform 378"/>
              <p:cNvSpPr>
                <a:spLocks/>
              </p:cNvSpPr>
              <p:nvPr userDrawn="1"/>
            </p:nvSpPr>
            <p:spPr bwMode="gray">
              <a:xfrm>
                <a:off x="1301" y="-2864"/>
                <a:ext cx="243" cy="282"/>
              </a:xfrm>
              <a:custGeom>
                <a:avLst/>
                <a:gdLst>
                  <a:gd name="T0" fmla="*/ 42 w 243"/>
                  <a:gd name="T1" fmla="*/ 204 h 282"/>
                  <a:gd name="T2" fmla="*/ 42 w 243"/>
                  <a:gd name="T3" fmla="*/ 218 h 282"/>
                  <a:gd name="T4" fmla="*/ 42 w 243"/>
                  <a:gd name="T5" fmla="*/ 229 h 282"/>
                  <a:gd name="T6" fmla="*/ 28 w 243"/>
                  <a:gd name="T7" fmla="*/ 218 h 282"/>
                  <a:gd name="T8" fmla="*/ 21 w 243"/>
                  <a:gd name="T9" fmla="*/ 225 h 282"/>
                  <a:gd name="T10" fmla="*/ 10 w 243"/>
                  <a:gd name="T11" fmla="*/ 236 h 282"/>
                  <a:gd name="T12" fmla="*/ 10 w 243"/>
                  <a:gd name="T13" fmla="*/ 260 h 282"/>
                  <a:gd name="T14" fmla="*/ 35 w 243"/>
                  <a:gd name="T15" fmla="*/ 268 h 282"/>
                  <a:gd name="T16" fmla="*/ 49 w 243"/>
                  <a:gd name="T17" fmla="*/ 275 h 282"/>
                  <a:gd name="T18" fmla="*/ 70 w 243"/>
                  <a:gd name="T19" fmla="*/ 278 h 282"/>
                  <a:gd name="T20" fmla="*/ 81 w 243"/>
                  <a:gd name="T21" fmla="*/ 264 h 282"/>
                  <a:gd name="T22" fmla="*/ 84 w 243"/>
                  <a:gd name="T23" fmla="*/ 239 h 282"/>
                  <a:gd name="T24" fmla="*/ 106 w 243"/>
                  <a:gd name="T25" fmla="*/ 229 h 282"/>
                  <a:gd name="T26" fmla="*/ 116 w 243"/>
                  <a:gd name="T27" fmla="*/ 208 h 282"/>
                  <a:gd name="T28" fmla="*/ 120 w 243"/>
                  <a:gd name="T29" fmla="*/ 197 h 282"/>
                  <a:gd name="T30" fmla="*/ 113 w 243"/>
                  <a:gd name="T31" fmla="*/ 190 h 282"/>
                  <a:gd name="T32" fmla="*/ 127 w 243"/>
                  <a:gd name="T33" fmla="*/ 179 h 282"/>
                  <a:gd name="T34" fmla="*/ 155 w 243"/>
                  <a:gd name="T35" fmla="*/ 172 h 282"/>
                  <a:gd name="T36" fmla="*/ 162 w 243"/>
                  <a:gd name="T37" fmla="*/ 162 h 282"/>
                  <a:gd name="T38" fmla="*/ 180 w 243"/>
                  <a:gd name="T39" fmla="*/ 144 h 282"/>
                  <a:gd name="T40" fmla="*/ 208 w 243"/>
                  <a:gd name="T41" fmla="*/ 123 h 282"/>
                  <a:gd name="T42" fmla="*/ 225 w 243"/>
                  <a:gd name="T43" fmla="*/ 112 h 282"/>
                  <a:gd name="T44" fmla="*/ 218 w 243"/>
                  <a:gd name="T45" fmla="*/ 105 h 282"/>
                  <a:gd name="T46" fmla="*/ 204 w 243"/>
                  <a:gd name="T47" fmla="*/ 98 h 282"/>
                  <a:gd name="T48" fmla="*/ 211 w 243"/>
                  <a:gd name="T49" fmla="*/ 91 h 282"/>
                  <a:gd name="T50" fmla="*/ 211 w 243"/>
                  <a:gd name="T51" fmla="*/ 84 h 282"/>
                  <a:gd name="T52" fmla="*/ 243 w 243"/>
                  <a:gd name="T53" fmla="*/ 84 h 282"/>
                  <a:gd name="T54" fmla="*/ 232 w 243"/>
                  <a:gd name="T55" fmla="*/ 46 h 282"/>
                  <a:gd name="T56" fmla="*/ 225 w 243"/>
                  <a:gd name="T57" fmla="*/ 28 h 282"/>
                  <a:gd name="T58" fmla="*/ 201 w 243"/>
                  <a:gd name="T59" fmla="*/ 7 h 282"/>
                  <a:gd name="T60" fmla="*/ 183 w 243"/>
                  <a:gd name="T61" fmla="*/ 3 h 282"/>
                  <a:gd name="T62" fmla="*/ 141 w 243"/>
                  <a:gd name="T63" fmla="*/ 0 h 282"/>
                  <a:gd name="T64" fmla="*/ 116 w 243"/>
                  <a:gd name="T65" fmla="*/ 10 h 282"/>
                  <a:gd name="T66" fmla="*/ 95 w 243"/>
                  <a:gd name="T67" fmla="*/ 21 h 282"/>
                  <a:gd name="T68" fmla="*/ 74 w 243"/>
                  <a:gd name="T69" fmla="*/ 35 h 282"/>
                  <a:gd name="T70" fmla="*/ 56 w 243"/>
                  <a:gd name="T71" fmla="*/ 35 h 282"/>
                  <a:gd name="T72" fmla="*/ 49 w 243"/>
                  <a:gd name="T73" fmla="*/ 49 h 282"/>
                  <a:gd name="T74" fmla="*/ 56 w 243"/>
                  <a:gd name="T75" fmla="*/ 77 h 282"/>
                  <a:gd name="T76" fmla="*/ 67 w 243"/>
                  <a:gd name="T77" fmla="*/ 74 h 282"/>
                  <a:gd name="T78" fmla="*/ 88 w 243"/>
                  <a:gd name="T79" fmla="*/ 77 h 282"/>
                  <a:gd name="T80" fmla="*/ 141 w 243"/>
                  <a:gd name="T81" fmla="*/ 84 h 282"/>
                  <a:gd name="T82" fmla="*/ 130 w 243"/>
                  <a:gd name="T83" fmla="*/ 91 h 282"/>
                  <a:gd name="T84" fmla="*/ 109 w 243"/>
                  <a:gd name="T85" fmla="*/ 98 h 282"/>
                  <a:gd name="T86" fmla="*/ 88 w 243"/>
                  <a:gd name="T87" fmla="*/ 120 h 282"/>
                  <a:gd name="T88" fmla="*/ 84 w 243"/>
                  <a:gd name="T89" fmla="*/ 144 h 282"/>
                  <a:gd name="T90" fmla="*/ 74 w 243"/>
                  <a:gd name="T91" fmla="*/ 127 h 282"/>
                  <a:gd name="T92" fmla="*/ 60 w 243"/>
                  <a:gd name="T93" fmla="*/ 116 h 282"/>
                  <a:gd name="T94" fmla="*/ 60 w 243"/>
                  <a:gd name="T95" fmla="*/ 137 h 282"/>
                  <a:gd name="T96" fmla="*/ 53 w 243"/>
                  <a:gd name="T97" fmla="*/ 172 h 282"/>
                  <a:gd name="T98" fmla="*/ 70 w 243"/>
                  <a:gd name="T99" fmla="*/ 172 h 282"/>
                  <a:gd name="T100" fmla="*/ 56 w 243"/>
                  <a:gd name="T101" fmla="*/ 183 h 282"/>
                  <a:gd name="T102" fmla="*/ 42 w 243"/>
                  <a:gd name="T103" fmla="*/ 183 h 282"/>
                  <a:gd name="T104" fmla="*/ 28 w 243"/>
                  <a:gd name="T105" fmla="*/ 201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43" h="282">
                    <a:moveTo>
                      <a:pt x="28" y="208"/>
                    </a:moveTo>
                    <a:lnTo>
                      <a:pt x="39" y="204"/>
                    </a:lnTo>
                    <a:lnTo>
                      <a:pt x="39" y="204"/>
                    </a:lnTo>
                    <a:lnTo>
                      <a:pt x="39" y="201"/>
                    </a:lnTo>
                    <a:lnTo>
                      <a:pt x="42" y="204"/>
                    </a:lnTo>
                    <a:lnTo>
                      <a:pt x="42" y="204"/>
                    </a:lnTo>
                    <a:lnTo>
                      <a:pt x="42" y="208"/>
                    </a:lnTo>
                    <a:lnTo>
                      <a:pt x="39" y="208"/>
                    </a:lnTo>
                    <a:lnTo>
                      <a:pt x="39" y="211"/>
                    </a:lnTo>
                    <a:lnTo>
                      <a:pt x="39" y="211"/>
                    </a:lnTo>
                    <a:lnTo>
                      <a:pt x="39" y="215"/>
                    </a:lnTo>
                    <a:lnTo>
                      <a:pt x="42" y="218"/>
                    </a:lnTo>
                    <a:lnTo>
                      <a:pt x="42" y="218"/>
                    </a:lnTo>
                    <a:lnTo>
                      <a:pt x="42" y="222"/>
                    </a:lnTo>
                    <a:lnTo>
                      <a:pt x="46" y="225"/>
                    </a:lnTo>
                    <a:lnTo>
                      <a:pt x="46" y="229"/>
                    </a:lnTo>
                    <a:lnTo>
                      <a:pt x="46" y="229"/>
                    </a:lnTo>
                    <a:lnTo>
                      <a:pt x="42" y="229"/>
                    </a:lnTo>
                    <a:lnTo>
                      <a:pt x="42" y="229"/>
                    </a:lnTo>
                    <a:lnTo>
                      <a:pt x="39" y="229"/>
                    </a:lnTo>
                    <a:lnTo>
                      <a:pt x="35" y="229"/>
                    </a:lnTo>
                    <a:lnTo>
                      <a:pt x="32" y="225"/>
                    </a:lnTo>
                    <a:lnTo>
                      <a:pt x="28" y="218"/>
                    </a:lnTo>
                    <a:lnTo>
                      <a:pt x="28" y="218"/>
                    </a:lnTo>
                    <a:lnTo>
                      <a:pt x="25" y="218"/>
                    </a:lnTo>
                    <a:lnTo>
                      <a:pt x="21" y="218"/>
                    </a:lnTo>
                    <a:lnTo>
                      <a:pt x="21" y="218"/>
                    </a:lnTo>
                    <a:lnTo>
                      <a:pt x="18" y="225"/>
                    </a:lnTo>
                    <a:lnTo>
                      <a:pt x="21" y="225"/>
                    </a:lnTo>
                    <a:lnTo>
                      <a:pt x="21" y="225"/>
                    </a:lnTo>
                    <a:lnTo>
                      <a:pt x="25" y="229"/>
                    </a:lnTo>
                    <a:lnTo>
                      <a:pt x="25" y="229"/>
                    </a:lnTo>
                    <a:lnTo>
                      <a:pt x="21" y="232"/>
                    </a:lnTo>
                    <a:lnTo>
                      <a:pt x="18" y="232"/>
                    </a:lnTo>
                    <a:lnTo>
                      <a:pt x="14" y="232"/>
                    </a:lnTo>
                    <a:lnTo>
                      <a:pt x="10" y="236"/>
                    </a:lnTo>
                    <a:lnTo>
                      <a:pt x="3" y="239"/>
                    </a:lnTo>
                    <a:lnTo>
                      <a:pt x="0" y="250"/>
                    </a:lnTo>
                    <a:lnTo>
                      <a:pt x="0" y="250"/>
                    </a:lnTo>
                    <a:lnTo>
                      <a:pt x="0" y="253"/>
                    </a:lnTo>
                    <a:lnTo>
                      <a:pt x="3" y="257"/>
                    </a:lnTo>
                    <a:lnTo>
                      <a:pt x="10" y="260"/>
                    </a:lnTo>
                    <a:lnTo>
                      <a:pt x="18" y="264"/>
                    </a:lnTo>
                    <a:lnTo>
                      <a:pt x="18" y="264"/>
                    </a:lnTo>
                    <a:lnTo>
                      <a:pt x="21" y="268"/>
                    </a:lnTo>
                    <a:lnTo>
                      <a:pt x="25" y="268"/>
                    </a:lnTo>
                    <a:lnTo>
                      <a:pt x="28" y="271"/>
                    </a:lnTo>
                    <a:lnTo>
                      <a:pt x="35" y="268"/>
                    </a:lnTo>
                    <a:lnTo>
                      <a:pt x="35" y="268"/>
                    </a:lnTo>
                    <a:lnTo>
                      <a:pt x="39" y="268"/>
                    </a:lnTo>
                    <a:lnTo>
                      <a:pt x="42" y="268"/>
                    </a:lnTo>
                    <a:lnTo>
                      <a:pt x="46" y="271"/>
                    </a:lnTo>
                    <a:lnTo>
                      <a:pt x="49" y="275"/>
                    </a:lnTo>
                    <a:lnTo>
                      <a:pt x="49" y="275"/>
                    </a:lnTo>
                    <a:lnTo>
                      <a:pt x="49" y="278"/>
                    </a:lnTo>
                    <a:lnTo>
                      <a:pt x="53" y="278"/>
                    </a:lnTo>
                    <a:lnTo>
                      <a:pt x="53" y="282"/>
                    </a:lnTo>
                    <a:lnTo>
                      <a:pt x="60" y="282"/>
                    </a:lnTo>
                    <a:lnTo>
                      <a:pt x="63" y="282"/>
                    </a:lnTo>
                    <a:lnTo>
                      <a:pt x="70" y="278"/>
                    </a:lnTo>
                    <a:lnTo>
                      <a:pt x="74" y="278"/>
                    </a:lnTo>
                    <a:lnTo>
                      <a:pt x="74" y="275"/>
                    </a:lnTo>
                    <a:lnTo>
                      <a:pt x="77" y="275"/>
                    </a:lnTo>
                    <a:lnTo>
                      <a:pt x="81" y="271"/>
                    </a:lnTo>
                    <a:lnTo>
                      <a:pt x="81" y="264"/>
                    </a:lnTo>
                    <a:lnTo>
                      <a:pt x="81" y="264"/>
                    </a:lnTo>
                    <a:lnTo>
                      <a:pt x="81" y="257"/>
                    </a:lnTo>
                    <a:lnTo>
                      <a:pt x="81" y="253"/>
                    </a:lnTo>
                    <a:lnTo>
                      <a:pt x="77" y="250"/>
                    </a:lnTo>
                    <a:lnTo>
                      <a:pt x="81" y="246"/>
                    </a:lnTo>
                    <a:lnTo>
                      <a:pt x="81" y="243"/>
                    </a:lnTo>
                    <a:lnTo>
                      <a:pt x="84" y="239"/>
                    </a:lnTo>
                    <a:lnTo>
                      <a:pt x="84" y="236"/>
                    </a:lnTo>
                    <a:lnTo>
                      <a:pt x="92" y="239"/>
                    </a:lnTo>
                    <a:lnTo>
                      <a:pt x="92" y="236"/>
                    </a:lnTo>
                    <a:lnTo>
                      <a:pt x="95" y="236"/>
                    </a:lnTo>
                    <a:lnTo>
                      <a:pt x="102" y="232"/>
                    </a:lnTo>
                    <a:lnTo>
                      <a:pt x="106" y="229"/>
                    </a:lnTo>
                    <a:lnTo>
                      <a:pt x="109" y="218"/>
                    </a:lnTo>
                    <a:lnTo>
                      <a:pt x="109" y="218"/>
                    </a:lnTo>
                    <a:lnTo>
                      <a:pt x="113" y="218"/>
                    </a:lnTo>
                    <a:lnTo>
                      <a:pt x="116" y="215"/>
                    </a:lnTo>
                    <a:lnTo>
                      <a:pt x="116" y="211"/>
                    </a:lnTo>
                    <a:lnTo>
                      <a:pt x="116" y="208"/>
                    </a:lnTo>
                    <a:lnTo>
                      <a:pt x="120" y="208"/>
                    </a:lnTo>
                    <a:lnTo>
                      <a:pt x="123" y="204"/>
                    </a:lnTo>
                    <a:lnTo>
                      <a:pt x="127" y="204"/>
                    </a:lnTo>
                    <a:lnTo>
                      <a:pt x="127" y="201"/>
                    </a:lnTo>
                    <a:lnTo>
                      <a:pt x="123" y="201"/>
                    </a:lnTo>
                    <a:lnTo>
                      <a:pt x="120" y="197"/>
                    </a:lnTo>
                    <a:lnTo>
                      <a:pt x="116" y="197"/>
                    </a:lnTo>
                    <a:lnTo>
                      <a:pt x="113" y="197"/>
                    </a:lnTo>
                    <a:lnTo>
                      <a:pt x="113" y="197"/>
                    </a:lnTo>
                    <a:lnTo>
                      <a:pt x="113" y="194"/>
                    </a:lnTo>
                    <a:lnTo>
                      <a:pt x="113" y="190"/>
                    </a:lnTo>
                    <a:lnTo>
                      <a:pt x="113" y="190"/>
                    </a:lnTo>
                    <a:lnTo>
                      <a:pt x="120" y="190"/>
                    </a:lnTo>
                    <a:lnTo>
                      <a:pt x="120" y="190"/>
                    </a:lnTo>
                    <a:lnTo>
                      <a:pt x="123" y="190"/>
                    </a:lnTo>
                    <a:lnTo>
                      <a:pt x="123" y="186"/>
                    </a:lnTo>
                    <a:lnTo>
                      <a:pt x="127" y="183"/>
                    </a:lnTo>
                    <a:lnTo>
                      <a:pt x="127" y="179"/>
                    </a:lnTo>
                    <a:lnTo>
                      <a:pt x="130" y="179"/>
                    </a:lnTo>
                    <a:lnTo>
                      <a:pt x="134" y="176"/>
                    </a:lnTo>
                    <a:lnTo>
                      <a:pt x="137" y="172"/>
                    </a:lnTo>
                    <a:lnTo>
                      <a:pt x="141" y="172"/>
                    </a:lnTo>
                    <a:lnTo>
                      <a:pt x="148" y="169"/>
                    </a:lnTo>
                    <a:lnTo>
                      <a:pt x="155" y="172"/>
                    </a:lnTo>
                    <a:lnTo>
                      <a:pt x="155" y="172"/>
                    </a:lnTo>
                    <a:lnTo>
                      <a:pt x="158" y="169"/>
                    </a:lnTo>
                    <a:lnTo>
                      <a:pt x="162" y="165"/>
                    </a:lnTo>
                    <a:lnTo>
                      <a:pt x="162" y="165"/>
                    </a:lnTo>
                    <a:lnTo>
                      <a:pt x="162" y="162"/>
                    </a:lnTo>
                    <a:lnTo>
                      <a:pt x="162" y="162"/>
                    </a:lnTo>
                    <a:lnTo>
                      <a:pt x="165" y="158"/>
                    </a:lnTo>
                    <a:lnTo>
                      <a:pt x="169" y="158"/>
                    </a:lnTo>
                    <a:lnTo>
                      <a:pt x="176" y="148"/>
                    </a:lnTo>
                    <a:lnTo>
                      <a:pt x="173" y="144"/>
                    </a:lnTo>
                    <a:lnTo>
                      <a:pt x="173" y="144"/>
                    </a:lnTo>
                    <a:lnTo>
                      <a:pt x="180" y="144"/>
                    </a:lnTo>
                    <a:lnTo>
                      <a:pt x="183" y="141"/>
                    </a:lnTo>
                    <a:lnTo>
                      <a:pt x="194" y="134"/>
                    </a:lnTo>
                    <a:lnTo>
                      <a:pt x="194" y="134"/>
                    </a:lnTo>
                    <a:lnTo>
                      <a:pt x="197" y="130"/>
                    </a:lnTo>
                    <a:lnTo>
                      <a:pt x="201" y="127"/>
                    </a:lnTo>
                    <a:lnTo>
                      <a:pt x="208" y="123"/>
                    </a:lnTo>
                    <a:lnTo>
                      <a:pt x="222" y="120"/>
                    </a:lnTo>
                    <a:lnTo>
                      <a:pt x="222" y="120"/>
                    </a:lnTo>
                    <a:lnTo>
                      <a:pt x="225" y="120"/>
                    </a:lnTo>
                    <a:lnTo>
                      <a:pt x="225" y="116"/>
                    </a:lnTo>
                    <a:lnTo>
                      <a:pt x="229" y="116"/>
                    </a:lnTo>
                    <a:lnTo>
                      <a:pt x="225" y="112"/>
                    </a:lnTo>
                    <a:lnTo>
                      <a:pt x="211" y="112"/>
                    </a:lnTo>
                    <a:lnTo>
                      <a:pt x="211" y="112"/>
                    </a:lnTo>
                    <a:lnTo>
                      <a:pt x="211" y="109"/>
                    </a:lnTo>
                    <a:lnTo>
                      <a:pt x="211" y="109"/>
                    </a:lnTo>
                    <a:lnTo>
                      <a:pt x="215" y="105"/>
                    </a:lnTo>
                    <a:lnTo>
                      <a:pt x="218" y="105"/>
                    </a:lnTo>
                    <a:lnTo>
                      <a:pt x="218" y="105"/>
                    </a:lnTo>
                    <a:lnTo>
                      <a:pt x="218" y="102"/>
                    </a:lnTo>
                    <a:lnTo>
                      <a:pt x="215" y="102"/>
                    </a:lnTo>
                    <a:lnTo>
                      <a:pt x="204" y="102"/>
                    </a:lnTo>
                    <a:lnTo>
                      <a:pt x="204" y="98"/>
                    </a:lnTo>
                    <a:lnTo>
                      <a:pt x="204" y="98"/>
                    </a:lnTo>
                    <a:lnTo>
                      <a:pt x="208" y="95"/>
                    </a:lnTo>
                    <a:lnTo>
                      <a:pt x="208" y="95"/>
                    </a:lnTo>
                    <a:lnTo>
                      <a:pt x="211" y="95"/>
                    </a:lnTo>
                    <a:lnTo>
                      <a:pt x="211" y="95"/>
                    </a:lnTo>
                    <a:lnTo>
                      <a:pt x="215" y="95"/>
                    </a:lnTo>
                    <a:lnTo>
                      <a:pt x="211" y="91"/>
                    </a:lnTo>
                    <a:lnTo>
                      <a:pt x="211" y="91"/>
                    </a:lnTo>
                    <a:lnTo>
                      <a:pt x="208" y="91"/>
                    </a:lnTo>
                    <a:lnTo>
                      <a:pt x="208" y="88"/>
                    </a:lnTo>
                    <a:lnTo>
                      <a:pt x="208" y="84"/>
                    </a:lnTo>
                    <a:lnTo>
                      <a:pt x="208" y="84"/>
                    </a:lnTo>
                    <a:lnTo>
                      <a:pt x="211" y="84"/>
                    </a:lnTo>
                    <a:lnTo>
                      <a:pt x="215" y="84"/>
                    </a:lnTo>
                    <a:lnTo>
                      <a:pt x="218" y="84"/>
                    </a:lnTo>
                    <a:lnTo>
                      <a:pt x="222" y="88"/>
                    </a:lnTo>
                    <a:lnTo>
                      <a:pt x="225" y="88"/>
                    </a:lnTo>
                    <a:lnTo>
                      <a:pt x="232" y="88"/>
                    </a:lnTo>
                    <a:lnTo>
                      <a:pt x="243" y="84"/>
                    </a:lnTo>
                    <a:lnTo>
                      <a:pt x="236" y="70"/>
                    </a:lnTo>
                    <a:lnTo>
                      <a:pt x="232" y="70"/>
                    </a:lnTo>
                    <a:lnTo>
                      <a:pt x="229" y="67"/>
                    </a:lnTo>
                    <a:lnTo>
                      <a:pt x="229" y="60"/>
                    </a:lnTo>
                    <a:lnTo>
                      <a:pt x="229" y="56"/>
                    </a:lnTo>
                    <a:lnTo>
                      <a:pt x="232" y="46"/>
                    </a:lnTo>
                    <a:lnTo>
                      <a:pt x="232" y="39"/>
                    </a:lnTo>
                    <a:lnTo>
                      <a:pt x="229" y="31"/>
                    </a:lnTo>
                    <a:lnTo>
                      <a:pt x="225" y="31"/>
                    </a:lnTo>
                    <a:lnTo>
                      <a:pt x="222" y="28"/>
                    </a:lnTo>
                    <a:lnTo>
                      <a:pt x="222" y="31"/>
                    </a:lnTo>
                    <a:lnTo>
                      <a:pt x="225" y="28"/>
                    </a:lnTo>
                    <a:lnTo>
                      <a:pt x="222" y="24"/>
                    </a:lnTo>
                    <a:lnTo>
                      <a:pt x="218" y="21"/>
                    </a:lnTo>
                    <a:lnTo>
                      <a:pt x="215" y="17"/>
                    </a:lnTo>
                    <a:lnTo>
                      <a:pt x="211" y="10"/>
                    </a:lnTo>
                    <a:lnTo>
                      <a:pt x="208" y="7"/>
                    </a:lnTo>
                    <a:lnTo>
                      <a:pt x="201" y="7"/>
                    </a:lnTo>
                    <a:lnTo>
                      <a:pt x="197" y="7"/>
                    </a:lnTo>
                    <a:lnTo>
                      <a:pt x="190" y="7"/>
                    </a:lnTo>
                    <a:lnTo>
                      <a:pt x="190" y="7"/>
                    </a:lnTo>
                    <a:lnTo>
                      <a:pt x="183" y="14"/>
                    </a:lnTo>
                    <a:lnTo>
                      <a:pt x="183" y="3"/>
                    </a:lnTo>
                    <a:lnTo>
                      <a:pt x="183" y="3"/>
                    </a:lnTo>
                    <a:lnTo>
                      <a:pt x="176" y="3"/>
                    </a:lnTo>
                    <a:lnTo>
                      <a:pt x="169" y="3"/>
                    </a:lnTo>
                    <a:lnTo>
                      <a:pt x="158" y="0"/>
                    </a:lnTo>
                    <a:lnTo>
                      <a:pt x="151" y="0"/>
                    </a:lnTo>
                    <a:lnTo>
                      <a:pt x="148" y="0"/>
                    </a:lnTo>
                    <a:lnTo>
                      <a:pt x="141" y="0"/>
                    </a:lnTo>
                    <a:lnTo>
                      <a:pt x="134" y="0"/>
                    </a:lnTo>
                    <a:lnTo>
                      <a:pt x="130" y="3"/>
                    </a:lnTo>
                    <a:lnTo>
                      <a:pt x="127" y="3"/>
                    </a:lnTo>
                    <a:lnTo>
                      <a:pt x="127" y="14"/>
                    </a:lnTo>
                    <a:lnTo>
                      <a:pt x="123" y="7"/>
                    </a:lnTo>
                    <a:lnTo>
                      <a:pt x="116" y="10"/>
                    </a:lnTo>
                    <a:lnTo>
                      <a:pt x="109" y="14"/>
                    </a:lnTo>
                    <a:lnTo>
                      <a:pt x="106" y="17"/>
                    </a:lnTo>
                    <a:lnTo>
                      <a:pt x="106" y="17"/>
                    </a:lnTo>
                    <a:lnTo>
                      <a:pt x="102" y="28"/>
                    </a:lnTo>
                    <a:lnTo>
                      <a:pt x="99" y="21"/>
                    </a:lnTo>
                    <a:lnTo>
                      <a:pt x="95" y="21"/>
                    </a:lnTo>
                    <a:lnTo>
                      <a:pt x="92" y="24"/>
                    </a:lnTo>
                    <a:lnTo>
                      <a:pt x="88" y="28"/>
                    </a:lnTo>
                    <a:lnTo>
                      <a:pt x="81" y="28"/>
                    </a:lnTo>
                    <a:lnTo>
                      <a:pt x="77" y="28"/>
                    </a:lnTo>
                    <a:lnTo>
                      <a:pt x="74" y="31"/>
                    </a:lnTo>
                    <a:lnTo>
                      <a:pt x="74" y="35"/>
                    </a:lnTo>
                    <a:lnTo>
                      <a:pt x="74" y="35"/>
                    </a:lnTo>
                    <a:lnTo>
                      <a:pt x="70" y="46"/>
                    </a:lnTo>
                    <a:lnTo>
                      <a:pt x="70" y="46"/>
                    </a:lnTo>
                    <a:lnTo>
                      <a:pt x="63" y="42"/>
                    </a:lnTo>
                    <a:lnTo>
                      <a:pt x="60" y="39"/>
                    </a:lnTo>
                    <a:lnTo>
                      <a:pt x="56" y="35"/>
                    </a:lnTo>
                    <a:lnTo>
                      <a:pt x="53" y="39"/>
                    </a:lnTo>
                    <a:lnTo>
                      <a:pt x="49" y="42"/>
                    </a:lnTo>
                    <a:lnTo>
                      <a:pt x="46" y="46"/>
                    </a:lnTo>
                    <a:lnTo>
                      <a:pt x="46" y="46"/>
                    </a:lnTo>
                    <a:lnTo>
                      <a:pt x="46" y="46"/>
                    </a:lnTo>
                    <a:lnTo>
                      <a:pt x="49" y="49"/>
                    </a:lnTo>
                    <a:lnTo>
                      <a:pt x="46" y="56"/>
                    </a:lnTo>
                    <a:lnTo>
                      <a:pt x="46" y="56"/>
                    </a:lnTo>
                    <a:lnTo>
                      <a:pt x="46" y="60"/>
                    </a:lnTo>
                    <a:lnTo>
                      <a:pt x="46" y="67"/>
                    </a:lnTo>
                    <a:lnTo>
                      <a:pt x="56" y="77"/>
                    </a:lnTo>
                    <a:lnTo>
                      <a:pt x="56" y="77"/>
                    </a:lnTo>
                    <a:lnTo>
                      <a:pt x="60" y="77"/>
                    </a:lnTo>
                    <a:lnTo>
                      <a:pt x="60" y="77"/>
                    </a:lnTo>
                    <a:lnTo>
                      <a:pt x="63" y="74"/>
                    </a:lnTo>
                    <a:lnTo>
                      <a:pt x="63" y="74"/>
                    </a:lnTo>
                    <a:lnTo>
                      <a:pt x="67" y="74"/>
                    </a:lnTo>
                    <a:lnTo>
                      <a:pt x="67" y="74"/>
                    </a:lnTo>
                    <a:lnTo>
                      <a:pt x="70" y="74"/>
                    </a:lnTo>
                    <a:lnTo>
                      <a:pt x="74" y="77"/>
                    </a:lnTo>
                    <a:lnTo>
                      <a:pt x="74" y="77"/>
                    </a:lnTo>
                    <a:lnTo>
                      <a:pt x="81" y="77"/>
                    </a:lnTo>
                    <a:lnTo>
                      <a:pt x="84" y="77"/>
                    </a:lnTo>
                    <a:lnTo>
                      <a:pt x="88" y="77"/>
                    </a:lnTo>
                    <a:lnTo>
                      <a:pt x="92" y="77"/>
                    </a:lnTo>
                    <a:lnTo>
                      <a:pt x="95" y="81"/>
                    </a:lnTo>
                    <a:lnTo>
                      <a:pt x="99" y="84"/>
                    </a:lnTo>
                    <a:lnTo>
                      <a:pt x="137" y="81"/>
                    </a:lnTo>
                    <a:lnTo>
                      <a:pt x="141" y="81"/>
                    </a:lnTo>
                    <a:lnTo>
                      <a:pt x="141" y="84"/>
                    </a:lnTo>
                    <a:lnTo>
                      <a:pt x="137" y="84"/>
                    </a:lnTo>
                    <a:lnTo>
                      <a:pt x="137" y="88"/>
                    </a:lnTo>
                    <a:lnTo>
                      <a:pt x="134" y="88"/>
                    </a:lnTo>
                    <a:lnTo>
                      <a:pt x="137" y="91"/>
                    </a:lnTo>
                    <a:lnTo>
                      <a:pt x="134" y="91"/>
                    </a:lnTo>
                    <a:lnTo>
                      <a:pt x="130" y="91"/>
                    </a:lnTo>
                    <a:lnTo>
                      <a:pt x="127" y="95"/>
                    </a:lnTo>
                    <a:lnTo>
                      <a:pt x="123" y="98"/>
                    </a:lnTo>
                    <a:lnTo>
                      <a:pt x="123" y="98"/>
                    </a:lnTo>
                    <a:lnTo>
                      <a:pt x="120" y="102"/>
                    </a:lnTo>
                    <a:lnTo>
                      <a:pt x="116" y="102"/>
                    </a:lnTo>
                    <a:lnTo>
                      <a:pt x="109" y="98"/>
                    </a:lnTo>
                    <a:lnTo>
                      <a:pt x="92" y="102"/>
                    </a:lnTo>
                    <a:lnTo>
                      <a:pt x="92" y="102"/>
                    </a:lnTo>
                    <a:lnTo>
                      <a:pt x="92" y="105"/>
                    </a:lnTo>
                    <a:lnTo>
                      <a:pt x="88" y="112"/>
                    </a:lnTo>
                    <a:lnTo>
                      <a:pt x="88" y="112"/>
                    </a:lnTo>
                    <a:lnTo>
                      <a:pt x="88" y="120"/>
                    </a:lnTo>
                    <a:lnTo>
                      <a:pt x="84" y="123"/>
                    </a:lnTo>
                    <a:lnTo>
                      <a:pt x="84" y="127"/>
                    </a:lnTo>
                    <a:lnTo>
                      <a:pt x="84" y="134"/>
                    </a:lnTo>
                    <a:lnTo>
                      <a:pt x="84" y="141"/>
                    </a:lnTo>
                    <a:lnTo>
                      <a:pt x="84" y="144"/>
                    </a:lnTo>
                    <a:lnTo>
                      <a:pt x="84" y="144"/>
                    </a:lnTo>
                    <a:lnTo>
                      <a:pt x="81" y="148"/>
                    </a:lnTo>
                    <a:lnTo>
                      <a:pt x="81" y="151"/>
                    </a:lnTo>
                    <a:lnTo>
                      <a:pt x="77" y="151"/>
                    </a:lnTo>
                    <a:lnTo>
                      <a:pt x="77" y="148"/>
                    </a:lnTo>
                    <a:lnTo>
                      <a:pt x="74" y="127"/>
                    </a:lnTo>
                    <a:lnTo>
                      <a:pt x="74" y="127"/>
                    </a:lnTo>
                    <a:lnTo>
                      <a:pt x="74" y="123"/>
                    </a:lnTo>
                    <a:lnTo>
                      <a:pt x="70" y="120"/>
                    </a:lnTo>
                    <a:lnTo>
                      <a:pt x="67" y="116"/>
                    </a:lnTo>
                    <a:lnTo>
                      <a:pt x="63" y="112"/>
                    </a:lnTo>
                    <a:lnTo>
                      <a:pt x="63" y="112"/>
                    </a:lnTo>
                    <a:lnTo>
                      <a:pt x="60" y="116"/>
                    </a:lnTo>
                    <a:lnTo>
                      <a:pt x="56" y="116"/>
                    </a:lnTo>
                    <a:lnTo>
                      <a:pt x="53" y="123"/>
                    </a:lnTo>
                    <a:lnTo>
                      <a:pt x="53" y="123"/>
                    </a:lnTo>
                    <a:lnTo>
                      <a:pt x="56" y="130"/>
                    </a:lnTo>
                    <a:lnTo>
                      <a:pt x="60" y="137"/>
                    </a:lnTo>
                    <a:lnTo>
                      <a:pt x="60" y="137"/>
                    </a:lnTo>
                    <a:lnTo>
                      <a:pt x="63" y="141"/>
                    </a:lnTo>
                    <a:lnTo>
                      <a:pt x="63" y="144"/>
                    </a:lnTo>
                    <a:lnTo>
                      <a:pt x="60" y="148"/>
                    </a:lnTo>
                    <a:lnTo>
                      <a:pt x="56" y="151"/>
                    </a:lnTo>
                    <a:lnTo>
                      <a:pt x="53" y="172"/>
                    </a:lnTo>
                    <a:lnTo>
                      <a:pt x="53" y="172"/>
                    </a:lnTo>
                    <a:lnTo>
                      <a:pt x="56" y="172"/>
                    </a:lnTo>
                    <a:lnTo>
                      <a:pt x="63" y="172"/>
                    </a:lnTo>
                    <a:lnTo>
                      <a:pt x="67" y="172"/>
                    </a:lnTo>
                    <a:lnTo>
                      <a:pt x="67" y="172"/>
                    </a:lnTo>
                    <a:lnTo>
                      <a:pt x="70" y="172"/>
                    </a:lnTo>
                    <a:lnTo>
                      <a:pt x="70" y="172"/>
                    </a:lnTo>
                    <a:lnTo>
                      <a:pt x="74" y="172"/>
                    </a:lnTo>
                    <a:lnTo>
                      <a:pt x="70" y="176"/>
                    </a:lnTo>
                    <a:lnTo>
                      <a:pt x="67" y="176"/>
                    </a:lnTo>
                    <a:lnTo>
                      <a:pt x="67" y="179"/>
                    </a:lnTo>
                    <a:lnTo>
                      <a:pt x="60" y="179"/>
                    </a:lnTo>
                    <a:lnTo>
                      <a:pt x="56" y="183"/>
                    </a:lnTo>
                    <a:lnTo>
                      <a:pt x="53" y="186"/>
                    </a:lnTo>
                    <a:lnTo>
                      <a:pt x="46" y="186"/>
                    </a:lnTo>
                    <a:lnTo>
                      <a:pt x="42" y="186"/>
                    </a:lnTo>
                    <a:lnTo>
                      <a:pt x="42" y="186"/>
                    </a:lnTo>
                    <a:lnTo>
                      <a:pt x="42" y="183"/>
                    </a:lnTo>
                    <a:lnTo>
                      <a:pt x="42" y="183"/>
                    </a:lnTo>
                    <a:lnTo>
                      <a:pt x="39" y="183"/>
                    </a:lnTo>
                    <a:lnTo>
                      <a:pt x="35" y="186"/>
                    </a:lnTo>
                    <a:lnTo>
                      <a:pt x="32" y="194"/>
                    </a:lnTo>
                    <a:lnTo>
                      <a:pt x="32" y="197"/>
                    </a:lnTo>
                    <a:lnTo>
                      <a:pt x="28" y="197"/>
                    </a:lnTo>
                    <a:lnTo>
                      <a:pt x="28" y="201"/>
                    </a:lnTo>
                    <a:lnTo>
                      <a:pt x="25" y="204"/>
                    </a:lnTo>
                    <a:lnTo>
                      <a:pt x="28" y="208"/>
                    </a:lnTo>
                    <a:lnTo>
                      <a:pt x="28" y="2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</p:grpSp>
        <p:sp>
          <p:nvSpPr>
            <p:cNvPr id="146" name="Freeform 379"/>
            <p:cNvSpPr>
              <a:spLocks noEditPoints="1"/>
            </p:cNvSpPr>
            <p:nvPr userDrawn="1"/>
          </p:nvSpPr>
          <p:spPr bwMode="gray">
            <a:xfrm>
              <a:off x="385" y="1639"/>
              <a:ext cx="895" cy="1053"/>
            </a:xfrm>
            <a:custGeom>
              <a:avLst/>
              <a:gdLst>
                <a:gd name="T0" fmla="*/ 388 w 927"/>
                <a:gd name="T1" fmla="*/ 521 h 1067"/>
                <a:gd name="T2" fmla="*/ 377 w 927"/>
                <a:gd name="T3" fmla="*/ 595 h 1067"/>
                <a:gd name="T4" fmla="*/ 416 w 927"/>
                <a:gd name="T5" fmla="*/ 715 h 1067"/>
                <a:gd name="T6" fmla="*/ 409 w 927"/>
                <a:gd name="T7" fmla="*/ 859 h 1067"/>
                <a:gd name="T8" fmla="*/ 535 w 927"/>
                <a:gd name="T9" fmla="*/ 1057 h 1067"/>
                <a:gd name="T10" fmla="*/ 655 w 927"/>
                <a:gd name="T11" fmla="*/ 979 h 1067"/>
                <a:gd name="T12" fmla="*/ 698 w 927"/>
                <a:gd name="T13" fmla="*/ 916 h 1067"/>
                <a:gd name="T14" fmla="*/ 757 w 927"/>
                <a:gd name="T15" fmla="*/ 799 h 1067"/>
                <a:gd name="T16" fmla="*/ 757 w 927"/>
                <a:gd name="T17" fmla="*/ 662 h 1067"/>
                <a:gd name="T18" fmla="*/ 909 w 927"/>
                <a:gd name="T19" fmla="*/ 436 h 1067"/>
                <a:gd name="T20" fmla="*/ 810 w 927"/>
                <a:gd name="T21" fmla="*/ 384 h 1067"/>
                <a:gd name="T22" fmla="*/ 754 w 927"/>
                <a:gd name="T23" fmla="*/ 296 h 1067"/>
                <a:gd name="T24" fmla="*/ 659 w 927"/>
                <a:gd name="T25" fmla="*/ 105 h 1067"/>
                <a:gd name="T26" fmla="*/ 514 w 927"/>
                <a:gd name="T27" fmla="*/ 95 h 1067"/>
                <a:gd name="T28" fmla="*/ 416 w 927"/>
                <a:gd name="T29" fmla="*/ 74 h 1067"/>
                <a:gd name="T30" fmla="*/ 391 w 927"/>
                <a:gd name="T31" fmla="*/ 42 h 1067"/>
                <a:gd name="T32" fmla="*/ 296 w 927"/>
                <a:gd name="T33" fmla="*/ 10 h 1067"/>
                <a:gd name="T34" fmla="*/ 155 w 927"/>
                <a:gd name="T35" fmla="*/ 24 h 1067"/>
                <a:gd name="T36" fmla="*/ 70 w 927"/>
                <a:gd name="T37" fmla="*/ 148 h 1067"/>
                <a:gd name="T38" fmla="*/ 7 w 927"/>
                <a:gd name="T39" fmla="*/ 250 h 1067"/>
                <a:gd name="T40" fmla="*/ 0 w 927"/>
                <a:gd name="T41" fmla="*/ 341 h 1067"/>
                <a:gd name="T42" fmla="*/ 63 w 927"/>
                <a:gd name="T43" fmla="*/ 422 h 1067"/>
                <a:gd name="T44" fmla="*/ 233 w 927"/>
                <a:gd name="T45" fmla="*/ 486 h 1067"/>
                <a:gd name="T46" fmla="*/ 380 w 927"/>
                <a:gd name="T47" fmla="*/ 447 h 1067"/>
                <a:gd name="T48" fmla="*/ 669 w 927"/>
                <a:gd name="T49" fmla="*/ 884 h 1067"/>
                <a:gd name="T50" fmla="*/ 620 w 927"/>
                <a:gd name="T51" fmla="*/ 863 h 1067"/>
                <a:gd name="T52" fmla="*/ 426 w 927"/>
                <a:gd name="T53" fmla="*/ 433 h 1067"/>
                <a:gd name="T54" fmla="*/ 511 w 927"/>
                <a:gd name="T55" fmla="*/ 789 h 1067"/>
                <a:gd name="T56" fmla="*/ 447 w 927"/>
                <a:gd name="T57" fmla="*/ 599 h 1067"/>
                <a:gd name="T58" fmla="*/ 433 w 927"/>
                <a:gd name="T59" fmla="*/ 570 h 1067"/>
                <a:gd name="T60" fmla="*/ 553 w 927"/>
                <a:gd name="T61" fmla="*/ 803 h 1067"/>
                <a:gd name="T62" fmla="*/ 592 w 927"/>
                <a:gd name="T63" fmla="*/ 806 h 1067"/>
                <a:gd name="T64" fmla="*/ 659 w 927"/>
                <a:gd name="T65" fmla="*/ 577 h 1067"/>
                <a:gd name="T66" fmla="*/ 497 w 927"/>
                <a:gd name="T67" fmla="*/ 447 h 1067"/>
                <a:gd name="T68" fmla="*/ 416 w 927"/>
                <a:gd name="T69" fmla="*/ 232 h 1067"/>
                <a:gd name="T70" fmla="*/ 469 w 927"/>
                <a:gd name="T71" fmla="*/ 954 h 1067"/>
                <a:gd name="T72" fmla="*/ 525 w 927"/>
                <a:gd name="T73" fmla="*/ 810 h 1067"/>
                <a:gd name="T74" fmla="*/ 567 w 927"/>
                <a:gd name="T75" fmla="*/ 817 h 1067"/>
                <a:gd name="T76" fmla="*/ 447 w 927"/>
                <a:gd name="T77" fmla="*/ 250 h 1067"/>
                <a:gd name="T78" fmla="*/ 373 w 927"/>
                <a:gd name="T79" fmla="*/ 151 h 1067"/>
                <a:gd name="T80" fmla="*/ 377 w 927"/>
                <a:gd name="T81" fmla="*/ 179 h 1067"/>
                <a:gd name="T82" fmla="*/ 359 w 927"/>
                <a:gd name="T83" fmla="*/ 102 h 1067"/>
                <a:gd name="T84" fmla="*/ 229 w 927"/>
                <a:gd name="T85" fmla="*/ 373 h 1067"/>
                <a:gd name="T86" fmla="*/ 151 w 927"/>
                <a:gd name="T87" fmla="*/ 444 h 1067"/>
                <a:gd name="T88" fmla="*/ 88 w 927"/>
                <a:gd name="T89" fmla="*/ 327 h 1067"/>
                <a:gd name="T90" fmla="*/ 78 w 927"/>
                <a:gd name="T91" fmla="*/ 338 h 1067"/>
                <a:gd name="T92" fmla="*/ 78 w 927"/>
                <a:gd name="T93" fmla="*/ 373 h 1067"/>
                <a:gd name="T94" fmla="*/ 127 w 927"/>
                <a:gd name="T95" fmla="*/ 398 h 1067"/>
                <a:gd name="T96" fmla="*/ 134 w 927"/>
                <a:gd name="T97" fmla="*/ 440 h 1067"/>
                <a:gd name="T98" fmla="*/ 144 w 927"/>
                <a:gd name="T99" fmla="*/ 436 h 1067"/>
                <a:gd name="T100" fmla="*/ 187 w 927"/>
                <a:gd name="T101" fmla="*/ 359 h 1067"/>
                <a:gd name="T102" fmla="*/ 247 w 927"/>
                <a:gd name="T103" fmla="*/ 345 h 1067"/>
                <a:gd name="T104" fmla="*/ 67 w 927"/>
                <a:gd name="T105" fmla="*/ 348 h 1067"/>
                <a:gd name="T106" fmla="*/ 39 w 927"/>
                <a:gd name="T107" fmla="*/ 327 h 1067"/>
                <a:gd name="T108" fmla="*/ 99 w 927"/>
                <a:gd name="T109" fmla="*/ 436 h 1067"/>
                <a:gd name="T110" fmla="*/ 155 w 927"/>
                <a:gd name="T111" fmla="*/ 454 h 1067"/>
                <a:gd name="T112" fmla="*/ 183 w 927"/>
                <a:gd name="T113" fmla="*/ 391 h 1067"/>
                <a:gd name="T114" fmla="*/ 250 w 927"/>
                <a:gd name="T115" fmla="*/ 398 h 1067"/>
                <a:gd name="T116" fmla="*/ 338 w 927"/>
                <a:gd name="T117" fmla="*/ 380 h 1067"/>
                <a:gd name="T118" fmla="*/ 388 w 927"/>
                <a:gd name="T119" fmla="*/ 595 h 1067"/>
                <a:gd name="T120" fmla="*/ 423 w 927"/>
                <a:gd name="T121" fmla="*/ 803 h 1067"/>
                <a:gd name="T122" fmla="*/ 666 w 927"/>
                <a:gd name="T123" fmla="*/ 880 h 1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27" h="1067">
                  <a:moveTo>
                    <a:pt x="402" y="440"/>
                  </a:moveTo>
                  <a:lnTo>
                    <a:pt x="395" y="436"/>
                  </a:lnTo>
                  <a:lnTo>
                    <a:pt x="388" y="440"/>
                  </a:lnTo>
                  <a:lnTo>
                    <a:pt x="384" y="444"/>
                  </a:lnTo>
                  <a:lnTo>
                    <a:pt x="380" y="447"/>
                  </a:lnTo>
                  <a:lnTo>
                    <a:pt x="377" y="451"/>
                  </a:lnTo>
                  <a:lnTo>
                    <a:pt x="373" y="454"/>
                  </a:lnTo>
                  <a:lnTo>
                    <a:pt x="373" y="458"/>
                  </a:lnTo>
                  <a:lnTo>
                    <a:pt x="370" y="472"/>
                  </a:lnTo>
                  <a:lnTo>
                    <a:pt x="363" y="493"/>
                  </a:lnTo>
                  <a:lnTo>
                    <a:pt x="363" y="493"/>
                  </a:lnTo>
                  <a:lnTo>
                    <a:pt x="363" y="496"/>
                  </a:lnTo>
                  <a:lnTo>
                    <a:pt x="363" y="500"/>
                  </a:lnTo>
                  <a:lnTo>
                    <a:pt x="366" y="503"/>
                  </a:lnTo>
                  <a:lnTo>
                    <a:pt x="373" y="507"/>
                  </a:lnTo>
                  <a:lnTo>
                    <a:pt x="373" y="507"/>
                  </a:lnTo>
                  <a:lnTo>
                    <a:pt x="377" y="507"/>
                  </a:lnTo>
                  <a:lnTo>
                    <a:pt x="380" y="510"/>
                  </a:lnTo>
                  <a:lnTo>
                    <a:pt x="384" y="514"/>
                  </a:lnTo>
                  <a:lnTo>
                    <a:pt x="380" y="521"/>
                  </a:lnTo>
                  <a:lnTo>
                    <a:pt x="384" y="521"/>
                  </a:lnTo>
                  <a:lnTo>
                    <a:pt x="391" y="521"/>
                  </a:lnTo>
                  <a:lnTo>
                    <a:pt x="402" y="521"/>
                  </a:lnTo>
                  <a:lnTo>
                    <a:pt x="388" y="521"/>
                  </a:lnTo>
                  <a:lnTo>
                    <a:pt x="380" y="521"/>
                  </a:lnTo>
                  <a:lnTo>
                    <a:pt x="380" y="521"/>
                  </a:lnTo>
                  <a:lnTo>
                    <a:pt x="377" y="521"/>
                  </a:lnTo>
                  <a:lnTo>
                    <a:pt x="373" y="521"/>
                  </a:lnTo>
                  <a:lnTo>
                    <a:pt x="370" y="525"/>
                  </a:lnTo>
                  <a:lnTo>
                    <a:pt x="366" y="528"/>
                  </a:lnTo>
                  <a:lnTo>
                    <a:pt x="363" y="535"/>
                  </a:lnTo>
                  <a:lnTo>
                    <a:pt x="384" y="539"/>
                  </a:lnTo>
                  <a:lnTo>
                    <a:pt x="384" y="535"/>
                  </a:lnTo>
                  <a:lnTo>
                    <a:pt x="388" y="535"/>
                  </a:lnTo>
                  <a:lnTo>
                    <a:pt x="384" y="539"/>
                  </a:lnTo>
                  <a:lnTo>
                    <a:pt x="384" y="539"/>
                  </a:lnTo>
                  <a:lnTo>
                    <a:pt x="380" y="539"/>
                  </a:lnTo>
                  <a:lnTo>
                    <a:pt x="363" y="535"/>
                  </a:lnTo>
                  <a:lnTo>
                    <a:pt x="356" y="563"/>
                  </a:lnTo>
                  <a:lnTo>
                    <a:pt x="352" y="567"/>
                  </a:lnTo>
                  <a:lnTo>
                    <a:pt x="352" y="567"/>
                  </a:lnTo>
                  <a:lnTo>
                    <a:pt x="356" y="567"/>
                  </a:lnTo>
                  <a:lnTo>
                    <a:pt x="359" y="577"/>
                  </a:lnTo>
                  <a:lnTo>
                    <a:pt x="366" y="584"/>
                  </a:lnTo>
                  <a:lnTo>
                    <a:pt x="370" y="588"/>
                  </a:lnTo>
                  <a:lnTo>
                    <a:pt x="373" y="588"/>
                  </a:lnTo>
                  <a:lnTo>
                    <a:pt x="373" y="591"/>
                  </a:lnTo>
                  <a:lnTo>
                    <a:pt x="377" y="595"/>
                  </a:lnTo>
                  <a:lnTo>
                    <a:pt x="377" y="595"/>
                  </a:lnTo>
                  <a:lnTo>
                    <a:pt x="377" y="606"/>
                  </a:lnTo>
                  <a:lnTo>
                    <a:pt x="380" y="606"/>
                  </a:lnTo>
                  <a:lnTo>
                    <a:pt x="380" y="606"/>
                  </a:lnTo>
                  <a:lnTo>
                    <a:pt x="380" y="609"/>
                  </a:lnTo>
                  <a:lnTo>
                    <a:pt x="391" y="623"/>
                  </a:lnTo>
                  <a:lnTo>
                    <a:pt x="402" y="616"/>
                  </a:lnTo>
                  <a:lnTo>
                    <a:pt x="409" y="616"/>
                  </a:lnTo>
                  <a:lnTo>
                    <a:pt x="412" y="613"/>
                  </a:lnTo>
                  <a:lnTo>
                    <a:pt x="409" y="613"/>
                  </a:lnTo>
                  <a:lnTo>
                    <a:pt x="405" y="616"/>
                  </a:lnTo>
                  <a:lnTo>
                    <a:pt x="391" y="623"/>
                  </a:lnTo>
                  <a:lnTo>
                    <a:pt x="391" y="623"/>
                  </a:lnTo>
                  <a:lnTo>
                    <a:pt x="395" y="637"/>
                  </a:lnTo>
                  <a:lnTo>
                    <a:pt x="395" y="648"/>
                  </a:lnTo>
                  <a:lnTo>
                    <a:pt x="395" y="655"/>
                  </a:lnTo>
                  <a:lnTo>
                    <a:pt x="405" y="658"/>
                  </a:lnTo>
                  <a:lnTo>
                    <a:pt x="416" y="683"/>
                  </a:lnTo>
                  <a:lnTo>
                    <a:pt x="419" y="694"/>
                  </a:lnTo>
                  <a:lnTo>
                    <a:pt x="419" y="704"/>
                  </a:lnTo>
                  <a:lnTo>
                    <a:pt x="419" y="708"/>
                  </a:lnTo>
                  <a:lnTo>
                    <a:pt x="419" y="711"/>
                  </a:lnTo>
                  <a:lnTo>
                    <a:pt x="419" y="715"/>
                  </a:lnTo>
                  <a:lnTo>
                    <a:pt x="416" y="715"/>
                  </a:lnTo>
                  <a:lnTo>
                    <a:pt x="416" y="715"/>
                  </a:lnTo>
                  <a:lnTo>
                    <a:pt x="409" y="725"/>
                  </a:lnTo>
                  <a:lnTo>
                    <a:pt x="405" y="732"/>
                  </a:lnTo>
                  <a:lnTo>
                    <a:pt x="402" y="743"/>
                  </a:lnTo>
                  <a:lnTo>
                    <a:pt x="402" y="747"/>
                  </a:lnTo>
                  <a:lnTo>
                    <a:pt x="402" y="750"/>
                  </a:lnTo>
                  <a:lnTo>
                    <a:pt x="402" y="754"/>
                  </a:lnTo>
                  <a:lnTo>
                    <a:pt x="398" y="761"/>
                  </a:lnTo>
                  <a:lnTo>
                    <a:pt x="398" y="768"/>
                  </a:lnTo>
                  <a:lnTo>
                    <a:pt x="395" y="778"/>
                  </a:lnTo>
                  <a:lnTo>
                    <a:pt x="391" y="785"/>
                  </a:lnTo>
                  <a:lnTo>
                    <a:pt x="391" y="792"/>
                  </a:lnTo>
                  <a:lnTo>
                    <a:pt x="391" y="796"/>
                  </a:lnTo>
                  <a:lnTo>
                    <a:pt x="391" y="796"/>
                  </a:lnTo>
                  <a:lnTo>
                    <a:pt x="391" y="796"/>
                  </a:lnTo>
                  <a:lnTo>
                    <a:pt x="388" y="803"/>
                  </a:lnTo>
                  <a:lnTo>
                    <a:pt x="391" y="806"/>
                  </a:lnTo>
                  <a:lnTo>
                    <a:pt x="391" y="810"/>
                  </a:lnTo>
                  <a:lnTo>
                    <a:pt x="395" y="817"/>
                  </a:lnTo>
                  <a:lnTo>
                    <a:pt x="398" y="824"/>
                  </a:lnTo>
                  <a:lnTo>
                    <a:pt x="402" y="835"/>
                  </a:lnTo>
                  <a:lnTo>
                    <a:pt x="405" y="842"/>
                  </a:lnTo>
                  <a:lnTo>
                    <a:pt x="409" y="849"/>
                  </a:lnTo>
                  <a:lnTo>
                    <a:pt x="409" y="859"/>
                  </a:lnTo>
                  <a:lnTo>
                    <a:pt x="416" y="877"/>
                  </a:lnTo>
                  <a:lnTo>
                    <a:pt x="423" y="902"/>
                  </a:lnTo>
                  <a:lnTo>
                    <a:pt x="430" y="923"/>
                  </a:lnTo>
                  <a:lnTo>
                    <a:pt x="437" y="937"/>
                  </a:lnTo>
                  <a:lnTo>
                    <a:pt x="440" y="937"/>
                  </a:lnTo>
                  <a:lnTo>
                    <a:pt x="440" y="944"/>
                  </a:lnTo>
                  <a:lnTo>
                    <a:pt x="444" y="951"/>
                  </a:lnTo>
                  <a:lnTo>
                    <a:pt x="447" y="958"/>
                  </a:lnTo>
                  <a:lnTo>
                    <a:pt x="451" y="961"/>
                  </a:lnTo>
                  <a:lnTo>
                    <a:pt x="451" y="968"/>
                  </a:lnTo>
                  <a:lnTo>
                    <a:pt x="451" y="968"/>
                  </a:lnTo>
                  <a:lnTo>
                    <a:pt x="462" y="997"/>
                  </a:lnTo>
                  <a:lnTo>
                    <a:pt x="472" y="1014"/>
                  </a:lnTo>
                  <a:lnTo>
                    <a:pt x="472" y="1049"/>
                  </a:lnTo>
                  <a:lnTo>
                    <a:pt x="472" y="1049"/>
                  </a:lnTo>
                  <a:lnTo>
                    <a:pt x="476" y="1053"/>
                  </a:lnTo>
                  <a:lnTo>
                    <a:pt x="479" y="1057"/>
                  </a:lnTo>
                  <a:lnTo>
                    <a:pt x="486" y="1060"/>
                  </a:lnTo>
                  <a:lnTo>
                    <a:pt x="497" y="1064"/>
                  </a:lnTo>
                  <a:lnTo>
                    <a:pt x="511" y="1067"/>
                  </a:lnTo>
                  <a:lnTo>
                    <a:pt x="514" y="1067"/>
                  </a:lnTo>
                  <a:lnTo>
                    <a:pt x="518" y="1064"/>
                  </a:lnTo>
                  <a:lnTo>
                    <a:pt x="525" y="1060"/>
                  </a:lnTo>
                  <a:lnTo>
                    <a:pt x="535" y="1057"/>
                  </a:lnTo>
                  <a:lnTo>
                    <a:pt x="546" y="1053"/>
                  </a:lnTo>
                  <a:lnTo>
                    <a:pt x="553" y="1053"/>
                  </a:lnTo>
                  <a:lnTo>
                    <a:pt x="557" y="1053"/>
                  </a:lnTo>
                  <a:lnTo>
                    <a:pt x="560" y="1053"/>
                  </a:lnTo>
                  <a:lnTo>
                    <a:pt x="567" y="1053"/>
                  </a:lnTo>
                  <a:lnTo>
                    <a:pt x="578" y="1053"/>
                  </a:lnTo>
                  <a:lnTo>
                    <a:pt x="592" y="1049"/>
                  </a:lnTo>
                  <a:lnTo>
                    <a:pt x="602" y="1042"/>
                  </a:lnTo>
                  <a:lnTo>
                    <a:pt x="602" y="1039"/>
                  </a:lnTo>
                  <a:lnTo>
                    <a:pt x="606" y="1039"/>
                  </a:lnTo>
                  <a:lnTo>
                    <a:pt x="609" y="1035"/>
                  </a:lnTo>
                  <a:lnTo>
                    <a:pt x="613" y="1028"/>
                  </a:lnTo>
                  <a:lnTo>
                    <a:pt x="617" y="1025"/>
                  </a:lnTo>
                  <a:lnTo>
                    <a:pt x="617" y="1025"/>
                  </a:lnTo>
                  <a:lnTo>
                    <a:pt x="620" y="1021"/>
                  </a:lnTo>
                  <a:lnTo>
                    <a:pt x="627" y="1014"/>
                  </a:lnTo>
                  <a:lnTo>
                    <a:pt x="631" y="1007"/>
                  </a:lnTo>
                  <a:lnTo>
                    <a:pt x="638" y="1000"/>
                  </a:lnTo>
                  <a:lnTo>
                    <a:pt x="641" y="997"/>
                  </a:lnTo>
                  <a:lnTo>
                    <a:pt x="645" y="990"/>
                  </a:lnTo>
                  <a:lnTo>
                    <a:pt x="648" y="990"/>
                  </a:lnTo>
                  <a:lnTo>
                    <a:pt x="648" y="986"/>
                  </a:lnTo>
                  <a:lnTo>
                    <a:pt x="652" y="986"/>
                  </a:lnTo>
                  <a:lnTo>
                    <a:pt x="655" y="979"/>
                  </a:lnTo>
                  <a:lnTo>
                    <a:pt x="659" y="976"/>
                  </a:lnTo>
                  <a:lnTo>
                    <a:pt x="662" y="972"/>
                  </a:lnTo>
                  <a:lnTo>
                    <a:pt x="662" y="972"/>
                  </a:lnTo>
                  <a:lnTo>
                    <a:pt x="662" y="972"/>
                  </a:lnTo>
                  <a:lnTo>
                    <a:pt x="669" y="968"/>
                  </a:lnTo>
                  <a:lnTo>
                    <a:pt x="673" y="961"/>
                  </a:lnTo>
                  <a:lnTo>
                    <a:pt x="676" y="958"/>
                  </a:lnTo>
                  <a:lnTo>
                    <a:pt x="680" y="954"/>
                  </a:lnTo>
                  <a:lnTo>
                    <a:pt x="680" y="954"/>
                  </a:lnTo>
                  <a:lnTo>
                    <a:pt x="683" y="951"/>
                  </a:lnTo>
                  <a:lnTo>
                    <a:pt x="687" y="944"/>
                  </a:lnTo>
                  <a:lnTo>
                    <a:pt x="687" y="937"/>
                  </a:lnTo>
                  <a:lnTo>
                    <a:pt x="687" y="933"/>
                  </a:lnTo>
                  <a:lnTo>
                    <a:pt x="687" y="933"/>
                  </a:lnTo>
                  <a:lnTo>
                    <a:pt x="687" y="933"/>
                  </a:lnTo>
                  <a:lnTo>
                    <a:pt x="687" y="930"/>
                  </a:lnTo>
                  <a:lnTo>
                    <a:pt x="687" y="930"/>
                  </a:lnTo>
                  <a:lnTo>
                    <a:pt x="687" y="926"/>
                  </a:lnTo>
                  <a:lnTo>
                    <a:pt x="687" y="926"/>
                  </a:lnTo>
                  <a:lnTo>
                    <a:pt x="687" y="923"/>
                  </a:lnTo>
                  <a:lnTo>
                    <a:pt x="687" y="923"/>
                  </a:lnTo>
                  <a:lnTo>
                    <a:pt x="690" y="919"/>
                  </a:lnTo>
                  <a:lnTo>
                    <a:pt x="698" y="916"/>
                  </a:lnTo>
                  <a:lnTo>
                    <a:pt x="698" y="916"/>
                  </a:lnTo>
                  <a:lnTo>
                    <a:pt x="705" y="912"/>
                  </a:lnTo>
                  <a:lnTo>
                    <a:pt x="708" y="912"/>
                  </a:lnTo>
                  <a:lnTo>
                    <a:pt x="712" y="905"/>
                  </a:lnTo>
                  <a:lnTo>
                    <a:pt x="712" y="905"/>
                  </a:lnTo>
                  <a:lnTo>
                    <a:pt x="715" y="898"/>
                  </a:lnTo>
                  <a:lnTo>
                    <a:pt x="715" y="891"/>
                  </a:lnTo>
                  <a:lnTo>
                    <a:pt x="712" y="891"/>
                  </a:lnTo>
                  <a:lnTo>
                    <a:pt x="712" y="884"/>
                  </a:lnTo>
                  <a:lnTo>
                    <a:pt x="712" y="877"/>
                  </a:lnTo>
                  <a:lnTo>
                    <a:pt x="712" y="866"/>
                  </a:lnTo>
                  <a:lnTo>
                    <a:pt x="712" y="856"/>
                  </a:lnTo>
                  <a:lnTo>
                    <a:pt x="712" y="845"/>
                  </a:lnTo>
                  <a:lnTo>
                    <a:pt x="712" y="842"/>
                  </a:lnTo>
                  <a:lnTo>
                    <a:pt x="715" y="838"/>
                  </a:lnTo>
                  <a:lnTo>
                    <a:pt x="719" y="831"/>
                  </a:lnTo>
                  <a:lnTo>
                    <a:pt x="722" y="828"/>
                  </a:lnTo>
                  <a:lnTo>
                    <a:pt x="726" y="828"/>
                  </a:lnTo>
                  <a:lnTo>
                    <a:pt x="729" y="824"/>
                  </a:lnTo>
                  <a:lnTo>
                    <a:pt x="736" y="820"/>
                  </a:lnTo>
                  <a:lnTo>
                    <a:pt x="740" y="810"/>
                  </a:lnTo>
                  <a:lnTo>
                    <a:pt x="743" y="810"/>
                  </a:lnTo>
                  <a:lnTo>
                    <a:pt x="747" y="806"/>
                  </a:lnTo>
                  <a:lnTo>
                    <a:pt x="750" y="803"/>
                  </a:lnTo>
                  <a:lnTo>
                    <a:pt x="757" y="799"/>
                  </a:lnTo>
                  <a:lnTo>
                    <a:pt x="757" y="799"/>
                  </a:lnTo>
                  <a:lnTo>
                    <a:pt x="761" y="796"/>
                  </a:lnTo>
                  <a:lnTo>
                    <a:pt x="764" y="796"/>
                  </a:lnTo>
                  <a:lnTo>
                    <a:pt x="772" y="792"/>
                  </a:lnTo>
                  <a:lnTo>
                    <a:pt x="775" y="789"/>
                  </a:lnTo>
                  <a:lnTo>
                    <a:pt x="779" y="785"/>
                  </a:lnTo>
                  <a:lnTo>
                    <a:pt x="782" y="778"/>
                  </a:lnTo>
                  <a:lnTo>
                    <a:pt x="786" y="768"/>
                  </a:lnTo>
                  <a:lnTo>
                    <a:pt x="782" y="754"/>
                  </a:lnTo>
                  <a:lnTo>
                    <a:pt x="782" y="754"/>
                  </a:lnTo>
                  <a:lnTo>
                    <a:pt x="782" y="747"/>
                  </a:lnTo>
                  <a:lnTo>
                    <a:pt x="782" y="739"/>
                  </a:lnTo>
                  <a:lnTo>
                    <a:pt x="782" y="732"/>
                  </a:lnTo>
                  <a:lnTo>
                    <a:pt x="782" y="722"/>
                  </a:lnTo>
                  <a:lnTo>
                    <a:pt x="782" y="715"/>
                  </a:lnTo>
                  <a:lnTo>
                    <a:pt x="782" y="711"/>
                  </a:lnTo>
                  <a:lnTo>
                    <a:pt x="761" y="718"/>
                  </a:lnTo>
                  <a:lnTo>
                    <a:pt x="740" y="722"/>
                  </a:lnTo>
                  <a:lnTo>
                    <a:pt x="761" y="718"/>
                  </a:lnTo>
                  <a:lnTo>
                    <a:pt x="782" y="711"/>
                  </a:lnTo>
                  <a:lnTo>
                    <a:pt x="764" y="683"/>
                  </a:lnTo>
                  <a:lnTo>
                    <a:pt x="761" y="665"/>
                  </a:lnTo>
                  <a:lnTo>
                    <a:pt x="761" y="662"/>
                  </a:lnTo>
                  <a:lnTo>
                    <a:pt x="757" y="662"/>
                  </a:lnTo>
                  <a:lnTo>
                    <a:pt x="757" y="655"/>
                  </a:lnTo>
                  <a:lnTo>
                    <a:pt x="754" y="651"/>
                  </a:lnTo>
                  <a:lnTo>
                    <a:pt x="754" y="644"/>
                  </a:lnTo>
                  <a:lnTo>
                    <a:pt x="764" y="623"/>
                  </a:lnTo>
                  <a:lnTo>
                    <a:pt x="750" y="616"/>
                  </a:lnTo>
                  <a:lnTo>
                    <a:pt x="750" y="616"/>
                  </a:lnTo>
                  <a:lnTo>
                    <a:pt x="750" y="613"/>
                  </a:lnTo>
                  <a:lnTo>
                    <a:pt x="750" y="613"/>
                  </a:lnTo>
                  <a:lnTo>
                    <a:pt x="750" y="613"/>
                  </a:lnTo>
                  <a:lnTo>
                    <a:pt x="764" y="623"/>
                  </a:lnTo>
                  <a:lnTo>
                    <a:pt x="768" y="613"/>
                  </a:lnTo>
                  <a:lnTo>
                    <a:pt x="782" y="595"/>
                  </a:lnTo>
                  <a:lnTo>
                    <a:pt x="803" y="563"/>
                  </a:lnTo>
                  <a:lnTo>
                    <a:pt x="807" y="563"/>
                  </a:lnTo>
                  <a:lnTo>
                    <a:pt x="831" y="546"/>
                  </a:lnTo>
                  <a:lnTo>
                    <a:pt x="835" y="542"/>
                  </a:lnTo>
                  <a:lnTo>
                    <a:pt x="849" y="528"/>
                  </a:lnTo>
                  <a:lnTo>
                    <a:pt x="863" y="514"/>
                  </a:lnTo>
                  <a:lnTo>
                    <a:pt x="877" y="496"/>
                  </a:lnTo>
                  <a:lnTo>
                    <a:pt x="888" y="479"/>
                  </a:lnTo>
                  <a:lnTo>
                    <a:pt x="895" y="468"/>
                  </a:lnTo>
                  <a:lnTo>
                    <a:pt x="902" y="458"/>
                  </a:lnTo>
                  <a:lnTo>
                    <a:pt x="905" y="447"/>
                  </a:lnTo>
                  <a:lnTo>
                    <a:pt x="909" y="436"/>
                  </a:lnTo>
                  <a:lnTo>
                    <a:pt x="912" y="429"/>
                  </a:lnTo>
                  <a:lnTo>
                    <a:pt x="916" y="426"/>
                  </a:lnTo>
                  <a:lnTo>
                    <a:pt x="916" y="422"/>
                  </a:lnTo>
                  <a:lnTo>
                    <a:pt x="923" y="408"/>
                  </a:lnTo>
                  <a:lnTo>
                    <a:pt x="927" y="391"/>
                  </a:lnTo>
                  <a:lnTo>
                    <a:pt x="916" y="391"/>
                  </a:lnTo>
                  <a:lnTo>
                    <a:pt x="916" y="391"/>
                  </a:lnTo>
                  <a:lnTo>
                    <a:pt x="912" y="391"/>
                  </a:lnTo>
                  <a:lnTo>
                    <a:pt x="905" y="394"/>
                  </a:lnTo>
                  <a:lnTo>
                    <a:pt x="898" y="394"/>
                  </a:lnTo>
                  <a:lnTo>
                    <a:pt x="891" y="394"/>
                  </a:lnTo>
                  <a:lnTo>
                    <a:pt x="884" y="398"/>
                  </a:lnTo>
                  <a:lnTo>
                    <a:pt x="874" y="398"/>
                  </a:lnTo>
                  <a:lnTo>
                    <a:pt x="863" y="398"/>
                  </a:lnTo>
                  <a:lnTo>
                    <a:pt x="856" y="401"/>
                  </a:lnTo>
                  <a:lnTo>
                    <a:pt x="856" y="401"/>
                  </a:lnTo>
                  <a:lnTo>
                    <a:pt x="831" y="405"/>
                  </a:lnTo>
                  <a:lnTo>
                    <a:pt x="831" y="405"/>
                  </a:lnTo>
                  <a:lnTo>
                    <a:pt x="828" y="401"/>
                  </a:lnTo>
                  <a:lnTo>
                    <a:pt x="824" y="398"/>
                  </a:lnTo>
                  <a:lnTo>
                    <a:pt x="817" y="408"/>
                  </a:lnTo>
                  <a:lnTo>
                    <a:pt x="803" y="408"/>
                  </a:lnTo>
                  <a:lnTo>
                    <a:pt x="800" y="394"/>
                  </a:lnTo>
                  <a:lnTo>
                    <a:pt x="810" y="384"/>
                  </a:lnTo>
                  <a:lnTo>
                    <a:pt x="810" y="387"/>
                  </a:lnTo>
                  <a:lnTo>
                    <a:pt x="817" y="384"/>
                  </a:lnTo>
                  <a:lnTo>
                    <a:pt x="817" y="380"/>
                  </a:lnTo>
                  <a:lnTo>
                    <a:pt x="814" y="380"/>
                  </a:lnTo>
                  <a:lnTo>
                    <a:pt x="814" y="377"/>
                  </a:lnTo>
                  <a:lnTo>
                    <a:pt x="810" y="370"/>
                  </a:lnTo>
                  <a:lnTo>
                    <a:pt x="803" y="362"/>
                  </a:lnTo>
                  <a:lnTo>
                    <a:pt x="793" y="355"/>
                  </a:lnTo>
                  <a:lnTo>
                    <a:pt x="793" y="355"/>
                  </a:lnTo>
                  <a:lnTo>
                    <a:pt x="789" y="352"/>
                  </a:lnTo>
                  <a:lnTo>
                    <a:pt x="782" y="345"/>
                  </a:lnTo>
                  <a:lnTo>
                    <a:pt x="779" y="341"/>
                  </a:lnTo>
                  <a:lnTo>
                    <a:pt x="772" y="334"/>
                  </a:lnTo>
                  <a:lnTo>
                    <a:pt x="768" y="327"/>
                  </a:lnTo>
                  <a:lnTo>
                    <a:pt x="768" y="324"/>
                  </a:lnTo>
                  <a:lnTo>
                    <a:pt x="764" y="324"/>
                  </a:lnTo>
                  <a:lnTo>
                    <a:pt x="764" y="320"/>
                  </a:lnTo>
                  <a:lnTo>
                    <a:pt x="764" y="317"/>
                  </a:lnTo>
                  <a:lnTo>
                    <a:pt x="761" y="310"/>
                  </a:lnTo>
                  <a:lnTo>
                    <a:pt x="761" y="310"/>
                  </a:lnTo>
                  <a:lnTo>
                    <a:pt x="761" y="310"/>
                  </a:lnTo>
                  <a:lnTo>
                    <a:pt x="761" y="306"/>
                  </a:lnTo>
                  <a:lnTo>
                    <a:pt x="757" y="303"/>
                  </a:lnTo>
                  <a:lnTo>
                    <a:pt x="754" y="296"/>
                  </a:lnTo>
                  <a:lnTo>
                    <a:pt x="750" y="289"/>
                  </a:lnTo>
                  <a:lnTo>
                    <a:pt x="747" y="281"/>
                  </a:lnTo>
                  <a:lnTo>
                    <a:pt x="747" y="278"/>
                  </a:lnTo>
                  <a:lnTo>
                    <a:pt x="743" y="274"/>
                  </a:lnTo>
                  <a:lnTo>
                    <a:pt x="740" y="267"/>
                  </a:lnTo>
                  <a:lnTo>
                    <a:pt x="740" y="260"/>
                  </a:lnTo>
                  <a:lnTo>
                    <a:pt x="740" y="260"/>
                  </a:lnTo>
                  <a:lnTo>
                    <a:pt x="740" y="253"/>
                  </a:lnTo>
                  <a:lnTo>
                    <a:pt x="733" y="246"/>
                  </a:lnTo>
                  <a:lnTo>
                    <a:pt x="729" y="239"/>
                  </a:lnTo>
                  <a:lnTo>
                    <a:pt x="729" y="239"/>
                  </a:lnTo>
                  <a:lnTo>
                    <a:pt x="729" y="239"/>
                  </a:lnTo>
                  <a:lnTo>
                    <a:pt x="726" y="225"/>
                  </a:lnTo>
                  <a:lnTo>
                    <a:pt x="715" y="204"/>
                  </a:lnTo>
                  <a:lnTo>
                    <a:pt x="705" y="179"/>
                  </a:lnTo>
                  <a:lnTo>
                    <a:pt x="690" y="155"/>
                  </a:lnTo>
                  <a:lnTo>
                    <a:pt x="683" y="137"/>
                  </a:lnTo>
                  <a:lnTo>
                    <a:pt x="680" y="130"/>
                  </a:lnTo>
                  <a:lnTo>
                    <a:pt x="673" y="119"/>
                  </a:lnTo>
                  <a:lnTo>
                    <a:pt x="673" y="112"/>
                  </a:lnTo>
                  <a:lnTo>
                    <a:pt x="673" y="109"/>
                  </a:lnTo>
                  <a:lnTo>
                    <a:pt x="673" y="109"/>
                  </a:lnTo>
                  <a:lnTo>
                    <a:pt x="666" y="105"/>
                  </a:lnTo>
                  <a:lnTo>
                    <a:pt x="659" y="105"/>
                  </a:lnTo>
                  <a:lnTo>
                    <a:pt x="655" y="105"/>
                  </a:lnTo>
                  <a:lnTo>
                    <a:pt x="655" y="105"/>
                  </a:lnTo>
                  <a:lnTo>
                    <a:pt x="631" y="112"/>
                  </a:lnTo>
                  <a:lnTo>
                    <a:pt x="624" y="112"/>
                  </a:lnTo>
                  <a:lnTo>
                    <a:pt x="617" y="109"/>
                  </a:lnTo>
                  <a:lnTo>
                    <a:pt x="613" y="105"/>
                  </a:lnTo>
                  <a:lnTo>
                    <a:pt x="609" y="105"/>
                  </a:lnTo>
                  <a:lnTo>
                    <a:pt x="606" y="105"/>
                  </a:lnTo>
                  <a:lnTo>
                    <a:pt x="595" y="105"/>
                  </a:lnTo>
                  <a:lnTo>
                    <a:pt x="588" y="102"/>
                  </a:lnTo>
                  <a:lnTo>
                    <a:pt x="585" y="102"/>
                  </a:lnTo>
                  <a:lnTo>
                    <a:pt x="585" y="102"/>
                  </a:lnTo>
                  <a:lnTo>
                    <a:pt x="574" y="102"/>
                  </a:lnTo>
                  <a:lnTo>
                    <a:pt x="571" y="98"/>
                  </a:lnTo>
                  <a:lnTo>
                    <a:pt x="567" y="95"/>
                  </a:lnTo>
                  <a:lnTo>
                    <a:pt x="560" y="95"/>
                  </a:lnTo>
                  <a:lnTo>
                    <a:pt x="553" y="91"/>
                  </a:lnTo>
                  <a:lnTo>
                    <a:pt x="550" y="91"/>
                  </a:lnTo>
                  <a:lnTo>
                    <a:pt x="546" y="88"/>
                  </a:lnTo>
                  <a:lnTo>
                    <a:pt x="546" y="88"/>
                  </a:lnTo>
                  <a:lnTo>
                    <a:pt x="539" y="91"/>
                  </a:lnTo>
                  <a:lnTo>
                    <a:pt x="532" y="91"/>
                  </a:lnTo>
                  <a:lnTo>
                    <a:pt x="521" y="91"/>
                  </a:lnTo>
                  <a:lnTo>
                    <a:pt x="514" y="95"/>
                  </a:lnTo>
                  <a:lnTo>
                    <a:pt x="511" y="98"/>
                  </a:lnTo>
                  <a:lnTo>
                    <a:pt x="511" y="102"/>
                  </a:lnTo>
                  <a:lnTo>
                    <a:pt x="511" y="105"/>
                  </a:lnTo>
                  <a:lnTo>
                    <a:pt x="511" y="109"/>
                  </a:lnTo>
                  <a:lnTo>
                    <a:pt x="511" y="112"/>
                  </a:lnTo>
                  <a:lnTo>
                    <a:pt x="514" y="116"/>
                  </a:lnTo>
                  <a:lnTo>
                    <a:pt x="511" y="119"/>
                  </a:lnTo>
                  <a:lnTo>
                    <a:pt x="507" y="123"/>
                  </a:lnTo>
                  <a:lnTo>
                    <a:pt x="504" y="126"/>
                  </a:lnTo>
                  <a:lnTo>
                    <a:pt x="497" y="126"/>
                  </a:lnTo>
                  <a:lnTo>
                    <a:pt x="490" y="126"/>
                  </a:lnTo>
                  <a:lnTo>
                    <a:pt x="483" y="123"/>
                  </a:lnTo>
                  <a:lnTo>
                    <a:pt x="476" y="119"/>
                  </a:lnTo>
                  <a:lnTo>
                    <a:pt x="469" y="116"/>
                  </a:lnTo>
                  <a:lnTo>
                    <a:pt x="465" y="112"/>
                  </a:lnTo>
                  <a:lnTo>
                    <a:pt x="458" y="105"/>
                  </a:lnTo>
                  <a:lnTo>
                    <a:pt x="454" y="98"/>
                  </a:lnTo>
                  <a:lnTo>
                    <a:pt x="454" y="91"/>
                  </a:lnTo>
                  <a:lnTo>
                    <a:pt x="451" y="88"/>
                  </a:lnTo>
                  <a:lnTo>
                    <a:pt x="447" y="84"/>
                  </a:lnTo>
                  <a:lnTo>
                    <a:pt x="447" y="84"/>
                  </a:lnTo>
                  <a:lnTo>
                    <a:pt x="426" y="81"/>
                  </a:lnTo>
                  <a:lnTo>
                    <a:pt x="423" y="77"/>
                  </a:lnTo>
                  <a:lnTo>
                    <a:pt x="416" y="74"/>
                  </a:lnTo>
                  <a:lnTo>
                    <a:pt x="412" y="70"/>
                  </a:lnTo>
                  <a:lnTo>
                    <a:pt x="405" y="70"/>
                  </a:lnTo>
                  <a:lnTo>
                    <a:pt x="405" y="70"/>
                  </a:lnTo>
                  <a:lnTo>
                    <a:pt x="391" y="67"/>
                  </a:lnTo>
                  <a:lnTo>
                    <a:pt x="391" y="67"/>
                  </a:lnTo>
                  <a:lnTo>
                    <a:pt x="391" y="70"/>
                  </a:lnTo>
                  <a:lnTo>
                    <a:pt x="391" y="77"/>
                  </a:lnTo>
                  <a:lnTo>
                    <a:pt x="391" y="81"/>
                  </a:lnTo>
                  <a:lnTo>
                    <a:pt x="391" y="84"/>
                  </a:lnTo>
                  <a:lnTo>
                    <a:pt x="391" y="77"/>
                  </a:lnTo>
                  <a:lnTo>
                    <a:pt x="391" y="70"/>
                  </a:lnTo>
                  <a:lnTo>
                    <a:pt x="388" y="67"/>
                  </a:lnTo>
                  <a:lnTo>
                    <a:pt x="388" y="63"/>
                  </a:lnTo>
                  <a:lnTo>
                    <a:pt x="388" y="63"/>
                  </a:lnTo>
                  <a:lnTo>
                    <a:pt x="384" y="60"/>
                  </a:lnTo>
                  <a:lnTo>
                    <a:pt x="388" y="52"/>
                  </a:lnTo>
                  <a:lnTo>
                    <a:pt x="391" y="52"/>
                  </a:lnTo>
                  <a:lnTo>
                    <a:pt x="391" y="49"/>
                  </a:lnTo>
                  <a:lnTo>
                    <a:pt x="395" y="49"/>
                  </a:lnTo>
                  <a:lnTo>
                    <a:pt x="395" y="49"/>
                  </a:lnTo>
                  <a:lnTo>
                    <a:pt x="395" y="45"/>
                  </a:lnTo>
                  <a:lnTo>
                    <a:pt x="395" y="45"/>
                  </a:lnTo>
                  <a:lnTo>
                    <a:pt x="395" y="42"/>
                  </a:lnTo>
                  <a:lnTo>
                    <a:pt x="391" y="42"/>
                  </a:lnTo>
                  <a:lnTo>
                    <a:pt x="391" y="42"/>
                  </a:lnTo>
                  <a:lnTo>
                    <a:pt x="388" y="35"/>
                  </a:lnTo>
                  <a:lnTo>
                    <a:pt x="388" y="31"/>
                  </a:lnTo>
                  <a:lnTo>
                    <a:pt x="391" y="28"/>
                  </a:lnTo>
                  <a:lnTo>
                    <a:pt x="391" y="24"/>
                  </a:lnTo>
                  <a:lnTo>
                    <a:pt x="395" y="21"/>
                  </a:lnTo>
                  <a:lnTo>
                    <a:pt x="391" y="14"/>
                  </a:lnTo>
                  <a:lnTo>
                    <a:pt x="377" y="3"/>
                  </a:lnTo>
                  <a:lnTo>
                    <a:pt x="373" y="3"/>
                  </a:lnTo>
                  <a:lnTo>
                    <a:pt x="370" y="0"/>
                  </a:lnTo>
                  <a:lnTo>
                    <a:pt x="366" y="3"/>
                  </a:lnTo>
                  <a:lnTo>
                    <a:pt x="359" y="3"/>
                  </a:lnTo>
                  <a:lnTo>
                    <a:pt x="359" y="7"/>
                  </a:lnTo>
                  <a:lnTo>
                    <a:pt x="356" y="10"/>
                  </a:lnTo>
                  <a:lnTo>
                    <a:pt x="352" y="14"/>
                  </a:lnTo>
                  <a:lnTo>
                    <a:pt x="349" y="10"/>
                  </a:lnTo>
                  <a:lnTo>
                    <a:pt x="345" y="7"/>
                  </a:lnTo>
                  <a:lnTo>
                    <a:pt x="338" y="7"/>
                  </a:lnTo>
                  <a:lnTo>
                    <a:pt x="335" y="7"/>
                  </a:lnTo>
                  <a:lnTo>
                    <a:pt x="331" y="7"/>
                  </a:lnTo>
                  <a:lnTo>
                    <a:pt x="328" y="7"/>
                  </a:lnTo>
                  <a:lnTo>
                    <a:pt x="306" y="7"/>
                  </a:lnTo>
                  <a:lnTo>
                    <a:pt x="303" y="7"/>
                  </a:lnTo>
                  <a:lnTo>
                    <a:pt x="296" y="10"/>
                  </a:lnTo>
                  <a:lnTo>
                    <a:pt x="285" y="10"/>
                  </a:lnTo>
                  <a:lnTo>
                    <a:pt x="278" y="10"/>
                  </a:lnTo>
                  <a:lnTo>
                    <a:pt x="275" y="14"/>
                  </a:lnTo>
                  <a:lnTo>
                    <a:pt x="271" y="14"/>
                  </a:lnTo>
                  <a:lnTo>
                    <a:pt x="268" y="14"/>
                  </a:lnTo>
                  <a:lnTo>
                    <a:pt x="264" y="17"/>
                  </a:lnTo>
                  <a:lnTo>
                    <a:pt x="257" y="17"/>
                  </a:lnTo>
                  <a:lnTo>
                    <a:pt x="250" y="21"/>
                  </a:lnTo>
                  <a:lnTo>
                    <a:pt x="243" y="21"/>
                  </a:lnTo>
                  <a:lnTo>
                    <a:pt x="218" y="31"/>
                  </a:lnTo>
                  <a:lnTo>
                    <a:pt x="215" y="31"/>
                  </a:lnTo>
                  <a:lnTo>
                    <a:pt x="211" y="35"/>
                  </a:lnTo>
                  <a:lnTo>
                    <a:pt x="211" y="35"/>
                  </a:lnTo>
                  <a:lnTo>
                    <a:pt x="204" y="38"/>
                  </a:lnTo>
                  <a:lnTo>
                    <a:pt x="197" y="38"/>
                  </a:lnTo>
                  <a:lnTo>
                    <a:pt x="190" y="35"/>
                  </a:lnTo>
                  <a:lnTo>
                    <a:pt x="180" y="35"/>
                  </a:lnTo>
                  <a:lnTo>
                    <a:pt x="176" y="31"/>
                  </a:lnTo>
                  <a:lnTo>
                    <a:pt x="173" y="31"/>
                  </a:lnTo>
                  <a:lnTo>
                    <a:pt x="166" y="31"/>
                  </a:lnTo>
                  <a:lnTo>
                    <a:pt x="159" y="28"/>
                  </a:lnTo>
                  <a:lnTo>
                    <a:pt x="155" y="24"/>
                  </a:lnTo>
                  <a:lnTo>
                    <a:pt x="155" y="24"/>
                  </a:lnTo>
                  <a:lnTo>
                    <a:pt x="155" y="24"/>
                  </a:lnTo>
                  <a:lnTo>
                    <a:pt x="151" y="28"/>
                  </a:lnTo>
                  <a:lnTo>
                    <a:pt x="151" y="35"/>
                  </a:lnTo>
                  <a:lnTo>
                    <a:pt x="148" y="45"/>
                  </a:lnTo>
                  <a:lnTo>
                    <a:pt x="151" y="56"/>
                  </a:lnTo>
                  <a:lnTo>
                    <a:pt x="148" y="56"/>
                  </a:lnTo>
                  <a:lnTo>
                    <a:pt x="144" y="60"/>
                  </a:lnTo>
                  <a:lnTo>
                    <a:pt x="137" y="63"/>
                  </a:lnTo>
                  <a:lnTo>
                    <a:pt x="134" y="67"/>
                  </a:lnTo>
                  <a:lnTo>
                    <a:pt x="130" y="74"/>
                  </a:lnTo>
                  <a:lnTo>
                    <a:pt x="130" y="77"/>
                  </a:lnTo>
                  <a:lnTo>
                    <a:pt x="127" y="84"/>
                  </a:lnTo>
                  <a:lnTo>
                    <a:pt x="123" y="88"/>
                  </a:lnTo>
                  <a:lnTo>
                    <a:pt x="120" y="95"/>
                  </a:lnTo>
                  <a:lnTo>
                    <a:pt x="116" y="98"/>
                  </a:lnTo>
                  <a:lnTo>
                    <a:pt x="120" y="109"/>
                  </a:lnTo>
                  <a:lnTo>
                    <a:pt x="116" y="109"/>
                  </a:lnTo>
                  <a:lnTo>
                    <a:pt x="113" y="112"/>
                  </a:lnTo>
                  <a:lnTo>
                    <a:pt x="109" y="119"/>
                  </a:lnTo>
                  <a:lnTo>
                    <a:pt x="102" y="126"/>
                  </a:lnTo>
                  <a:lnTo>
                    <a:pt x="95" y="134"/>
                  </a:lnTo>
                  <a:lnTo>
                    <a:pt x="88" y="137"/>
                  </a:lnTo>
                  <a:lnTo>
                    <a:pt x="85" y="141"/>
                  </a:lnTo>
                  <a:lnTo>
                    <a:pt x="70" y="148"/>
                  </a:lnTo>
                  <a:lnTo>
                    <a:pt x="70" y="148"/>
                  </a:lnTo>
                  <a:lnTo>
                    <a:pt x="70" y="151"/>
                  </a:lnTo>
                  <a:lnTo>
                    <a:pt x="67" y="155"/>
                  </a:lnTo>
                  <a:lnTo>
                    <a:pt x="63" y="162"/>
                  </a:lnTo>
                  <a:lnTo>
                    <a:pt x="60" y="162"/>
                  </a:lnTo>
                  <a:lnTo>
                    <a:pt x="60" y="165"/>
                  </a:lnTo>
                  <a:lnTo>
                    <a:pt x="56" y="176"/>
                  </a:lnTo>
                  <a:lnTo>
                    <a:pt x="53" y="176"/>
                  </a:lnTo>
                  <a:lnTo>
                    <a:pt x="49" y="179"/>
                  </a:lnTo>
                  <a:lnTo>
                    <a:pt x="42" y="183"/>
                  </a:lnTo>
                  <a:lnTo>
                    <a:pt x="35" y="186"/>
                  </a:lnTo>
                  <a:lnTo>
                    <a:pt x="32" y="193"/>
                  </a:lnTo>
                  <a:lnTo>
                    <a:pt x="35" y="207"/>
                  </a:lnTo>
                  <a:lnTo>
                    <a:pt x="35" y="207"/>
                  </a:lnTo>
                  <a:lnTo>
                    <a:pt x="39" y="211"/>
                  </a:lnTo>
                  <a:lnTo>
                    <a:pt x="39" y="215"/>
                  </a:lnTo>
                  <a:lnTo>
                    <a:pt x="39" y="215"/>
                  </a:lnTo>
                  <a:lnTo>
                    <a:pt x="35" y="218"/>
                  </a:lnTo>
                  <a:lnTo>
                    <a:pt x="25" y="222"/>
                  </a:lnTo>
                  <a:lnTo>
                    <a:pt x="18" y="225"/>
                  </a:lnTo>
                  <a:lnTo>
                    <a:pt x="14" y="229"/>
                  </a:lnTo>
                  <a:lnTo>
                    <a:pt x="11" y="236"/>
                  </a:lnTo>
                  <a:lnTo>
                    <a:pt x="7" y="239"/>
                  </a:lnTo>
                  <a:lnTo>
                    <a:pt x="7" y="243"/>
                  </a:lnTo>
                  <a:lnTo>
                    <a:pt x="7" y="250"/>
                  </a:lnTo>
                  <a:lnTo>
                    <a:pt x="67" y="253"/>
                  </a:lnTo>
                  <a:lnTo>
                    <a:pt x="14" y="250"/>
                  </a:lnTo>
                  <a:lnTo>
                    <a:pt x="7" y="250"/>
                  </a:lnTo>
                  <a:lnTo>
                    <a:pt x="18" y="257"/>
                  </a:lnTo>
                  <a:lnTo>
                    <a:pt x="7" y="274"/>
                  </a:lnTo>
                  <a:lnTo>
                    <a:pt x="11" y="285"/>
                  </a:lnTo>
                  <a:lnTo>
                    <a:pt x="11" y="285"/>
                  </a:lnTo>
                  <a:lnTo>
                    <a:pt x="14" y="289"/>
                  </a:lnTo>
                  <a:lnTo>
                    <a:pt x="18" y="296"/>
                  </a:lnTo>
                  <a:lnTo>
                    <a:pt x="18" y="299"/>
                  </a:lnTo>
                  <a:lnTo>
                    <a:pt x="18" y="306"/>
                  </a:lnTo>
                  <a:lnTo>
                    <a:pt x="14" y="310"/>
                  </a:lnTo>
                  <a:lnTo>
                    <a:pt x="14" y="313"/>
                  </a:lnTo>
                  <a:lnTo>
                    <a:pt x="11" y="317"/>
                  </a:lnTo>
                  <a:lnTo>
                    <a:pt x="4" y="320"/>
                  </a:lnTo>
                  <a:lnTo>
                    <a:pt x="0" y="327"/>
                  </a:lnTo>
                  <a:lnTo>
                    <a:pt x="0" y="327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41"/>
                  </a:lnTo>
                  <a:lnTo>
                    <a:pt x="4" y="355"/>
                  </a:lnTo>
                  <a:lnTo>
                    <a:pt x="4" y="359"/>
                  </a:lnTo>
                  <a:lnTo>
                    <a:pt x="7" y="366"/>
                  </a:lnTo>
                  <a:lnTo>
                    <a:pt x="11" y="370"/>
                  </a:lnTo>
                  <a:lnTo>
                    <a:pt x="11" y="370"/>
                  </a:lnTo>
                  <a:lnTo>
                    <a:pt x="14" y="373"/>
                  </a:lnTo>
                  <a:lnTo>
                    <a:pt x="14" y="373"/>
                  </a:lnTo>
                  <a:lnTo>
                    <a:pt x="21" y="373"/>
                  </a:lnTo>
                  <a:lnTo>
                    <a:pt x="25" y="370"/>
                  </a:lnTo>
                  <a:lnTo>
                    <a:pt x="32" y="366"/>
                  </a:lnTo>
                  <a:lnTo>
                    <a:pt x="39" y="366"/>
                  </a:lnTo>
                  <a:lnTo>
                    <a:pt x="35" y="366"/>
                  </a:lnTo>
                  <a:lnTo>
                    <a:pt x="32" y="370"/>
                  </a:lnTo>
                  <a:lnTo>
                    <a:pt x="25" y="370"/>
                  </a:lnTo>
                  <a:lnTo>
                    <a:pt x="14" y="373"/>
                  </a:lnTo>
                  <a:lnTo>
                    <a:pt x="14" y="377"/>
                  </a:lnTo>
                  <a:lnTo>
                    <a:pt x="18" y="380"/>
                  </a:lnTo>
                  <a:lnTo>
                    <a:pt x="25" y="387"/>
                  </a:lnTo>
                  <a:lnTo>
                    <a:pt x="32" y="394"/>
                  </a:lnTo>
                  <a:lnTo>
                    <a:pt x="49" y="412"/>
                  </a:lnTo>
                  <a:lnTo>
                    <a:pt x="63" y="422"/>
                  </a:lnTo>
                  <a:lnTo>
                    <a:pt x="63" y="419"/>
                  </a:lnTo>
                  <a:lnTo>
                    <a:pt x="67" y="415"/>
                  </a:lnTo>
                  <a:lnTo>
                    <a:pt x="63" y="422"/>
                  </a:lnTo>
                  <a:lnTo>
                    <a:pt x="63" y="426"/>
                  </a:lnTo>
                  <a:lnTo>
                    <a:pt x="74" y="447"/>
                  </a:lnTo>
                  <a:lnTo>
                    <a:pt x="78" y="451"/>
                  </a:lnTo>
                  <a:lnTo>
                    <a:pt x="81" y="451"/>
                  </a:lnTo>
                  <a:lnTo>
                    <a:pt x="85" y="454"/>
                  </a:lnTo>
                  <a:lnTo>
                    <a:pt x="85" y="454"/>
                  </a:lnTo>
                  <a:lnTo>
                    <a:pt x="85" y="454"/>
                  </a:lnTo>
                  <a:lnTo>
                    <a:pt x="106" y="472"/>
                  </a:lnTo>
                  <a:lnTo>
                    <a:pt x="109" y="479"/>
                  </a:lnTo>
                  <a:lnTo>
                    <a:pt x="113" y="482"/>
                  </a:lnTo>
                  <a:lnTo>
                    <a:pt x="116" y="486"/>
                  </a:lnTo>
                  <a:lnTo>
                    <a:pt x="120" y="489"/>
                  </a:lnTo>
                  <a:lnTo>
                    <a:pt x="127" y="489"/>
                  </a:lnTo>
                  <a:lnTo>
                    <a:pt x="130" y="493"/>
                  </a:lnTo>
                  <a:lnTo>
                    <a:pt x="134" y="493"/>
                  </a:lnTo>
                  <a:lnTo>
                    <a:pt x="134" y="493"/>
                  </a:lnTo>
                  <a:lnTo>
                    <a:pt x="169" y="479"/>
                  </a:lnTo>
                  <a:lnTo>
                    <a:pt x="194" y="475"/>
                  </a:lnTo>
                  <a:lnTo>
                    <a:pt x="211" y="482"/>
                  </a:lnTo>
                  <a:lnTo>
                    <a:pt x="208" y="472"/>
                  </a:lnTo>
                  <a:lnTo>
                    <a:pt x="204" y="468"/>
                  </a:lnTo>
                  <a:lnTo>
                    <a:pt x="204" y="465"/>
                  </a:lnTo>
                  <a:lnTo>
                    <a:pt x="211" y="482"/>
                  </a:lnTo>
                  <a:lnTo>
                    <a:pt x="233" y="486"/>
                  </a:lnTo>
                  <a:lnTo>
                    <a:pt x="240" y="479"/>
                  </a:lnTo>
                  <a:lnTo>
                    <a:pt x="243" y="479"/>
                  </a:lnTo>
                  <a:lnTo>
                    <a:pt x="247" y="475"/>
                  </a:lnTo>
                  <a:lnTo>
                    <a:pt x="250" y="475"/>
                  </a:lnTo>
                  <a:lnTo>
                    <a:pt x="250" y="475"/>
                  </a:lnTo>
                  <a:lnTo>
                    <a:pt x="271" y="468"/>
                  </a:lnTo>
                  <a:lnTo>
                    <a:pt x="271" y="468"/>
                  </a:lnTo>
                  <a:lnTo>
                    <a:pt x="285" y="468"/>
                  </a:lnTo>
                  <a:lnTo>
                    <a:pt x="289" y="468"/>
                  </a:lnTo>
                  <a:lnTo>
                    <a:pt x="292" y="475"/>
                  </a:lnTo>
                  <a:lnTo>
                    <a:pt x="299" y="479"/>
                  </a:lnTo>
                  <a:lnTo>
                    <a:pt x="310" y="486"/>
                  </a:lnTo>
                  <a:lnTo>
                    <a:pt x="321" y="489"/>
                  </a:lnTo>
                  <a:lnTo>
                    <a:pt x="324" y="489"/>
                  </a:lnTo>
                  <a:lnTo>
                    <a:pt x="331" y="489"/>
                  </a:lnTo>
                  <a:lnTo>
                    <a:pt x="338" y="493"/>
                  </a:lnTo>
                  <a:lnTo>
                    <a:pt x="349" y="493"/>
                  </a:lnTo>
                  <a:lnTo>
                    <a:pt x="356" y="493"/>
                  </a:lnTo>
                  <a:lnTo>
                    <a:pt x="363" y="489"/>
                  </a:lnTo>
                  <a:lnTo>
                    <a:pt x="370" y="472"/>
                  </a:lnTo>
                  <a:lnTo>
                    <a:pt x="373" y="458"/>
                  </a:lnTo>
                  <a:lnTo>
                    <a:pt x="373" y="454"/>
                  </a:lnTo>
                  <a:lnTo>
                    <a:pt x="377" y="451"/>
                  </a:lnTo>
                  <a:lnTo>
                    <a:pt x="380" y="447"/>
                  </a:lnTo>
                  <a:lnTo>
                    <a:pt x="384" y="440"/>
                  </a:lnTo>
                  <a:lnTo>
                    <a:pt x="388" y="436"/>
                  </a:lnTo>
                  <a:lnTo>
                    <a:pt x="395" y="436"/>
                  </a:lnTo>
                  <a:lnTo>
                    <a:pt x="402" y="440"/>
                  </a:lnTo>
                  <a:close/>
                  <a:moveTo>
                    <a:pt x="726" y="493"/>
                  </a:moveTo>
                  <a:lnTo>
                    <a:pt x="726" y="489"/>
                  </a:lnTo>
                  <a:lnTo>
                    <a:pt x="726" y="489"/>
                  </a:lnTo>
                  <a:lnTo>
                    <a:pt x="726" y="489"/>
                  </a:lnTo>
                  <a:lnTo>
                    <a:pt x="726" y="493"/>
                  </a:lnTo>
                  <a:close/>
                  <a:moveTo>
                    <a:pt x="683" y="789"/>
                  </a:moveTo>
                  <a:lnTo>
                    <a:pt x="698" y="799"/>
                  </a:lnTo>
                  <a:lnTo>
                    <a:pt x="694" y="810"/>
                  </a:lnTo>
                  <a:lnTo>
                    <a:pt x="698" y="799"/>
                  </a:lnTo>
                  <a:lnTo>
                    <a:pt x="683" y="789"/>
                  </a:lnTo>
                  <a:close/>
                  <a:moveTo>
                    <a:pt x="673" y="912"/>
                  </a:move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close/>
                  <a:moveTo>
                    <a:pt x="669" y="884"/>
                  </a:moveTo>
                  <a:lnTo>
                    <a:pt x="666" y="880"/>
                  </a:lnTo>
                  <a:lnTo>
                    <a:pt x="666" y="884"/>
                  </a:lnTo>
                  <a:lnTo>
                    <a:pt x="669" y="884"/>
                  </a:lnTo>
                  <a:lnTo>
                    <a:pt x="669" y="884"/>
                  </a:lnTo>
                  <a:lnTo>
                    <a:pt x="669" y="884"/>
                  </a:lnTo>
                  <a:close/>
                  <a:moveTo>
                    <a:pt x="409" y="525"/>
                  </a:moveTo>
                  <a:lnTo>
                    <a:pt x="412" y="528"/>
                  </a:lnTo>
                  <a:lnTo>
                    <a:pt x="412" y="528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30" y="539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23" y="532"/>
                  </a:lnTo>
                  <a:lnTo>
                    <a:pt x="419" y="532"/>
                  </a:lnTo>
                  <a:lnTo>
                    <a:pt x="412" y="532"/>
                  </a:lnTo>
                  <a:lnTo>
                    <a:pt x="412" y="532"/>
                  </a:lnTo>
                  <a:lnTo>
                    <a:pt x="409" y="528"/>
                  </a:lnTo>
                  <a:lnTo>
                    <a:pt x="409" y="525"/>
                  </a:lnTo>
                  <a:close/>
                  <a:moveTo>
                    <a:pt x="712" y="496"/>
                  </a:moveTo>
                  <a:lnTo>
                    <a:pt x="712" y="496"/>
                  </a:lnTo>
                  <a:lnTo>
                    <a:pt x="712" y="496"/>
                  </a:lnTo>
                  <a:lnTo>
                    <a:pt x="712" y="496"/>
                  </a:lnTo>
                  <a:lnTo>
                    <a:pt x="712" y="496"/>
                  </a:lnTo>
                  <a:close/>
                  <a:moveTo>
                    <a:pt x="620" y="866"/>
                  </a:moveTo>
                  <a:lnTo>
                    <a:pt x="620" y="863"/>
                  </a:lnTo>
                  <a:lnTo>
                    <a:pt x="617" y="863"/>
                  </a:lnTo>
                  <a:lnTo>
                    <a:pt x="620" y="863"/>
                  </a:lnTo>
                  <a:lnTo>
                    <a:pt x="620" y="866"/>
                  </a:lnTo>
                  <a:close/>
                  <a:moveTo>
                    <a:pt x="426" y="546"/>
                  </a:moveTo>
                  <a:lnTo>
                    <a:pt x="426" y="549"/>
                  </a:lnTo>
                  <a:lnTo>
                    <a:pt x="426" y="549"/>
                  </a:lnTo>
                  <a:lnTo>
                    <a:pt x="426" y="549"/>
                  </a:lnTo>
                  <a:lnTo>
                    <a:pt x="426" y="546"/>
                  </a:lnTo>
                  <a:close/>
                  <a:moveTo>
                    <a:pt x="433" y="556"/>
                  </a:moveTo>
                  <a:lnTo>
                    <a:pt x="433" y="560"/>
                  </a:lnTo>
                  <a:lnTo>
                    <a:pt x="433" y="560"/>
                  </a:lnTo>
                  <a:lnTo>
                    <a:pt x="433" y="560"/>
                  </a:lnTo>
                  <a:lnTo>
                    <a:pt x="433" y="556"/>
                  </a:lnTo>
                  <a:lnTo>
                    <a:pt x="426" y="556"/>
                  </a:lnTo>
                  <a:lnTo>
                    <a:pt x="433" y="556"/>
                  </a:lnTo>
                  <a:close/>
                  <a:moveTo>
                    <a:pt x="447" y="415"/>
                  </a:move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close/>
                  <a:moveTo>
                    <a:pt x="426" y="429"/>
                  </a:moveTo>
                  <a:lnTo>
                    <a:pt x="426" y="433"/>
                  </a:lnTo>
                  <a:lnTo>
                    <a:pt x="426" y="433"/>
                  </a:lnTo>
                  <a:lnTo>
                    <a:pt x="426" y="433"/>
                  </a:lnTo>
                  <a:lnTo>
                    <a:pt x="426" y="429"/>
                  </a:lnTo>
                  <a:close/>
                  <a:moveTo>
                    <a:pt x="430" y="355"/>
                  </a:moveTo>
                  <a:lnTo>
                    <a:pt x="426" y="359"/>
                  </a:lnTo>
                  <a:lnTo>
                    <a:pt x="426" y="362"/>
                  </a:lnTo>
                  <a:lnTo>
                    <a:pt x="430" y="352"/>
                  </a:lnTo>
                  <a:lnTo>
                    <a:pt x="430" y="355"/>
                  </a:lnTo>
                  <a:close/>
                  <a:moveTo>
                    <a:pt x="430" y="472"/>
                  </a:moveTo>
                  <a:lnTo>
                    <a:pt x="430" y="472"/>
                  </a:lnTo>
                  <a:lnTo>
                    <a:pt x="430" y="472"/>
                  </a:lnTo>
                  <a:lnTo>
                    <a:pt x="430" y="472"/>
                  </a:lnTo>
                  <a:lnTo>
                    <a:pt x="430" y="472"/>
                  </a:lnTo>
                  <a:close/>
                  <a:moveTo>
                    <a:pt x="454" y="507"/>
                  </a:moveTo>
                  <a:lnTo>
                    <a:pt x="458" y="503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close/>
                  <a:moveTo>
                    <a:pt x="511" y="792"/>
                  </a:moveTo>
                  <a:lnTo>
                    <a:pt x="511" y="789"/>
                  </a:lnTo>
                  <a:lnTo>
                    <a:pt x="507" y="785"/>
                  </a:lnTo>
                  <a:lnTo>
                    <a:pt x="511" y="789"/>
                  </a:lnTo>
                  <a:lnTo>
                    <a:pt x="511" y="792"/>
                  </a:lnTo>
                  <a:close/>
                  <a:moveTo>
                    <a:pt x="469" y="549"/>
                  </a:moveTo>
                  <a:lnTo>
                    <a:pt x="472" y="542"/>
                  </a:lnTo>
                  <a:lnTo>
                    <a:pt x="472" y="539"/>
                  </a:lnTo>
                  <a:lnTo>
                    <a:pt x="472" y="535"/>
                  </a:lnTo>
                  <a:lnTo>
                    <a:pt x="472" y="528"/>
                  </a:lnTo>
                  <a:lnTo>
                    <a:pt x="472" y="521"/>
                  </a:lnTo>
                  <a:lnTo>
                    <a:pt x="472" y="514"/>
                  </a:lnTo>
                  <a:lnTo>
                    <a:pt x="472" y="507"/>
                  </a:lnTo>
                  <a:lnTo>
                    <a:pt x="472" y="503"/>
                  </a:lnTo>
                  <a:lnTo>
                    <a:pt x="472" y="500"/>
                  </a:lnTo>
                  <a:lnTo>
                    <a:pt x="472" y="496"/>
                  </a:lnTo>
                  <a:lnTo>
                    <a:pt x="472" y="503"/>
                  </a:lnTo>
                  <a:lnTo>
                    <a:pt x="472" y="510"/>
                  </a:lnTo>
                  <a:lnTo>
                    <a:pt x="472" y="510"/>
                  </a:lnTo>
                  <a:lnTo>
                    <a:pt x="472" y="521"/>
                  </a:lnTo>
                  <a:lnTo>
                    <a:pt x="472" y="528"/>
                  </a:lnTo>
                  <a:lnTo>
                    <a:pt x="472" y="532"/>
                  </a:lnTo>
                  <a:lnTo>
                    <a:pt x="472" y="542"/>
                  </a:lnTo>
                  <a:lnTo>
                    <a:pt x="469" y="549"/>
                  </a:lnTo>
                  <a:close/>
                  <a:moveTo>
                    <a:pt x="451" y="599"/>
                  </a:moveTo>
                  <a:lnTo>
                    <a:pt x="451" y="599"/>
                  </a:lnTo>
                  <a:lnTo>
                    <a:pt x="447" y="602"/>
                  </a:lnTo>
                  <a:lnTo>
                    <a:pt x="447" y="599"/>
                  </a:lnTo>
                  <a:lnTo>
                    <a:pt x="451" y="599"/>
                  </a:lnTo>
                  <a:lnTo>
                    <a:pt x="451" y="599"/>
                  </a:lnTo>
                  <a:lnTo>
                    <a:pt x="451" y="599"/>
                  </a:lnTo>
                  <a:close/>
                  <a:moveTo>
                    <a:pt x="465" y="567"/>
                  </a:moveTo>
                  <a:lnTo>
                    <a:pt x="465" y="567"/>
                  </a:lnTo>
                  <a:lnTo>
                    <a:pt x="465" y="567"/>
                  </a:lnTo>
                  <a:lnTo>
                    <a:pt x="465" y="567"/>
                  </a:lnTo>
                  <a:lnTo>
                    <a:pt x="465" y="567"/>
                  </a:lnTo>
                  <a:close/>
                  <a:moveTo>
                    <a:pt x="454" y="514"/>
                  </a:move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4"/>
                  </a:lnTo>
                  <a:close/>
                  <a:moveTo>
                    <a:pt x="458" y="581"/>
                  </a:moveTo>
                  <a:lnTo>
                    <a:pt x="454" y="588"/>
                  </a:lnTo>
                  <a:lnTo>
                    <a:pt x="454" y="588"/>
                  </a:lnTo>
                  <a:lnTo>
                    <a:pt x="454" y="588"/>
                  </a:lnTo>
                  <a:lnTo>
                    <a:pt x="458" y="584"/>
                  </a:lnTo>
                  <a:lnTo>
                    <a:pt x="458" y="581"/>
                  </a:lnTo>
                  <a:close/>
                  <a:moveTo>
                    <a:pt x="433" y="560"/>
                  </a:moveTo>
                  <a:lnTo>
                    <a:pt x="433" y="567"/>
                  </a:lnTo>
                  <a:lnTo>
                    <a:pt x="433" y="570"/>
                  </a:lnTo>
                  <a:lnTo>
                    <a:pt x="433" y="567"/>
                  </a:lnTo>
                  <a:lnTo>
                    <a:pt x="433" y="560"/>
                  </a:lnTo>
                  <a:close/>
                  <a:moveTo>
                    <a:pt x="433" y="570"/>
                  </a:moveTo>
                  <a:lnTo>
                    <a:pt x="433" y="574"/>
                  </a:lnTo>
                  <a:lnTo>
                    <a:pt x="433" y="574"/>
                  </a:lnTo>
                  <a:lnTo>
                    <a:pt x="433" y="574"/>
                  </a:lnTo>
                  <a:lnTo>
                    <a:pt x="433" y="570"/>
                  </a:lnTo>
                  <a:close/>
                  <a:moveTo>
                    <a:pt x="447" y="606"/>
                  </a:moveTo>
                  <a:lnTo>
                    <a:pt x="447" y="609"/>
                  </a:lnTo>
                  <a:lnTo>
                    <a:pt x="447" y="609"/>
                  </a:lnTo>
                  <a:lnTo>
                    <a:pt x="444" y="613"/>
                  </a:lnTo>
                  <a:lnTo>
                    <a:pt x="440" y="613"/>
                  </a:lnTo>
                  <a:lnTo>
                    <a:pt x="444" y="613"/>
                  </a:lnTo>
                  <a:lnTo>
                    <a:pt x="447" y="606"/>
                  </a:lnTo>
                  <a:close/>
                  <a:moveTo>
                    <a:pt x="440" y="613"/>
                  </a:moveTo>
                  <a:lnTo>
                    <a:pt x="437" y="613"/>
                  </a:lnTo>
                  <a:lnTo>
                    <a:pt x="437" y="613"/>
                  </a:lnTo>
                  <a:lnTo>
                    <a:pt x="437" y="613"/>
                  </a:lnTo>
                  <a:lnTo>
                    <a:pt x="440" y="613"/>
                  </a:lnTo>
                  <a:close/>
                  <a:moveTo>
                    <a:pt x="553" y="803"/>
                  </a:moveTo>
                  <a:lnTo>
                    <a:pt x="528" y="803"/>
                  </a:lnTo>
                  <a:lnTo>
                    <a:pt x="532" y="803"/>
                  </a:lnTo>
                  <a:lnTo>
                    <a:pt x="539" y="803"/>
                  </a:lnTo>
                  <a:lnTo>
                    <a:pt x="553" y="803"/>
                  </a:lnTo>
                  <a:close/>
                  <a:moveTo>
                    <a:pt x="557" y="803"/>
                  </a:moveTo>
                  <a:lnTo>
                    <a:pt x="557" y="803"/>
                  </a:lnTo>
                  <a:lnTo>
                    <a:pt x="560" y="803"/>
                  </a:lnTo>
                  <a:lnTo>
                    <a:pt x="557" y="803"/>
                  </a:lnTo>
                  <a:lnTo>
                    <a:pt x="557" y="803"/>
                  </a:lnTo>
                  <a:lnTo>
                    <a:pt x="557" y="803"/>
                  </a:lnTo>
                  <a:lnTo>
                    <a:pt x="557" y="803"/>
                  </a:lnTo>
                  <a:close/>
                  <a:moveTo>
                    <a:pt x="592" y="806"/>
                  </a:moveTo>
                  <a:lnTo>
                    <a:pt x="592" y="806"/>
                  </a:lnTo>
                  <a:lnTo>
                    <a:pt x="595" y="806"/>
                  </a:lnTo>
                  <a:lnTo>
                    <a:pt x="602" y="806"/>
                  </a:lnTo>
                  <a:lnTo>
                    <a:pt x="595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88" y="806"/>
                  </a:lnTo>
                  <a:lnTo>
                    <a:pt x="585" y="806"/>
                  </a:lnTo>
                  <a:lnTo>
                    <a:pt x="588" y="806"/>
                  </a:lnTo>
                  <a:lnTo>
                    <a:pt x="592" y="806"/>
                  </a:lnTo>
                  <a:close/>
                  <a:moveTo>
                    <a:pt x="592" y="806"/>
                  </a:move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close/>
                  <a:moveTo>
                    <a:pt x="645" y="528"/>
                  </a:moveTo>
                  <a:lnTo>
                    <a:pt x="645" y="528"/>
                  </a:lnTo>
                  <a:lnTo>
                    <a:pt x="648" y="528"/>
                  </a:lnTo>
                  <a:lnTo>
                    <a:pt x="648" y="528"/>
                  </a:lnTo>
                  <a:lnTo>
                    <a:pt x="648" y="528"/>
                  </a:lnTo>
                  <a:lnTo>
                    <a:pt x="645" y="528"/>
                  </a:lnTo>
                  <a:lnTo>
                    <a:pt x="645" y="528"/>
                  </a:lnTo>
                  <a:close/>
                  <a:moveTo>
                    <a:pt x="655" y="595"/>
                  </a:moveTo>
                  <a:lnTo>
                    <a:pt x="655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5" y="595"/>
                  </a:lnTo>
                  <a:close/>
                  <a:moveTo>
                    <a:pt x="638" y="577"/>
                  </a:moveTo>
                  <a:lnTo>
                    <a:pt x="638" y="574"/>
                  </a:lnTo>
                  <a:lnTo>
                    <a:pt x="638" y="577"/>
                  </a:lnTo>
                  <a:lnTo>
                    <a:pt x="638" y="577"/>
                  </a:lnTo>
                  <a:lnTo>
                    <a:pt x="641" y="577"/>
                  </a:lnTo>
                  <a:lnTo>
                    <a:pt x="645" y="577"/>
                  </a:lnTo>
                  <a:lnTo>
                    <a:pt x="638" y="577"/>
                  </a:lnTo>
                  <a:close/>
                  <a:moveTo>
                    <a:pt x="659" y="577"/>
                  </a:move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close/>
                  <a:moveTo>
                    <a:pt x="659" y="574"/>
                  </a:move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close/>
                  <a:moveTo>
                    <a:pt x="507" y="447"/>
                  </a:moveTo>
                  <a:lnTo>
                    <a:pt x="507" y="447"/>
                  </a:lnTo>
                  <a:lnTo>
                    <a:pt x="504" y="447"/>
                  </a:lnTo>
                  <a:lnTo>
                    <a:pt x="511" y="444"/>
                  </a:lnTo>
                  <a:lnTo>
                    <a:pt x="514" y="440"/>
                  </a:lnTo>
                  <a:lnTo>
                    <a:pt x="511" y="444"/>
                  </a:lnTo>
                  <a:lnTo>
                    <a:pt x="507" y="447"/>
                  </a:lnTo>
                  <a:close/>
                  <a:moveTo>
                    <a:pt x="493" y="444"/>
                  </a:moveTo>
                  <a:lnTo>
                    <a:pt x="493" y="444"/>
                  </a:lnTo>
                  <a:lnTo>
                    <a:pt x="493" y="444"/>
                  </a:lnTo>
                  <a:lnTo>
                    <a:pt x="497" y="444"/>
                  </a:lnTo>
                  <a:lnTo>
                    <a:pt x="497" y="447"/>
                  </a:lnTo>
                  <a:lnTo>
                    <a:pt x="500" y="447"/>
                  </a:lnTo>
                  <a:lnTo>
                    <a:pt x="500" y="447"/>
                  </a:lnTo>
                  <a:lnTo>
                    <a:pt x="497" y="447"/>
                  </a:lnTo>
                  <a:lnTo>
                    <a:pt x="493" y="444"/>
                  </a:lnTo>
                  <a:close/>
                  <a:moveTo>
                    <a:pt x="486" y="447"/>
                  </a:moveTo>
                  <a:lnTo>
                    <a:pt x="490" y="444"/>
                  </a:lnTo>
                  <a:lnTo>
                    <a:pt x="490" y="444"/>
                  </a:lnTo>
                  <a:lnTo>
                    <a:pt x="490" y="444"/>
                  </a:lnTo>
                  <a:lnTo>
                    <a:pt x="486" y="447"/>
                  </a:lnTo>
                  <a:close/>
                  <a:moveTo>
                    <a:pt x="437" y="486"/>
                  </a:moveTo>
                  <a:lnTo>
                    <a:pt x="433" y="479"/>
                  </a:lnTo>
                  <a:lnTo>
                    <a:pt x="433" y="472"/>
                  </a:lnTo>
                  <a:lnTo>
                    <a:pt x="433" y="475"/>
                  </a:lnTo>
                  <a:lnTo>
                    <a:pt x="433" y="475"/>
                  </a:lnTo>
                  <a:lnTo>
                    <a:pt x="433" y="479"/>
                  </a:lnTo>
                  <a:lnTo>
                    <a:pt x="437" y="486"/>
                  </a:lnTo>
                  <a:close/>
                  <a:moveTo>
                    <a:pt x="447" y="317"/>
                  </a:moveTo>
                  <a:lnTo>
                    <a:pt x="440" y="320"/>
                  </a:lnTo>
                  <a:lnTo>
                    <a:pt x="437" y="327"/>
                  </a:lnTo>
                  <a:lnTo>
                    <a:pt x="440" y="320"/>
                  </a:lnTo>
                  <a:lnTo>
                    <a:pt x="447" y="317"/>
                  </a:lnTo>
                  <a:close/>
                  <a:moveTo>
                    <a:pt x="412" y="229"/>
                  </a:moveTo>
                  <a:lnTo>
                    <a:pt x="416" y="229"/>
                  </a:lnTo>
                  <a:lnTo>
                    <a:pt x="416" y="232"/>
                  </a:lnTo>
                  <a:lnTo>
                    <a:pt x="416" y="229"/>
                  </a:lnTo>
                  <a:lnTo>
                    <a:pt x="412" y="229"/>
                  </a:lnTo>
                  <a:close/>
                  <a:moveTo>
                    <a:pt x="426" y="613"/>
                  </a:moveTo>
                  <a:lnTo>
                    <a:pt x="426" y="613"/>
                  </a:lnTo>
                  <a:lnTo>
                    <a:pt x="426" y="613"/>
                  </a:lnTo>
                  <a:lnTo>
                    <a:pt x="426" y="613"/>
                  </a:lnTo>
                  <a:lnTo>
                    <a:pt x="426" y="613"/>
                  </a:lnTo>
                  <a:close/>
                  <a:moveTo>
                    <a:pt x="469" y="803"/>
                  </a:moveTo>
                  <a:lnTo>
                    <a:pt x="472" y="803"/>
                  </a:lnTo>
                  <a:lnTo>
                    <a:pt x="479" y="806"/>
                  </a:lnTo>
                  <a:lnTo>
                    <a:pt x="486" y="806"/>
                  </a:lnTo>
                  <a:lnTo>
                    <a:pt x="493" y="806"/>
                  </a:lnTo>
                  <a:lnTo>
                    <a:pt x="497" y="806"/>
                  </a:lnTo>
                  <a:lnTo>
                    <a:pt x="497" y="806"/>
                  </a:lnTo>
                  <a:lnTo>
                    <a:pt x="497" y="806"/>
                  </a:lnTo>
                  <a:lnTo>
                    <a:pt x="493" y="806"/>
                  </a:lnTo>
                  <a:lnTo>
                    <a:pt x="490" y="806"/>
                  </a:lnTo>
                  <a:lnTo>
                    <a:pt x="479" y="806"/>
                  </a:lnTo>
                  <a:lnTo>
                    <a:pt x="472" y="803"/>
                  </a:lnTo>
                  <a:lnTo>
                    <a:pt x="469" y="803"/>
                  </a:lnTo>
                  <a:lnTo>
                    <a:pt x="469" y="803"/>
                  </a:lnTo>
                  <a:close/>
                  <a:moveTo>
                    <a:pt x="469" y="954"/>
                  </a:move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close/>
                  <a:moveTo>
                    <a:pt x="525" y="856"/>
                  </a:moveTo>
                  <a:lnTo>
                    <a:pt x="525" y="856"/>
                  </a:lnTo>
                  <a:lnTo>
                    <a:pt x="511" y="859"/>
                  </a:lnTo>
                  <a:lnTo>
                    <a:pt x="511" y="856"/>
                  </a:lnTo>
                  <a:lnTo>
                    <a:pt x="525" y="856"/>
                  </a:lnTo>
                  <a:close/>
                  <a:moveTo>
                    <a:pt x="521" y="940"/>
                  </a:moveTo>
                  <a:lnTo>
                    <a:pt x="521" y="940"/>
                  </a:lnTo>
                  <a:lnTo>
                    <a:pt x="521" y="940"/>
                  </a:lnTo>
                  <a:lnTo>
                    <a:pt x="521" y="940"/>
                  </a:lnTo>
                  <a:lnTo>
                    <a:pt x="521" y="944"/>
                  </a:lnTo>
                  <a:lnTo>
                    <a:pt x="521" y="940"/>
                  </a:lnTo>
                  <a:lnTo>
                    <a:pt x="521" y="940"/>
                  </a:lnTo>
                  <a:close/>
                  <a:moveTo>
                    <a:pt x="567" y="817"/>
                  </a:moveTo>
                  <a:lnTo>
                    <a:pt x="564" y="813"/>
                  </a:lnTo>
                  <a:lnTo>
                    <a:pt x="560" y="810"/>
                  </a:lnTo>
                  <a:lnTo>
                    <a:pt x="553" y="810"/>
                  </a:lnTo>
                  <a:lnTo>
                    <a:pt x="546" y="810"/>
                  </a:lnTo>
                  <a:lnTo>
                    <a:pt x="539" y="810"/>
                  </a:lnTo>
                  <a:lnTo>
                    <a:pt x="532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32" y="810"/>
                  </a:lnTo>
                  <a:lnTo>
                    <a:pt x="539" y="810"/>
                  </a:lnTo>
                  <a:lnTo>
                    <a:pt x="550" y="810"/>
                  </a:lnTo>
                  <a:lnTo>
                    <a:pt x="557" y="810"/>
                  </a:lnTo>
                  <a:lnTo>
                    <a:pt x="560" y="810"/>
                  </a:lnTo>
                  <a:lnTo>
                    <a:pt x="564" y="810"/>
                  </a:lnTo>
                  <a:lnTo>
                    <a:pt x="564" y="813"/>
                  </a:lnTo>
                  <a:lnTo>
                    <a:pt x="567" y="813"/>
                  </a:lnTo>
                  <a:lnTo>
                    <a:pt x="567" y="817"/>
                  </a:lnTo>
                  <a:lnTo>
                    <a:pt x="567" y="817"/>
                  </a:lnTo>
                  <a:lnTo>
                    <a:pt x="571" y="813"/>
                  </a:lnTo>
                  <a:lnTo>
                    <a:pt x="578" y="813"/>
                  </a:lnTo>
                  <a:lnTo>
                    <a:pt x="581" y="810"/>
                  </a:lnTo>
                  <a:lnTo>
                    <a:pt x="588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88" y="806"/>
                  </a:lnTo>
                  <a:lnTo>
                    <a:pt x="581" y="810"/>
                  </a:lnTo>
                  <a:lnTo>
                    <a:pt x="578" y="813"/>
                  </a:lnTo>
                  <a:lnTo>
                    <a:pt x="571" y="813"/>
                  </a:lnTo>
                  <a:lnTo>
                    <a:pt x="567" y="817"/>
                  </a:lnTo>
                  <a:lnTo>
                    <a:pt x="567" y="817"/>
                  </a:lnTo>
                  <a:close/>
                  <a:moveTo>
                    <a:pt x="557" y="926"/>
                  </a:moveTo>
                  <a:lnTo>
                    <a:pt x="557" y="930"/>
                  </a:lnTo>
                  <a:lnTo>
                    <a:pt x="553" y="930"/>
                  </a:lnTo>
                  <a:lnTo>
                    <a:pt x="553" y="930"/>
                  </a:lnTo>
                  <a:lnTo>
                    <a:pt x="557" y="926"/>
                  </a:lnTo>
                  <a:lnTo>
                    <a:pt x="557" y="926"/>
                  </a:lnTo>
                  <a:lnTo>
                    <a:pt x="557" y="926"/>
                  </a:lnTo>
                  <a:close/>
                  <a:moveTo>
                    <a:pt x="638" y="880"/>
                  </a:move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close/>
                  <a:moveTo>
                    <a:pt x="631" y="792"/>
                  </a:moveTo>
                  <a:lnTo>
                    <a:pt x="631" y="792"/>
                  </a:lnTo>
                  <a:lnTo>
                    <a:pt x="631" y="789"/>
                  </a:lnTo>
                  <a:lnTo>
                    <a:pt x="631" y="789"/>
                  </a:lnTo>
                  <a:lnTo>
                    <a:pt x="631" y="792"/>
                  </a:lnTo>
                  <a:close/>
                  <a:moveTo>
                    <a:pt x="447" y="250"/>
                  </a:moveTo>
                  <a:lnTo>
                    <a:pt x="447" y="250"/>
                  </a:lnTo>
                  <a:lnTo>
                    <a:pt x="447" y="246"/>
                  </a:lnTo>
                  <a:lnTo>
                    <a:pt x="447" y="250"/>
                  </a:lnTo>
                  <a:lnTo>
                    <a:pt x="447" y="250"/>
                  </a:lnTo>
                  <a:close/>
                  <a:moveTo>
                    <a:pt x="395" y="215"/>
                  </a:moveTo>
                  <a:lnTo>
                    <a:pt x="395" y="215"/>
                  </a:lnTo>
                  <a:lnTo>
                    <a:pt x="384" y="200"/>
                  </a:lnTo>
                  <a:lnTo>
                    <a:pt x="380" y="200"/>
                  </a:lnTo>
                  <a:lnTo>
                    <a:pt x="380" y="193"/>
                  </a:lnTo>
                  <a:lnTo>
                    <a:pt x="395" y="215"/>
                  </a:lnTo>
                  <a:close/>
                  <a:moveTo>
                    <a:pt x="349" y="67"/>
                  </a:move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close/>
                  <a:moveTo>
                    <a:pt x="366" y="123"/>
                  </a:moveTo>
                  <a:lnTo>
                    <a:pt x="366" y="123"/>
                  </a:lnTo>
                  <a:lnTo>
                    <a:pt x="366" y="123"/>
                  </a:lnTo>
                  <a:lnTo>
                    <a:pt x="366" y="126"/>
                  </a:lnTo>
                  <a:lnTo>
                    <a:pt x="370" y="134"/>
                  </a:lnTo>
                  <a:lnTo>
                    <a:pt x="370" y="144"/>
                  </a:lnTo>
                  <a:lnTo>
                    <a:pt x="370" y="148"/>
                  </a:lnTo>
                  <a:lnTo>
                    <a:pt x="370" y="151"/>
                  </a:lnTo>
                  <a:lnTo>
                    <a:pt x="373" y="151"/>
                  </a:lnTo>
                  <a:lnTo>
                    <a:pt x="373" y="155"/>
                  </a:lnTo>
                  <a:lnTo>
                    <a:pt x="373" y="151"/>
                  </a:lnTo>
                  <a:lnTo>
                    <a:pt x="370" y="151"/>
                  </a:lnTo>
                  <a:lnTo>
                    <a:pt x="370" y="151"/>
                  </a:lnTo>
                  <a:lnTo>
                    <a:pt x="370" y="144"/>
                  </a:lnTo>
                  <a:lnTo>
                    <a:pt x="370" y="141"/>
                  </a:lnTo>
                  <a:lnTo>
                    <a:pt x="366" y="134"/>
                  </a:lnTo>
                  <a:lnTo>
                    <a:pt x="366" y="126"/>
                  </a:lnTo>
                  <a:lnTo>
                    <a:pt x="366" y="123"/>
                  </a:lnTo>
                  <a:lnTo>
                    <a:pt x="366" y="123"/>
                  </a:lnTo>
                  <a:close/>
                  <a:moveTo>
                    <a:pt x="377" y="176"/>
                  </a:move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6"/>
                  </a:lnTo>
                  <a:close/>
                  <a:moveTo>
                    <a:pt x="377" y="162"/>
                  </a:moveTo>
                  <a:lnTo>
                    <a:pt x="377" y="165"/>
                  </a:lnTo>
                  <a:lnTo>
                    <a:pt x="377" y="165"/>
                  </a:lnTo>
                  <a:lnTo>
                    <a:pt x="377" y="165"/>
                  </a:lnTo>
                  <a:lnTo>
                    <a:pt x="377" y="162"/>
                  </a:lnTo>
                  <a:close/>
                  <a:moveTo>
                    <a:pt x="377" y="183"/>
                  </a:move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83"/>
                  </a:lnTo>
                  <a:close/>
                  <a:moveTo>
                    <a:pt x="380" y="190"/>
                  </a:moveTo>
                  <a:lnTo>
                    <a:pt x="380" y="190"/>
                  </a:lnTo>
                  <a:lnTo>
                    <a:pt x="380" y="193"/>
                  </a:lnTo>
                  <a:lnTo>
                    <a:pt x="380" y="190"/>
                  </a:lnTo>
                  <a:lnTo>
                    <a:pt x="380" y="190"/>
                  </a:lnTo>
                  <a:close/>
                  <a:moveTo>
                    <a:pt x="388" y="88"/>
                  </a:moveTo>
                  <a:lnTo>
                    <a:pt x="384" y="88"/>
                  </a:lnTo>
                  <a:lnTo>
                    <a:pt x="384" y="88"/>
                  </a:lnTo>
                  <a:lnTo>
                    <a:pt x="384" y="88"/>
                  </a:lnTo>
                  <a:lnTo>
                    <a:pt x="388" y="88"/>
                  </a:lnTo>
                  <a:close/>
                  <a:moveTo>
                    <a:pt x="384" y="91"/>
                  </a:moveTo>
                  <a:lnTo>
                    <a:pt x="380" y="91"/>
                  </a:lnTo>
                  <a:lnTo>
                    <a:pt x="380" y="95"/>
                  </a:lnTo>
                  <a:lnTo>
                    <a:pt x="384" y="95"/>
                  </a:lnTo>
                  <a:lnTo>
                    <a:pt x="380" y="91"/>
                  </a:lnTo>
                  <a:lnTo>
                    <a:pt x="384" y="91"/>
                  </a:lnTo>
                  <a:close/>
                  <a:moveTo>
                    <a:pt x="366" y="119"/>
                  </a:moveTo>
                  <a:lnTo>
                    <a:pt x="366" y="119"/>
                  </a:lnTo>
                  <a:lnTo>
                    <a:pt x="366" y="119"/>
                  </a:lnTo>
                  <a:lnTo>
                    <a:pt x="363" y="116"/>
                  </a:lnTo>
                  <a:lnTo>
                    <a:pt x="359" y="109"/>
                  </a:lnTo>
                  <a:lnTo>
                    <a:pt x="359" y="102"/>
                  </a:lnTo>
                  <a:lnTo>
                    <a:pt x="356" y="91"/>
                  </a:lnTo>
                  <a:lnTo>
                    <a:pt x="359" y="105"/>
                  </a:lnTo>
                  <a:lnTo>
                    <a:pt x="363" y="112"/>
                  </a:lnTo>
                  <a:lnTo>
                    <a:pt x="366" y="119"/>
                  </a:lnTo>
                  <a:close/>
                  <a:moveTo>
                    <a:pt x="342" y="42"/>
                  </a:move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close/>
                  <a:moveTo>
                    <a:pt x="236" y="377"/>
                  </a:moveTo>
                  <a:lnTo>
                    <a:pt x="236" y="377"/>
                  </a:lnTo>
                  <a:lnTo>
                    <a:pt x="236" y="377"/>
                  </a:lnTo>
                  <a:lnTo>
                    <a:pt x="236" y="377"/>
                  </a:lnTo>
                  <a:lnTo>
                    <a:pt x="236" y="377"/>
                  </a:lnTo>
                  <a:lnTo>
                    <a:pt x="229" y="373"/>
                  </a:lnTo>
                  <a:lnTo>
                    <a:pt x="225" y="373"/>
                  </a:lnTo>
                  <a:lnTo>
                    <a:pt x="222" y="373"/>
                  </a:lnTo>
                  <a:lnTo>
                    <a:pt x="218" y="373"/>
                  </a:lnTo>
                  <a:lnTo>
                    <a:pt x="218" y="373"/>
                  </a:lnTo>
                  <a:lnTo>
                    <a:pt x="218" y="373"/>
                  </a:lnTo>
                  <a:lnTo>
                    <a:pt x="229" y="373"/>
                  </a:lnTo>
                  <a:lnTo>
                    <a:pt x="229" y="373"/>
                  </a:lnTo>
                  <a:lnTo>
                    <a:pt x="233" y="373"/>
                  </a:lnTo>
                  <a:lnTo>
                    <a:pt x="240" y="373"/>
                  </a:lnTo>
                  <a:lnTo>
                    <a:pt x="240" y="373"/>
                  </a:lnTo>
                  <a:lnTo>
                    <a:pt x="250" y="373"/>
                  </a:lnTo>
                  <a:lnTo>
                    <a:pt x="236" y="377"/>
                  </a:lnTo>
                  <a:close/>
                  <a:moveTo>
                    <a:pt x="229" y="387"/>
                  </a:moveTo>
                  <a:lnTo>
                    <a:pt x="229" y="384"/>
                  </a:lnTo>
                  <a:lnTo>
                    <a:pt x="229" y="384"/>
                  </a:lnTo>
                  <a:lnTo>
                    <a:pt x="229" y="384"/>
                  </a:lnTo>
                  <a:lnTo>
                    <a:pt x="229" y="387"/>
                  </a:lnTo>
                  <a:close/>
                  <a:moveTo>
                    <a:pt x="225" y="377"/>
                  </a:moveTo>
                  <a:lnTo>
                    <a:pt x="225" y="373"/>
                  </a:lnTo>
                  <a:lnTo>
                    <a:pt x="225" y="377"/>
                  </a:lnTo>
                  <a:lnTo>
                    <a:pt x="225" y="377"/>
                  </a:lnTo>
                  <a:close/>
                  <a:moveTo>
                    <a:pt x="169" y="461"/>
                  </a:moveTo>
                  <a:lnTo>
                    <a:pt x="173" y="465"/>
                  </a:lnTo>
                  <a:lnTo>
                    <a:pt x="173" y="468"/>
                  </a:lnTo>
                  <a:lnTo>
                    <a:pt x="173" y="465"/>
                  </a:lnTo>
                  <a:lnTo>
                    <a:pt x="169" y="465"/>
                  </a:lnTo>
                  <a:lnTo>
                    <a:pt x="169" y="461"/>
                  </a:lnTo>
                  <a:lnTo>
                    <a:pt x="169" y="461"/>
                  </a:lnTo>
                  <a:lnTo>
                    <a:pt x="169" y="461"/>
                  </a:lnTo>
                  <a:lnTo>
                    <a:pt x="169" y="461"/>
                  </a:lnTo>
                  <a:close/>
                  <a:moveTo>
                    <a:pt x="151" y="444"/>
                  </a:moveTo>
                  <a:lnTo>
                    <a:pt x="151" y="444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4"/>
                  </a:lnTo>
                  <a:lnTo>
                    <a:pt x="151" y="444"/>
                  </a:lnTo>
                  <a:close/>
                  <a:moveTo>
                    <a:pt x="229" y="362"/>
                  </a:moveTo>
                  <a:lnTo>
                    <a:pt x="233" y="362"/>
                  </a:lnTo>
                  <a:lnTo>
                    <a:pt x="233" y="362"/>
                  </a:lnTo>
                  <a:lnTo>
                    <a:pt x="229" y="362"/>
                  </a:lnTo>
                  <a:lnTo>
                    <a:pt x="229" y="359"/>
                  </a:lnTo>
                  <a:lnTo>
                    <a:pt x="229" y="359"/>
                  </a:lnTo>
                  <a:lnTo>
                    <a:pt x="229" y="362"/>
                  </a:lnTo>
                  <a:close/>
                  <a:moveTo>
                    <a:pt x="81" y="338"/>
                  </a:moveTo>
                  <a:lnTo>
                    <a:pt x="81" y="334"/>
                  </a:lnTo>
                  <a:lnTo>
                    <a:pt x="81" y="331"/>
                  </a:lnTo>
                  <a:lnTo>
                    <a:pt x="81" y="327"/>
                  </a:lnTo>
                  <a:lnTo>
                    <a:pt x="81" y="331"/>
                  </a:lnTo>
                  <a:lnTo>
                    <a:pt x="81" y="334"/>
                  </a:lnTo>
                  <a:lnTo>
                    <a:pt x="81" y="338"/>
                  </a:lnTo>
                  <a:close/>
                  <a:moveTo>
                    <a:pt x="88" y="327"/>
                  </a:move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close/>
                  <a:moveTo>
                    <a:pt x="88" y="327"/>
                  </a:moveTo>
                  <a:lnTo>
                    <a:pt x="88" y="327"/>
                  </a:lnTo>
                  <a:lnTo>
                    <a:pt x="92" y="324"/>
                  </a:lnTo>
                  <a:lnTo>
                    <a:pt x="92" y="324"/>
                  </a:lnTo>
                  <a:lnTo>
                    <a:pt x="92" y="324"/>
                  </a:lnTo>
                  <a:lnTo>
                    <a:pt x="88" y="327"/>
                  </a:lnTo>
                  <a:lnTo>
                    <a:pt x="88" y="327"/>
                  </a:lnTo>
                  <a:close/>
                  <a:moveTo>
                    <a:pt x="144" y="186"/>
                  </a:moveTo>
                  <a:lnTo>
                    <a:pt x="144" y="186"/>
                  </a:lnTo>
                  <a:lnTo>
                    <a:pt x="144" y="186"/>
                  </a:lnTo>
                  <a:lnTo>
                    <a:pt x="144" y="186"/>
                  </a:lnTo>
                  <a:lnTo>
                    <a:pt x="144" y="186"/>
                  </a:lnTo>
                  <a:close/>
                  <a:moveTo>
                    <a:pt x="85" y="327"/>
                  </a:moveTo>
                  <a:lnTo>
                    <a:pt x="85" y="327"/>
                  </a:lnTo>
                  <a:lnTo>
                    <a:pt x="81" y="327"/>
                  </a:lnTo>
                  <a:lnTo>
                    <a:pt x="85" y="327"/>
                  </a:lnTo>
                  <a:lnTo>
                    <a:pt x="85" y="327"/>
                  </a:lnTo>
                  <a:close/>
                  <a:moveTo>
                    <a:pt x="81" y="338"/>
                  </a:moveTo>
                  <a:lnTo>
                    <a:pt x="78" y="338"/>
                  </a:lnTo>
                  <a:lnTo>
                    <a:pt x="78" y="338"/>
                  </a:lnTo>
                  <a:lnTo>
                    <a:pt x="78" y="338"/>
                  </a:lnTo>
                  <a:lnTo>
                    <a:pt x="81" y="338"/>
                  </a:lnTo>
                  <a:close/>
                  <a:moveTo>
                    <a:pt x="78" y="341"/>
                  </a:moveTo>
                  <a:lnTo>
                    <a:pt x="74" y="341"/>
                  </a:lnTo>
                  <a:lnTo>
                    <a:pt x="74" y="345"/>
                  </a:lnTo>
                  <a:lnTo>
                    <a:pt x="70" y="348"/>
                  </a:lnTo>
                  <a:lnTo>
                    <a:pt x="67" y="348"/>
                  </a:lnTo>
                  <a:lnTo>
                    <a:pt x="70" y="348"/>
                  </a:lnTo>
                  <a:lnTo>
                    <a:pt x="74" y="345"/>
                  </a:lnTo>
                  <a:lnTo>
                    <a:pt x="74" y="341"/>
                  </a:lnTo>
                  <a:lnTo>
                    <a:pt x="78" y="341"/>
                  </a:lnTo>
                  <a:close/>
                  <a:moveTo>
                    <a:pt x="70" y="370"/>
                  </a:moveTo>
                  <a:lnTo>
                    <a:pt x="70" y="370"/>
                  </a:lnTo>
                  <a:lnTo>
                    <a:pt x="70" y="370"/>
                  </a:lnTo>
                  <a:lnTo>
                    <a:pt x="70" y="370"/>
                  </a:lnTo>
                  <a:lnTo>
                    <a:pt x="70" y="370"/>
                  </a:lnTo>
                  <a:lnTo>
                    <a:pt x="67" y="370"/>
                  </a:lnTo>
                  <a:lnTo>
                    <a:pt x="67" y="370"/>
                  </a:lnTo>
                  <a:lnTo>
                    <a:pt x="70" y="370"/>
                  </a:lnTo>
                  <a:lnTo>
                    <a:pt x="67" y="366"/>
                  </a:lnTo>
                  <a:lnTo>
                    <a:pt x="67" y="362"/>
                  </a:lnTo>
                  <a:lnTo>
                    <a:pt x="67" y="366"/>
                  </a:lnTo>
                  <a:lnTo>
                    <a:pt x="70" y="370"/>
                  </a:lnTo>
                  <a:close/>
                  <a:moveTo>
                    <a:pt x="78" y="373"/>
                  </a:moveTo>
                  <a:lnTo>
                    <a:pt x="78" y="377"/>
                  </a:lnTo>
                  <a:lnTo>
                    <a:pt x="81" y="377"/>
                  </a:lnTo>
                  <a:lnTo>
                    <a:pt x="85" y="377"/>
                  </a:lnTo>
                  <a:lnTo>
                    <a:pt x="78" y="377"/>
                  </a:lnTo>
                  <a:lnTo>
                    <a:pt x="78" y="373"/>
                  </a:lnTo>
                  <a:lnTo>
                    <a:pt x="70" y="373"/>
                  </a:lnTo>
                  <a:lnTo>
                    <a:pt x="70" y="373"/>
                  </a:lnTo>
                  <a:lnTo>
                    <a:pt x="74" y="373"/>
                  </a:lnTo>
                  <a:lnTo>
                    <a:pt x="78" y="373"/>
                  </a:lnTo>
                  <a:close/>
                  <a:moveTo>
                    <a:pt x="95" y="408"/>
                  </a:moveTo>
                  <a:lnTo>
                    <a:pt x="92" y="408"/>
                  </a:lnTo>
                  <a:lnTo>
                    <a:pt x="92" y="408"/>
                  </a:lnTo>
                  <a:lnTo>
                    <a:pt x="92" y="408"/>
                  </a:lnTo>
                  <a:lnTo>
                    <a:pt x="88" y="408"/>
                  </a:lnTo>
                  <a:lnTo>
                    <a:pt x="92" y="408"/>
                  </a:lnTo>
                  <a:lnTo>
                    <a:pt x="95" y="408"/>
                  </a:lnTo>
                  <a:close/>
                  <a:moveTo>
                    <a:pt x="99" y="380"/>
                  </a:moveTo>
                  <a:lnTo>
                    <a:pt x="99" y="377"/>
                  </a:lnTo>
                  <a:lnTo>
                    <a:pt x="99" y="373"/>
                  </a:lnTo>
                  <a:lnTo>
                    <a:pt x="99" y="373"/>
                  </a:lnTo>
                  <a:lnTo>
                    <a:pt x="99" y="377"/>
                  </a:lnTo>
                  <a:lnTo>
                    <a:pt x="99" y="380"/>
                  </a:lnTo>
                  <a:close/>
                  <a:moveTo>
                    <a:pt x="127" y="394"/>
                  </a:moveTo>
                  <a:lnTo>
                    <a:pt x="127" y="398"/>
                  </a:lnTo>
                  <a:lnTo>
                    <a:pt x="130" y="398"/>
                  </a:lnTo>
                  <a:lnTo>
                    <a:pt x="134" y="398"/>
                  </a:lnTo>
                  <a:lnTo>
                    <a:pt x="130" y="398"/>
                  </a:lnTo>
                  <a:lnTo>
                    <a:pt x="127" y="398"/>
                  </a:lnTo>
                  <a:lnTo>
                    <a:pt x="123" y="394"/>
                  </a:lnTo>
                  <a:lnTo>
                    <a:pt x="120" y="391"/>
                  </a:lnTo>
                  <a:lnTo>
                    <a:pt x="116" y="387"/>
                  </a:lnTo>
                  <a:lnTo>
                    <a:pt x="120" y="391"/>
                  </a:lnTo>
                  <a:lnTo>
                    <a:pt x="127" y="394"/>
                  </a:lnTo>
                  <a:close/>
                  <a:moveTo>
                    <a:pt x="127" y="405"/>
                  </a:moveTo>
                  <a:lnTo>
                    <a:pt x="127" y="408"/>
                  </a:lnTo>
                  <a:lnTo>
                    <a:pt x="127" y="412"/>
                  </a:lnTo>
                  <a:lnTo>
                    <a:pt x="127" y="408"/>
                  </a:lnTo>
                  <a:lnTo>
                    <a:pt x="127" y="405"/>
                  </a:lnTo>
                  <a:close/>
                  <a:moveTo>
                    <a:pt x="134" y="429"/>
                  </a:moveTo>
                  <a:lnTo>
                    <a:pt x="134" y="429"/>
                  </a:lnTo>
                  <a:lnTo>
                    <a:pt x="134" y="433"/>
                  </a:lnTo>
                  <a:lnTo>
                    <a:pt x="134" y="429"/>
                  </a:lnTo>
                  <a:lnTo>
                    <a:pt x="134" y="426"/>
                  </a:lnTo>
                  <a:lnTo>
                    <a:pt x="134" y="426"/>
                  </a:lnTo>
                  <a:lnTo>
                    <a:pt x="134" y="429"/>
                  </a:lnTo>
                  <a:close/>
                  <a:moveTo>
                    <a:pt x="134" y="440"/>
                  </a:move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close/>
                  <a:moveTo>
                    <a:pt x="144" y="436"/>
                  </a:moveTo>
                  <a:lnTo>
                    <a:pt x="141" y="436"/>
                  </a:lnTo>
                  <a:lnTo>
                    <a:pt x="141" y="436"/>
                  </a:lnTo>
                  <a:lnTo>
                    <a:pt x="144" y="436"/>
                  </a:lnTo>
                  <a:lnTo>
                    <a:pt x="144" y="436"/>
                  </a:lnTo>
                  <a:close/>
                  <a:moveTo>
                    <a:pt x="141" y="436"/>
                  </a:moveTo>
                  <a:lnTo>
                    <a:pt x="141" y="436"/>
                  </a:lnTo>
                  <a:lnTo>
                    <a:pt x="141" y="436"/>
                  </a:lnTo>
                  <a:lnTo>
                    <a:pt x="141" y="436"/>
                  </a:lnTo>
                  <a:lnTo>
                    <a:pt x="141" y="436"/>
                  </a:lnTo>
                  <a:close/>
                  <a:moveTo>
                    <a:pt x="144" y="394"/>
                  </a:moveTo>
                  <a:lnTo>
                    <a:pt x="148" y="394"/>
                  </a:lnTo>
                  <a:lnTo>
                    <a:pt x="148" y="391"/>
                  </a:lnTo>
                  <a:lnTo>
                    <a:pt x="151" y="391"/>
                  </a:lnTo>
                  <a:lnTo>
                    <a:pt x="148" y="391"/>
                  </a:lnTo>
                  <a:lnTo>
                    <a:pt x="148" y="394"/>
                  </a:lnTo>
                  <a:lnTo>
                    <a:pt x="144" y="394"/>
                  </a:lnTo>
                  <a:close/>
                  <a:moveTo>
                    <a:pt x="144" y="436"/>
                  </a:moveTo>
                  <a:lnTo>
                    <a:pt x="144" y="436"/>
                  </a:lnTo>
                  <a:lnTo>
                    <a:pt x="144" y="436"/>
                  </a:lnTo>
                  <a:lnTo>
                    <a:pt x="144" y="436"/>
                  </a:lnTo>
                  <a:lnTo>
                    <a:pt x="144" y="436"/>
                  </a:lnTo>
                  <a:close/>
                  <a:moveTo>
                    <a:pt x="151" y="391"/>
                  </a:moveTo>
                  <a:lnTo>
                    <a:pt x="155" y="391"/>
                  </a:lnTo>
                  <a:lnTo>
                    <a:pt x="151" y="391"/>
                  </a:lnTo>
                  <a:lnTo>
                    <a:pt x="151" y="391"/>
                  </a:lnTo>
                  <a:lnTo>
                    <a:pt x="151" y="391"/>
                  </a:lnTo>
                  <a:lnTo>
                    <a:pt x="151" y="391"/>
                  </a:lnTo>
                  <a:close/>
                  <a:moveTo>
                    <a:pt x="155" y="391"/>
                  </a:moveTo>
                  <a:lnTo>
                    <a:pt x="155" y="394"/>
                  </a:lnTo>
                  <a:lnTo>
                    <a:pt x="155" y="391"/>
                  </a:lnTo>
                  <a:lnTo>
                    <a:pt x="155" y="391"/>
                  </a:lnTo>
                  <a:close/>
                  <a:moveTo>
                    <a:pt x="169" y="373"/>
                  </a:moveTo>
                  <a:lnTo>
                    <a:pt x="173" y="370"/>
                  </a:lnTo>
                  <a:lnTo>
                    <a:pt x="173" y="366"/>
                  </a:lnTo>
                  <a:lnTo>
                    <a:pt x="173" y="370"/>
                  </a:lnTo>
                  <a:lnTo>
                    <a:pt x="169" y="373"/>
                  </a:lnTo>
                  <a:close/>
                  <a:moveTo>
                    <a:pt x="169" y="373"/>
                  </a:moveTo>
                  <a:lnTo>
                    <a:pt x="169" y="373"/>
                  </a:lnTo>
                  <a:lnTo>
                    <a:pt x="169" y="373"/>
                  </a:lnTo>
                  <a:lnTo>
                    <a:pt x="169" y="373"/>
                  </a:lnTo>
                  <a:lnTo>
                    <a:pt x="169" y="373"/>
                  </a:lnTo>
                  <a:close/>
                  <a:moveTo>
                    <a:pt x="190" y="359"/>
                  </a:moveTo>
                  <a:lnTo>
                    <a:pt x="187" y="359"/>
                  </a:lnTo>
                  <a:lnTo>
                    <a:pt x="180" y="362"/>
                  </a:lnTo>
                  <a:lnTo>
                    <a:pt x="183" y="359"/>
                  </a:lnTo>
                  <a:lnTo>
                    <a:pt x="190" y="359"/>
                  </a:lnTo>
                  <a:close/>
                  <a:moveTo>
                    <a:pt x="204" y="384"/>
                  </a:move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close/>
                  <a:moveTo>
                    <a:pt x="208" y="380"/>
                  </a:moveTo>
                  <a:lnTo>
                    <a:pt x="208" y="380"/>
                  </a:lnTo>
                  <a:lnTo>
                    <a:pt x="204" y="380"/>
                  </a:lnTo>
                  <a:lnTo>
                    <a:pt x="208" y="380"/>
                  </a:lnTo>
                  <a:lnTo>
                    <a:pt x="208" y="377"/>
                  </a:lnTo>
                  <a:lnTo>
                    <a:pt x="211" y="373"/>
                  </a:lnTo>
                  <a:lnTo>
                    <a:pt x="208" y="377"/>
                  </a:lnTo>
                  <a:lnTo>
                    <a:pt x="208" y="380"/>
                  </a:lnTo>
                  <a:close/>
                  <a:moveTo>
                    <a:pt x="243" y="345"/>
                  </a:moveTo>
                  <a:lnTo>
                    <a:pt x="243" y="345"/>
                  </a:lnTo>
                  <a:lnTo>
                    <a:pt x="243" y="345"/>
                  </a:lnTo>
                  <a:lnTo>
                    <a:pt x="247" y="345"/>
                  </a:lnTo>
                  <a:lnTo>
                    <a:pt x="254" y="345"/>
                  </a:lnTo>
                  <a:lnTo>
                    <a:pt x="247" y="345"/>
                  </a:lnTo>
                  <a:lnTo>
                    <a:pt x="243" y="345"/>
                  </a:lnTo>
                  <a:close/>
                  <a:moveTo>
                    <a:pt x="271" y="380"/>
                  </a:move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71" y="380"/>
                  </a:lnTo>
                  <a:close/>
                  <a:moveTo>
                    <a:pt x="275" y="320"/>
                  </a:moveTo>
                  <a:lnTo>
                    <a:pt x="278" y="320"/>
                  </a:lnTo>
                  <a:lnTo>
                    <a:pt x="278" y="317"/>
                  </a:lnTo>
                  <a:lnTo>
                    <a:pt x="278" y="317"/>
                  </a:lnTo>
                  <a:lnTo>
                    <a:pt x="278" y="310"/>
                  </a:lnTo>
                  <a:lnTo>
                    <a:pt x="282" y="306"/>
                  </a:lnTo>
                  <a:lnTo>
                    <a:pt x="278" y="313"/>
                  </a:lnTo>
                  <a:lnTo>
                    <a:pt x="275" y="320"/>
                  </a:lnTo>
                  <a:close/>
                  <a:moveTo>
                    <a:pt x="289" y="264"/>
                  </a:moveTo>
                  <a:lnTo>
                    <a:pt x="289" y="264"/>
                  </a:lnTo>
                  <a:lnTo>
                    <a:pt x="289" y="264"/>
                  </a:lnTo>
                  <a:lnTo>
                    <a:pt x="278" y="264"/>
                  </a:lnTo>
                  <a:lnTo>
                    <a:pt x="289" y="264"/>
                  </a:lnTo>
                  <a:close/>
                  <a:moveTo>
                    <a:pt x="67" y="348"/>
                  </a:move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3" y="345"/>
                  </a:lnTo>
                  <a:lnTo>
                    <a:pt x="63" y="348"/>
                  </a:lnTo>
                  <a:lnTo>
                    <a:pt x="67" y="348"/>
                  </a:lnTo>
                  <a:close/>
                  <a:moveTo>
                    <a:pt x="67" y="352"/>
                  </a:moveTo>
                  <a:lnTo>
                    <a:pt x="67" y="352"/>
                  </a:lnTo>
                  <a:lnTo>
                    <a:pt x="67" y="348"/>
                  </a:lnTo>
                  <a:lnTo>
                    <a:pt x="67" y="352"/>
                  </a:lnTo>
                  <a:lnTo>
                    <a:pt x="67" y="352"/>
                  </a:lnTo>
                  <a:close/>
                  <a:moveTo>
                    <a:pt x="46" y="331"/>
                  </a:moveTo>
                  <a:lnTo>
                    <a:pt x="42" y="331"/>
                  </a:lnTo>
                  <a:lnTo>
                    <a:pt x="42" y="327"/>
                  </a:lnTo>
                  <a:lnTo>
                    <a:pt x="35" y="324"/>
                  </a:lnTo>
                  <a:lnTo>
                    <a:pt x="28" y="324"/>
                  </a:lnTo>
                  <a:lnTo>
                    <a:pt x="21" y="320"/>
                  </a:lnTo>
                  <a:lnTo>
                    <a:pt x="28" y="320"/>
                  </a:lnTo>
                  <a:lnTo>
                    <a:pt x="35" y="324"/>
                  </a:lnTo>
                  <a:lnTo>
                    <a:pt x="39" y="327"/>
                  </a:lnTo>
                  <a:lnTo>
                    <a:pt x="42" y="331"/>
                  </a:lnTo>
                  <a:lnTo>
                    <a:pt x="46" y="331"/>
                  </a:lnTo>
                  <a:close/>
                  <a:moveTo>
                    <a:pt x="49" y="391"/>
                  </a:moveTo>
                  <a:lnTo>
                    <a:pt x="46" y="391"/>
                  </a:lnTo>
                  <a:lnTo>
                    <a:pt x="49" y="391"/>
                  </a:lnTo>
                  <a:lnTo>
                    <a:pt x="53" y="391"/>
                  </a:lnTo>
                  <a:lnTo>
                    <a:pt x="53" y="387"/>
                  </a:lnTo>
                  <a:lnTo>
                    <a:pt x="56" y="384"/>
                  </a:lnTo>
                  <a:lnTo>
                    <a:pt x="53" y="387"/>
                  </a:lnTo>
                  <a:lnTo>
                    <a:pt x="49" y="391"/>
                  </a:lnTo>
                  <a:lnTo>
                    <a:pt x="49" y="391"/>
                  </a:lnTo>
                  <a:close/>
                  <a:moveTo>
                    <a:pt x="56" y="384"/>
                  </a:moveTo>
                  <a:lnTo>
                    <a:pt x="56" y="377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6" y="377"/>
                  </a:lnTo>
                  <a:lnTo>
                    <a:pt x="56" y="380"/>
                  </a:lnTo>
                  <a:lnTo>
                    <a:pt x="56" y="384"/>
                  </a:lnTo>
                  <a:lnTo>
                    <a:pt x="56" y="384"/>
                  </a:lnTo>
                  <a:close/>
                  <a:moveTo>
                    <a:pt x="113" y="433"/>
                  </a:moveTo>
                  <a:lnTo>
                    <a:pt x="102" y="433"/>
                  </a:lnTo>
                  <a:lnTo>
                    <a:pt x="99" y="436"/>
                  </a:lnTo>
                  <a:lnTo>
                    <a:pt x="99" y="444"/>
                  </a:lnTo>
                  <a:lnTo>
                    <a:pt x="99" y="444"/>
                  </a:lnTo>
                  <a:lnTo>
                    <a:pt x="99" y="444"/>
                  </a:lnTo>
                  <a:lnTo>
                    <a:pt x="99" y="436"/>
                  </a:lnTo>
                  <a:lnTo>
                    <a:pt x="102" y="429"/>
                  </a:lnTo>
                  <a:lnTo>
                    <a:pt x="102" y="419"/>
                  </a:lnTo>
                  <a:lnTo>
                    <a:pt x="102" y="426"/>
                  </a:lnTo>
                  <a:lnTo>
                    <a:pt x="102" y="429"/>
                  </a:lnTo>
                  <a:lnTo>
                    <a:pt x="102" y="433"/>
                  </a:lnTo>
                  <a:lnTo>
                    <a:pt x="109" y="433"/>
                  </a:lnTo>
                  <a:lnTo>
                    <a:pt x="113" y="433"/>
                  </a:lnTo>
                  <a:lnTo>
                    <a:pt x="113" y="433"/>
                  </a:lnTo>
                  <a:lnTo>
                    <a:pt x="113" y="433"/>
                  </a:lnTo>
                  <a:lnTo>
                    <a:pt x="116" y="433"/>
                  </a:lnTo>
                  <a:lnTo>
                    <a:pt x="120" y="436"/>
                  </a:lnTo>
                  <a:lnTo>
                    <a:pt x="116" y="433"/>
                  </a:lnTo>
                  <a:lnTo>
                    <a:pt x="113" y="433"/>
                  </a:lnTo>
                  <a:lnTo>
                    <a:pt x="113" y="433"/>
                  </a:lnTo>
                  <a:close/>
                  <a:moveTo>
                    <a:pt x="151" y="454"/>
                  </a:moveTo>
                  <a:lnTo>
                    <a:pt x="151" y="454"/>
                  </a:lnTo>
                  <a:lnTo>
                    <a:pt x="151" y="454"/>
                  </a:lnTo>
                  <a:lnTo>
                    <a:pt x="151" y="454"/>
                  </a:lnTo>
                  <a:lnTo>
                    <a:pt x="151" y="454"/>
                  </a:lnTo>
                  <a:close/>
                  <a:moveTo>
                    <a:pt x="155" y="454"/>
                  </a:moveTo>
                  <a:lnTo>
                    <a:pt x="155" y="454"/>
                  </a:lnTo>
                  <a:lnTo>
                    <a:pt x="155" y="458"/>
                  </a:lnTo>
                  <a:lnTo>
                    <a:pt x="155" y="454"/>
                  </a:lnTo>
                  <a:lnTo>
                    <a:pt x="155" y="454"/>
                  </a:lnTo>
                  <a:close/>
                  <a:moveTo>
                    <a:pt x="159" y="458"/>
                  </a:moveTo>
                  <a:lnTo>
                    <a:pt x="162" y="458"/>
                  </a:lnTo>
                  <a:lnTo>
                    <a:pt x="162" y="458"/>
                  </a:lnTo>
                  <a:lnTo>
                    <a:pt x="159" y="458"/>
                  </a:lnTo>
                  <a:lnTo>
                    <a:pt x="159" y="458"/>
                  </a:lnTo>
                  <a:close/>
                  <a:moveTo>
                    <a:pt x="173" y="468"/>
                  </a:moveTo>
                  <a:lnTo>
                    <a:pt x="173" y="468"/>
                  </a:lnTo>
                  <a:lnTo>
                    <a:pt x="173" y="468"/>
                  </a:lnTo>
                  <a:lnTo>
                    <a:pt x="173" y="468"/>
                  </a:lnTo>
                  <a:lnTo>
                    <a:pt x="173" y="468"/>
                  </a:lnTo>
                  <a:close/>
                  <a:moveTo>
                    <a:pt x="176" y="391"/>
                  </a:moveTo>
                  <a:lnTo>
                    <a:pt x="176" y="391"/>
                  </a:lnTo>
                  <a:lnTo>
                    <a:pt x="173" y="391"/>
                  </a:lnTo>
                  <a:lnTo>
                    <a:pt x="176" y="391"/>
                  </a:lnTo>
                  <a:lnTo>
                    <a:pt x="180" y="391"/>
                  </a:lnTo>
                  <a:lnTo>
                    <a:pt x="180" y="391"/>
                  </a:lnTo>
                  <a:lnTo>
                    <a:pt x="183" y="391"/>
                  </a:lnTo>
                  <a:lnTo>
                    <a:pt x="190" y="391"/>
                  </a:lnTo>
                  <a:lnTo>
                    <a:pt x="187" y="391"/>
                  </a:lnTo>
                  <a:lnTo>
                    <a:pt x="183" y="391"/>
                  </a:lnTo>
                  <a:lnTo>
                    <a:pt x="176" y="391"/>
                  </a:lnTo>
                  <a:close/>
                  <a:moveTo>
                    <a:pt x="208" y="433"/>
                  </a:moveTo>
                  <a:lnTo>
                    <a:pt x="208" y="436"/>
                  </a:lnTo>
                  <a:lnTo>
                    <a:pt x="208" y="444"/>
                  </a:lnTo>
                  <a:lnTo>
                    <a:pt x="204" y="454"/>
                  </a:lnTo>
                  <a:lnTo>
                    <a:pt x="204" y="461"/>
                  </a:lnTo>
                  <a:lnTo>
                    <a:pt x="204" y="454"/>
                  </a:lnTo>
                  <a:lnTo>
                    <a:pt x="204" y="447"/>
                  </a:lnTo>
                  <a:lnTo>
                    <a:pt x="208" y="440"/>
                  </a:lnTo>
                  <a:lnTo>
                    <a:pt x="208" y="433"/>
                  </a:lnTo>
                  <a:close/>
                  <a:moveTo>
                    <a:pt x="208" y="433"/>
                  </a:moveTo>
                  <a:lnTo>
                    <a:pt x="208" y="433"/>
                  </a:lnTo>
                  <a:lnTo>
                    <a:pt x="208" y="433"/>
                  </a:lnTo>
                  <a:lnTo>
                    <a:pt x="208" y="433"/>
                  </a:lnTo>
                  <a:lnTo>
                    <a:pt x="208" y="433"/>
                  </a:lnTo>
                  <a:close/>
                  <a:moveTo>
                    <a:pt x="250" y="458"/>
                  </a:moveTo>
                  <a:lnTo>
                    <a:pt x="250" y="447"/>
                  </a:lnTo>
                  <a:lnTo>
                    <a:pt x="250" y="436"/>
                  </a:lnTo>
                  <a:lnTo>
                    <a:pt x="250" y="426"/>
                  </a:lnTo>
                  <a:lnTo>
                    <a:pt x="250" y="419"/>
                  </a:lnTo>
                  <a:lnTo>
                    <a:pt x="250" y="412"/>
                  </a:lnTo>
                  <a:lnTo>
                    <a:pt x="250" y="408"/>
                  </a:lnTo>
                  <a:lnTo>
                    <a:pt x="250" y="405"/>
                  </a:lnTo>
                  <a:lnTo>
                    <a:pt x="250" y="398"/>
                  </a:lnTo>
                  <a:lnTo>
                    <a:pt x="250" y="401"/>
                  </a:lnTo>
                  <a:lnTo>
                    <a:pt x="250" y="405"/>
                  </a:lnTo>
                  <a:lnTo>
                    <a:pt x="250" y="412"/>
                  </a:lnTo>
                  <a:lnTo>
                    <a:pt x="250" y="422"/>
                  </a:lnTo>
                  <a:lnTo>
                    <a:pt x="250" y="433"/>
                  </a:lnTo>
                  <a:lnTo>
                    <a:pt x="250" y="447"/>
                  </a:lnTo>
                  <a:lnTo>
                    <a:pt x="250" y="458"/>
                  </a:lnTo>
                  <a:close/>
                  <a:moveTo>
                    <a:pt x="264" y="377"/>
                  </a:move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close/>
                  <a:moveTo>
                    <a:pt x="314" y="373"/>
                  </a:moveTo>
                  <a:lnTo>
                    <a:pt x="314" y="370"/>
                  </a:lnTo>
                  <a:lnTo>
                    <a:pt x="314" y="370"/>
                  </a:lnTo>
                  <a:lnTo>
                    <a:pt x="314" y="370"/>
                  </a:lnTo>
                  <a:lnTo>
                    <a:pt x="317" y="373"/>
                  </a:lnTo>
                  <a:lnTo>
                    <a:pt x="317" y="373"/>
                  </a:lnTo>
                  <a:lnTo>
                    <a:pt x="321" y="373"/>
                  </a:lnTo>
                  <a:lnTo>
                    <a:pt x="328" y="377"/>
                  </a:lnTo>
                  <a:lnTo>
                    <a:pt x="335" y="377"/>
                  </a:lnTo>
                  <a:lnTo>
                    <a:pt x="338" y="380"/>
                  </a:lnTo>
                  <a:lnTo>
                    <a:pt x="338" y="380"/>
                  </a:lnTo>
                  <a:lnTo>
                    <a:pt x="338" y="380"/>
                  </a:lnTo>
                  <a:lnTo>
                    <a:pt x="335" y="377"/>
                  </a:lnTo>
                  <a:lnTo>
                    <a:pt x="328" y="373"/>
                  </a:lnTo>
                  <a:lnTo>
                    <a:pt x="321" y="373"/>
                  </a:lnTo>
                  <a:lnTo>
                    <a:pt x="317" y="373"/>
                  </a:lnTo>
                  <a:lnTo>
                    <a:pt x="314" y="373"/>
                  </a:lnTo>
                  <a:close/>
                  <a:moveTo>
                    <a:pt x="356" y="373"/>
                  </a:moveTo>
                  <a:lnTo>
                    <a:pt x="359" y="373"/>
                  </a:lnTo>
                  <a:lnTo>
                    <a:pt x="363" y="373"/>
                  </a:lnTo>
                  <a:lnTo>
                    <a:pt x="359" y="373"/>
                  </a:lnTo>
                  <a:lnTo>
                    <a:pt x="359" y="373"/>
                  </a:lnTo>
                  <a:lnTo>
                    <a:pt x="359" y="373"/>
                  </a:lnTo>
                  <a:lnTo>
                    <a:pt x="356" y="373"/>
                  </a:lnTo>
                  <a:close/>
                  <a:moveTo>
                    <a:pt x="384" y="599"/>
                  </a:move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close/>
                  <a:moveTo>
                    <a:pt x="388" y="595"/>
                  </a:move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close/>
                  <a:moveTo>
                    <a:pt x="419" y="588"/>
                  </a:moveTo>
                  <a:lnTo>
                    <a:pt x="412" y="588"/>
                  </a:lnTo>
                  <a:lnTo>
                    <a:pt x="405" y="588"/>
                  </a:lnTo>
                  <a:lnTo>
                    <a:pt x="405" y="591"/>
                  </a:lnTo>
                  <a:lnTo>
                    <a:pt x="405" y="588"/>
                  </a:lnTo>
                  <a:lnTo>
                    <a:pt x="412" y="588"/>
                  </a:lnTo>
                  <a:lnTo>
                    <a:pt x="419" y="588"/>
                  </a:lnTo>
                  <a:close/>
                  <a:moveTo>
                    <a:pt x="423" y="803"/>
                  </a:moveTo>
                  <a:lnTo>
                    <a:pt x="423" y="803"/>
                  </a:lnTo>
                  <a:lnTo>
                    <a:pt x="419" y="803"/>
                  </a:lnTo>
                  <a:lnTo>
                    <a:pt x="412" y="799"/>
                  </a:lnTo>
                  <a:lnTo>
                    <a:pt x="409" y="796"/>
                  </a:lnTo>
                  <a:lnTo>
                    <a:pt x="409" y="796"/>
                  </a:lnTo>
                  <a:lnTo>
                    <a:pt x="405" y="792"/>
                  </a:lnTo>
                  <a:lnTo>
                    <a:pt x="398" y="792"/>
                  </a:lnTo>
                  <a:lnTo>
                    <a:pt x="405" y="792"/>
                  </a:lnTo>
                  <a:lnTo>
                    <a:pt x="409" y="796"/>
                  </a:lnTo>
                  <a:lnTo>
                    <a:pt x="412" y="796"/>
                  </a:lnTo>
                  <a:lnTo>
                    <a:pt x="416" y="799"/>
                  </a:lnTo>
                  <a:lnTo>
                    <a:pt x="419" y="803"/>
                  </a:lnTo>
                  <a:lnTo>
                    <a:pt x="423" y="803"/>
                  </a:lnTo>
                  <a:lnTo>
                    <a:pt x="423" y="803"/>
                  </a:lnTo>
                  <a:lnTo>
                    <a:pt x="423" y="803"/>
                  </a:lnTo>
                  <a:close/>
                  <a:moveTo>
                    <a:pt x="462" y="965"/>
                  </a:moveTo>
                  <a:lnTo>
                    <a:pt x="465" y="961"/>
                  </a:lnTo>
                  <a:lnTo>
                    <a:pt x="465" y="961"/>
                  </a:lnTo>
                  <a:lnTo>
                    <a:pt x="469" y="958"/>
                  </a:lnTo>
                  <a:lnTo>
                    <a:pt x="465" y="961"/>
                  </a:lnTo>
                  <a:lnTo>
                    <a:pt x="462" y="965"/>
                  </a:lnTo>
                  <a:close/>
                  <a:moveTo>
                    <a:pt x="585" y="930"/>
                  </a:moveTo>
                  <a:lnTo>
                    <a:pt x="588" y="926"/>
                  </a:lnTo>
                  <a:lnTo>
                    <a:pt x="588" y="923"/>
                  </a:lnTo>
                  <a:lnTo>
                    <a:pt x="592" y="916"/>
                  </a:lnTo>
                  <a:lnTo>
                    <a:pt x="595" y="909"/>
                  </a:lnTo>
                  <a:lnTo>
                    <a:pt x="592" y="916"/>
                  </a:lnTo>
                  <a:lnTo>
                    <a:pt x="588" y="923"/>
                  </a:lnTo>
                  <a:lnTo>
                    <a:pt x="588" y="926"/>
                  </a:lnTo>
                  <a:lnTo>
                    <a:pt x="588" y="930"/>
                  </a:lnTo>
                  <a:lnTo>
                    <a:pt x="588" y="930"/>
                  </a:lnTo>
                  <a:lnTo>
                    <a:pt x="585" y="930"/>
                  </a:lnTo>
                  <a:close/>
                  <a:moveTo>
                    <a:pt x="694" y="845"/>
                  </a:moveTo>
                  <a:lnTo>
                    <a:pt x="687" y="859"/>
                  </a:lnTo>
                  <a:lnTo>
                    <a:pt x="673" y="870"/>
                  </a:lnTo>
                  <a:lnTo>
                    <a:pt x="669" y="877"/>
                  </a:lnTo>
                  <a:lnTo>
                    <a:pt x="666" y="880"/>
                  </a:lnTo>
                  <a:lnTo>
                    <a:pt x="666" y="880"/>
                  </a:lnTo>
                  <a:lnTo>
                    <a:pt x="666" y="877"/>
                  </a:lnTo>
                  <a:lnTo>
                    <a:pt x="673" y="870"/>
                  </a:lnTo>
                  <a:lnTo>
                    <a:pt x="687" y="859"/>
                  </a:lnTo>
                  <a:lnTo>
                    <a:pt x="694" y="845"/>
                  </a:lnTo>
                  <a:lnTo>
                    <a:pt x="698" y="828"/>
                  </a:lnTo>
                  <a:lnTo>
                    <a:pt x="694" y="813"/>
                  </a:lnTo>
                  <a:lnTo>
                    <a:pt x="694" y="813"/>
                  </a:lnTo>
                  <a:lnTo>
                    <a:pt x="698" y="828"/>
                  </a:lnTo>
                  <a:lnTo>
                    <a:pt x="694" y="845"/>
                  </a:lnTo>
                  <a:close/>
                  <a:moveTo>
                    <a:pt x="673" y="778"/>
                  </a:moveTo>
                  <a:lnTo>
                    <a:pt x="673" y="778"/>
                  </a:lnTo>
                  <a:lnTo>
                    <a:pt x="712" y="771"/>
                  </a:lnTo>
                  <a:lnTo>
                    <a:pt x="673" y="778"/>
                  </a:lnTo>
                  <a:close/>
                  <a:moveTo>
                    <a:pt x="733" y="595"/>
                  </a:moveTo>
                  <a:lnTo>
                    <a:pt x="747" y="606"/>
                  </a:lnTo>
                  <a:lnTo>
                    <a:pt x="747" y="606"/>
                  </a:lnTo>
                  <a:lnTo>
                    <a:pt x="747" y="606"/>
                  </a:lnTo>
                  <a:lnTo>
                    <a:pt x="733" y="595"/>
                  </a:lnTo>
                  <a:close/>
                  <a:moveTo>
                    <a:pt x="810" y="503"/>
                  </a:moveTo>
                  <a:lnTo>
                    <a:pt x="824" y="503"/>
                  </a:lnTo>
                  <a:lnTo>
                    <a:pt x="824" y="503"/>
                  </a:lnTo>
                  <a:lnTo>
                    <a:pt x="810" y="50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47" name="Rectangle 380"/>
            <p:cNvSpPr>
              <a:spLocks noChangeArrowheads="1"/>
            </p:cNvSpPr>
            <p:nvPr userDrawn="1"/>
          </p:nvSpPr>
          <p:spPr bwMode="gray">
            <a:xfrm>
              <a:off x="1696" y="2273"/>
              <a:ext cx="6" cy="1"/>
            </a:xfrm>
            <a:prstGeom prst="rect">
              <a:avLst/>
            </a:prstGeom>
            <a:solidFill>
              <a:srgbClr val="BAE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AECFC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</p:grpSp>
      <p:sp>
        <p:nvSpPr>
          <p:cNvPr id="185" name="Text Box 14"/>
          <p:cNvSpPr txBox="1">
            <a:spLocks noChangeArrowheads="1"/>
          </p:cNvSpPr>
          <p:nvPr/>
        </p:nvSpPr>
        <p:spPr bwMode="white">
          <a:xfrm>
            <a:off x="5367868" y="5867400"/>
            <a:ext cx="174413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>
                <a:solidFill>
                  <a:srgbClr val="FFFFFF"/>
                </a:solidFill>
                <a:latin typeface="Verdana" panose="020B0604030504040204" pitchFamily="34" charset="0"/>
              </a:rPr>
              <a:t>LOGO</a:t>
            </a:r>
          </a:p>
        </p:txBody>
      </p:sp>
      <p:sp>
        <p:nvSpPr>
          <p:cNvPr id="186" name="Freeform 381"/>
          <p:cNvSpPr>
            <a:spLocks noEditPoints="1"/>
          </p:cNvSpPr>
          <p:nvPr/>
        </p:nvSpPr>
        <p:spPr bwMode="gray">
          <a:xfrm>
            <a:off x="2832109" y="1268426"/>
            <a:ext cx="7488767" cy="3743325"/>
          </a:xfrm>
          <a:custGeom>
            <a:avLst/>
            <a:gdLst>
              <a:gd name="T0" fmla="*/ 2147483646 w 3482"/>
              <a:gd name="T1" fmla="*/ 2147483646 h 2308"/>
              <a:gd name="T2" fmla="*/ 2147483646 w 3482"/>
              <a:gd name="T3" fmla="*/ 2147483646 h 2308"/>
              <a:gd name="T4" fmla="*/ 2147483646 w 3482"/>
              <a:gd name="T5" fmla="*/ 2147483646 h 2308"/>
              <a:gd name="T6" fmla="*/ 2147483646 w 3482"/>
              <a:gd name="T7" fmla="*/ 2147483646 h 2308"/>
              <a:gd name="T8" fmla="*/ 2147483646 w 3482"/>
              <a:gd name="T9" fmla="*/ 2147483646 h 2308"/>
              <a:gd name="T10" fmla="*/ 2147483646 w 3482"/>
              <a:gd name="T11" fmla="*/ 2147483646 h 2308"/>
              <a:gd name="T12" fmla="*/ 2147483646 w 3482"/>
              <a:gd name="T13" fmla="*/ 2147483646 h 2308"/>
              <a:gd name="T14" fmla="*/ 2147483646 w 3482"/>
              <a:gd name="T15" fmla="*/ 2147483646 h 2308"/>
              <a:gd name="T16" fmla="*/ 2147483646 w 3482"/>
              <a:gd name="T17" fmla="*/ 2147483646 h 2308"/>
              <a:gd name="T18" fmla="*/ 2147483646 w 3482"/>
              <a:gd name="T19" fmla="*/ 2147483646 h 2308"/>
              <a:gd name="T20" fmla="*/ 2147483646 w 3482"/>
              <a:gd name="T21" fmla="*/ 2147483646 h 2308"/>
              <a:gd name="T22" fmla="*/ 2147483646 w 3482"/>
              <a:gd name="T23" fmla="*/ 2147483646 h 2308"/>
              <a:gd name="T24" fmla="*/ 2147483646 w 3482"/>
              <a:gd name="T25" fmla="*/ 2147483646 h 2308"/>
              <a:gd name="T26" fmla="*/ 2147483646 w 3482"/>
              <a:gd name="T27" fmla="*/ 2147483646 h 2308"/>
              <a:gd name="T28" fmla="*/ 2147483646 w 3482"/>
              <a:gd name="T29" fmla="*/ 2147483646 h 2308"/>
              <a:gd name="T30" fmla="*/ 2147483646 w 3482"/>
              <a:gd name="T31" fmla="*/ 2147483646 h 2308"/>
              <a:gd name="T32" fmla="*/ 2147483646 w 3482"/>
              <a:gd name="T33" fmla="*/ 2147483646 h 2308"/>
              <a:gd name="T34" fmla="*/ 2147483646 w 3482"/>
              <a:gd name="T35" fmla="*/ 2147483646 h 2308"/>
              <a:gd name="T36" fmla="*/ 2147483646 w 3482"/>
              <a:gd name="T37" fmla="*/ 2147483646 h 2308"/>
              <a:gd name="T38" fmla="*/ 2147483646 w 3482"/>
              <a:gd name="T39" fmla="*/ 2147483646 h 2308"/>
              <a:gd name="T40" fmla="*/ 2147483646 w 3482"/>
              <a:gd name="T41" fmla="*/ 2147483646 h 2308"/>
              <a:gd name="T42" fmla="*/ 2147483646 w 3482"/>
              <a:gd name="T43" fmla="*/ 2147483646 h 2308"/>
              <a:gd name="T44" fmla="*/ 2147483646 w 3482"/>
              <a:gd name="T45" fmla="*/ 2147483646 h 2308"/>
              <a:gd name="T46" fmla="*/ 2147483646 w 3482"/>
              <a:gd name="T47" fmla="*/ 2147483646 h 2308"/>
              <a:gd name="T48" fmla="*/ 2147483646 w 3482"/>
              <a:gd name="T49" fmla="*/ 2147483646 h 2308"/>
              <a:gd name="T50" fmla="*/ 2147483646 w 3482"/>
              <a:gd name="T51" fmla="*/ 2147483646 h 2308"/>
              <a:gd name="T52" fmla="*/ 2147483646 w 3482"/>
              <a:gd name="T53" fmla="*/ 2147483646 h 2308"/>
              <a:gd name="T54" fmla="*/ 2147483646 w 3482"/>
              <a:gd name="T55" fmla="*/ 2147483646 h 2308"/>
              <a:gd name="T56" fmla="*/ 2147483646 w 3482"/>
              <a:gd name="T57" fmla="*/ 2147483646 h 2308"/>
              <a:gd name="T58" fmla="*/ 2147483646 w 3482"/>
              <a:gd name="T59" fmla="*/ 2147483646 h 2308"/>
              <a:gd name="T60" fmla="*/ 2147483646 w 3482"/>
              <a:gd name="T61" fmla="*/ 2147483646 h 2308"/>
              <a:gd name="T62" fmla="*/ 2147483646 w 3482"/>
              <a:gd name="T63" fmla="*/ 2147483646 h 2308"/>
              <a:gd name="T64" fmla="*/ 2147483646 w 3482"/>
              <a:gd name="T65" fmla="*/ 2147483646 h 2308"/>
              <a:gd name="T66" fmla="*/ 2147483646 w 3482"/>
              <a:gd name="T67" fmla="*/ 2147483646 h 2308"/>
              <a:gd name="T68" fmla="*/ 2147483646 w 3482"/>
              <a:gd name="T69" fmla="*/ 2147483646 h 2308"/>
              <a:gd name="T70" fmla="*/ 2147483646 w 3482"/>
              <a:gd name="T71" fmla="*/ 2147483646 h 2308"/>
              <a:gd name="T72" fmla="*/ 2147483646 w 3482"/>
              <a:gd name="T73" fmla="*/ 2147483646 h 2308"/>
              <a:gd name="T74" fmla="*/ 2147483646 w 3482"/>
              <a:gd name="T75" fmla="*/ 2147483646 h 2308"/>
              <a:gd name="T76" fmla="*/ 2147483646 w 3482"/>
              <a:gd name="T77" fmla="*/ 2147483646 h 2308"/>
              <a:gd name="T78" fmla="*/ 2147483646 w 3482"/>
              <a:gd name="T79" fmla="*/ 2147483646 h 2308"/>
              <a:gd name="T80" fmla="*/ 2147483646 w 3482"/>
              <a:gd name="T81" fmla="*/ 2147483646 h 2308"/>
              <a:gd name="T82" fmla="*/ 2147483646 w 3482"/>
              <a:gd name="T83" fmla="*/ 2147483646 h 2308"/>
              <a:gd name="T84" fmla="*/ 2147483646 w 3482"/>
              <a:gd name="T85" fmla="*/ 2147483646 h 2308"/>
              <a:gd name="T86" fmla="*/ 2147483646 w 3482"/>
              <a:gd name="T87" fmla="*/ 2147483646 h 2308"/>
              <a:gd name="T88" fmla="*/ 2147483646 w 3482"/>
              <a:gd name="T89" fmla="*/ 2147483646 h 2308"/>
              <a:gd name="T90" fmla="*/ 2147483646 w 3482"/>
              <a:gd name="T91" fmla="*/ 2147483646 h 2308"/>
              <a:gd name="T92" fmla="*/ 2147483646 w 3482"/>
              <a:gd name="T93" fmla="*/ 2147483646 h 2308"/>
              <a:gd name="T94" fmla="*/ 2147483646 w 3482"/>
              <a:gd name="T95" fmla="*/ 2147483646 h 2308"/>
              <a:gd name="T96" fmla="*/ 2147483646 w 3482"/>
              <a:gd name="T97" fmla="*/ 2147483646 h 2308"/>
              <a:gd name="T98" fmla="*/ 2147483646 w 3482"/>
              <a:gd name="T99" fmla="*/ 2147483646 h 2308"/>
              <a:gd name="T100" fmla="*/ 2147483646 w 3482"/>
              <a:gd name="T101" fmla="*/ 2147483646 h 2308"/>
              <a:gd name="T102" fmla="*/ 2147483646 w 3482"/>
              <a:gd name="T103" fmla="*/ 2147483646 h 2308"/>
              <a:gd name="T104" fmla="*/ 2147483646 w 3482"/>
              <a:gd name="T105" fmla="*/ 2147483646 h 2308"/>
              <a:gd name="T106" fmla="*/ 2147483646 w 3482"/>
              <a:gd name="T107" fmla="*/ 2147483646 h 2308"/>
              <a:gd name="T108" fmla="*/ 2147483646 w 3482"/>
              <a:gd name="T109" fmla="*/ 2147483646 h 2308"/>
              <a:gd name="T110" fmla="*/ 2147483646 w 3482"/>
              <a:gd name="T111" fmla="*/ 2147483646 h 2308"/>
              <a:gd name="T112" fmla="*/ 2147483646 w 3482"/>
              <a:gd name="T113" fmla="*/ 2147483646 h 2308"/>
              <a:gd name="T114" fmla="*/ 2147483646 w 3482"/>
              <a:gd name="T115" fmla="*/ 2147483646 h 2308"/>
              <a:gd name="T116" fmla="*/ 2147483646 w 3482"/>
              <a:gd name="T117" fmla="*/ 2147483646 h 2308"/>
              <a:gd name="T118" fmla="*/ 2147483646 w 3482"/>
              <a:gd name="T119" fmla="*/ 2147483646 h 2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3482" h="2308">
                <a:moveTo>
                  <a:pt x="3278" y="1750"/>
                </a:moveTo>
                <a:lnTo>
                  <a:pt x="3482" y="1144"/>
                </a:lnTo>
                <a:lnTo>
                  <a:pt x="3414" y="1126"/>
                </a:lnTo>
                <a:lnTo>
                  <a:pt x="2642" y="1152"/>
                </a:lnTo>
                <a:lnTo>
                  <a:pt x="2640" y="1150"/>
                </a:lnTo>
                <a:lnTo>
                  <a:pt x="2638" y="1148"/>
                </a:lnTo>
                <a:lnTo>
                  <a:pt x="2630" y="1144"/>
                </a:lnTo>
                <a:lnTo>
                  <a:pt x="2622" y="1142"/>
                </a:lnTo>
                <a:lnTo>
                  <a:pt x="2618" y="1136"/>
                </a:lnTo>
                <a:lnTo>
                  <a:pt x="2612" y="1132"/>
                </a:lnTo>
                <a:lnTo>
                  <a:pt x="2606" y="1128"/>
                </a:lnTo>
                <a:lnTo>
                  <a:pt x="2598" y="1124"/>
                </a:lnTo>
                <a:lnTo>
                  <a:pt x="2592" y="1122"/>
                </a:lnTo>
                <a:lnTo>
                  <a:pt x="2608" y="1100"/>
                </a:lnTo>
                <a:lnTo>
                  <a:pt x="2620" y="1076"/>
                </a:lnTo>
                <a:lnTo>
                  <a:pt x="2622" y="1050"/>
                </a:lnTo>
                <a:lnTo>
                  <a:pt x="2620" y="1040"/>
                </a:lnTo>
                <a:lnTo>
                  <a:pt x="2618" y="1032"/>
                </a:lnTo>
                <a:lnTo>
                  <a:pt x="2604" y="998"/>
                </a:lnTo>
                <a:lnTo>
                  <a:pt x="2586" y="970"/>
                </a:lnTo>
                <a:lnTo>
                  <a:pt x="2566" y="950"/>
                </a:lnTo>
                <a:lnTo>
                  <a:pt x="2546" y="934"/>
                </a:lnTo>
                <a:lnTo>
                  <a:pt x="2526" y="924"/>
                </a:lnTo>
                <a:lnTo>
                  <a:pt x="2508" y="918"/>
                </a:lnTo>
                <a:lnTo>
                  <a:pt x="2494" y="916"/>
                </a:lnTo>
                <a:lnTo>
                  <a:pt x="2484" y="914"/>
                </a:lnTo>
                <a:lnTo>
                  <a:pt x="2480" y="914"/>
                </a:lnTo>
                <a:lnTo>
                  <a:pt x="2428" y="798"/>
                </a:lnTo>
                <a:lnTo>
                  <a:pt x="2424" y="778"/>
                </a:lnTo>
                <a:lnTo>
                  <a:pt x="2416" y="768"/>
                </a:lnTo>
                <a:lnTo>
                  <a:pt x="2408" y="762"/>
                </a:lnTo>
                <a:lnTo>
                  <a:pt x="2400" y="760"/>
                </a:lnTo>
                <a:lnTo>
                  <a:pt x="2398" y="760"/>
                </a:lnTo>
                <a:lnTo>
                  <a:pt x="2396" y="754"/>
                </a:lnTo>
                <a:lnTo>
                  <a:pt x="2390" y="742"/>
                </a:lnTo>
                <a:lnTo>
                  <a:pt x="2382" y="724"/>
                </a:lnTo>
                <a:lnTo>
                  <a:pt x="2368" y="698"/>
                </a:lnTo>
                <a:lnTo>
                  <a:pt x="2352" y="670"/>
                </a:lnTo>
                <a:lnTo>
                  <a:pt x="2338" y="638"/>
                </a:lnTo>
                <a:lnTo>
                  <a:pt x="2328" y="610"/>
                </a:lnTo>
                <a:lnTo>
                  <a:pt x="2320" y="580"/>
                </a:lnTo>
                <a:lnTo>
                  <a:pt x="2308" y="550"/>
                </a:lnTo>
                <a:lnTo>
                  <a:pt x="2290" y="518"/>
                </a:lnTo>
                <a:lnTo>
                  <a:pt x="2272" y="500"/>
                </a:lnTo>
                <a:lnTo>
                  <a:pt x="2256" y="490"/>
                </a:lnTo>
                <a:lnTo>
                  <a:pt x="2238" y="488"/>
                </a:lnTo>
                <a:lnTo>
                  <a:pt x="2222" y="492"/>
                </a:lnTo>
                <a:lnTo>
                  <a:pt x="2208" y="496"/>
                </a:lnTo>
                <a:lnTo>
                  <a:pt x="2200" y="502"/>
                </a:lnTo>
                <a:lnTo>
                  <a:pt x="2196" y="504"/>
                </a:lnTo>
                <a:lnTo>
                  <a:pt x="2134" y="480"/>
                </a:lnTo>
                <a:lnTo>
                  <a:pt x="2072" y="466"/>
                </a:lnTo>
                <a:lnTo>
                  <a:pt x="2014" y="458"/>
                </a:lnTo>
                <a:lnTo>
                  <a:pt x="1998" y="456"/>
                </a:lnTo>
                <a:lnTo>
                  <a:pt x="1982" y="454"/>
                </a:lnTo>
                <a:lnTo>
                  <a:pt x="1980" y="454"/>
                </a:lnTo>
                <a:lnTo>
                  <a:pt x="1982" y="432"/>
                </a:lnTo>
                <a:lnTo>
                  <a:pt x="1980" y="410"/>
                </a:lnTo>
                <a:lnTo>
                  <a:pt x="1984" y="426"/>
                </a:lnTo>
                <a:lnTo>
                  <a:pt x="1984" y="440"/>
                </a:lnTo>
                <a:lnTo>
                  <a:pt x="1982" y="452"/>
                </a:lnTo>
                <a:lnTo>
                  <a:pt x="1996" y="410"/>
                </a:lnTo>
                <a:lnTo>
                  <a:pt x="2006" y="366"/>
                </a:lnTo>
                <a:lnTo>
                  <a:pt x="2008" y="320"/>
                </a:lnTo>
                <a:lnTo>
                  <a:pt x="2002" y="284"/>
                </a:lnTo>
                <a:lnTo>
                  <a:pt x="1992" y="250"/>
                </a:lnTo>
                <a:lnTo>
                  <a:pt x="1978" y="216"/>
                </a:lnTo>
                <a:lnTo>
                  <a:pt x="1970" y="190"/>
                </a:lnTo>
                <a:lnTo>
                  <a:pt x="1962" y="170"/>
                </a:lnTo>
                <a:lnTo>
                  <a:pt x="1952" y="152"/>
                </a:lnTo>
                <a:lnTo>
                  <a:pt x="1940" y="136"/>
                </a:lnTo>
                <a:lnTo>
                  <a:pt x="1918" y="116"/>
                </a:lnTo>
                <a:lnTo>
                  <a:pt x="1886" y="86"/>
                </a:lnTo>
                <a:lnTo>
                  <a:pt x="1854" y="58"/>
                </a:lnTo>
                <a:lnTo>
                  <a:pt x="1816" y="34"/>
                </a:lnTo>
                <a:lnTo>
                  <a:pt x="1780" y="18"/>
                </a:lnTo>
                <a:lnTo>
                  <a:pt x="1742" y="6"/>
                </a:lnTo>
                <a:lnTo>
                  <a:pt x="1700" y="0"/>
                </a:lnTo>
                <a:lnTo>
                  <a:pt x="1670" y="2"/>
                </a:lnTo>
                <a:lnTo>
                  <a:pt x="1640" y="4"/>
                </a:lnTo>
                <a:lnTo>
                  <a:pt x="1616" y="8"/>
                </a:lnTo>
                <a:lnTo>
                  <a:pt x="1592" y="12"/>
                </a:lnTo>
                <a:lnTo>
                  <a:pt x="1578" y="20"/>
                </a:lnTo>
                <a:lnTo>
                  <a:pt x="1564" y="30"/>
                </a:lnTo>
                <a:lnTo>
                  <a:pt x="1552" y="42"/>
                </a:lnTo>
                <a:lnTo>
                  <a:pt x="1532" y="58"/>
                </a:lnTo>
                <a:lnTo>
                  <a:pt x="1510" y="72"/>
                </a:lnTo>
                <a:lnTo>
                  <a:pt x="1502" y="78"/>
                </a:lnTo>
                <a:lnTo>
                  <a:pt x="1492" y="86"/>
                </a:lnTo>
                <a:lnTo>
                  <a:pt x="1484" y="90"/>
                </a:lnTo>
                <a:lnTo>
                  <a:pt x="1476" y="96"/>
                </a:lnTo>
                <a:lnTo>
                  <a:pt x="1468" y="104"/>
                </a:lnTo>
                <a:lnTo>
                  <a:pt x="1462" y="110"/>
                </a:lnTo>
                <a:lnTo>
                  <a:pt x="1458" y="118"/>
                </a:lnTo>
                <a:lnTo>
                  <a:pt x="1452" y="126"/>
                </a:lnTo>
                <a:lnTo>
                  <a:pt x="1448" y="134"/>
                </a:lnTo>
                <a:lnTo>
                  <a:pt x="1442" y="142"/>
                </a:lnTo>
                <a:lnTo>
                  <a:pt x="1436" y="148"/>
                </a:lnTo>
                <a:lnTo>
                  <a:pt x="1426" y="166"/>
                </a:lnTo>
                <a:lnTo>
                  <a:pt x="1418" y="182"/>
                </a:lnTo>
                <a:lnTo>
                  <a:pt x="1406" y="208"/>
                </a:lnTo>
                <a:lnTo>
                  <a:pt x="1396" y="234"/>
                </a:lnTo>
                <a:lnTo>
                  <a:pt x="1388" y="266"/>
                </a:lnTo>
                <a:lnTo>
                  <a:pt x="1388" y="296"/>
                </a:lnTo>
                <a:lnTo>
                  <a:pt x="1390" y="308"/>
                </a:lnTo>
                <a:lnTo>
                  <a:pt x="1388" y="318"/>
                </a:lnTo>
                <a:lnTo>
                  <a:pt x="1386" y="328"/>
                </a:lnTo>
                <a:lnTo>
                  <a:pt x="1386" y="346"/>
                </a:lnTo>
                <a:lnTo>
                  <a:pt x="1388" y="364"/>
                </a:lnTo>
                <a:lnTo>
                  <a:pt x="1384" y="368"/>
                </a:lnTo>
                <a:lnTo>
                  <a:pt x="1380" y="370"/>
                </a:lnTo>
                <a:lnTo>
                  <a:pt x="1378" y="376"/>
                </a:lnTo>
                <a:lnTo>
                  <a:pt x="1376" y="382"/>
                </a:lnTo>
                <a:lnTo>
                  <a:pt x="1372" y="404"/>
                </a:lnTo>
                <a:lnTo>
                  <a:pt x="1372" y="422"/>
                </a:lnTo>
                <a:lnTo>
                  <a:pt x="1372" y="436"/>
                </a:lnTo>
                <a:lnTo>
                  <a:pt x="1370" y="450"/>
                </a:lnTo>
                <a:lnTo>
                  <a:pt x="1372" y="470"/>
                </a:lnTo>
                <a:lnTo>
                  <a:pt x="1378" y="494"/>
                </a:lnTo>
                <a:lnTo>
                  <a:pt x="1386" y="516"/>
                </a:lnTo>
                <a:lnTo>
                  <a:pt x="1350" y="546"/>
                </a:lnTo>
                <a:lnTo>
                  <a:pt x="1318" y="574"/>
                </a:lnTo>
                <a:lnTo>
                  <a:pt x="1308" y="582"/>
                </a:lnTo>
                <a:lnTo>
                  <a:pt x="1294" y="596"/>
                </a:lnTo>
                <a:lnTo>
                  <a:pt x="1276" y="614"/>
                </a:lnTo>
                <a:lnTo>
                  <a:pt x="1274" y="610"/>
                </a:lnTo>
                <a:lnTo>
                  <a:pt x="1272" y="608"/>
                </a:lnTo>
                <a:lnTo>
                  <a:pt x="1272" y="606"/>
                </a:lnTo>
                <a:lnTo>
                  <a:pt x="1276" y="602"/>
                </a:lnTo>
                <a:lnTo>
                  <a:pt x="1276" y="600"/>
                </a:lnTo>
                <a:lnTo>
                  <a:pt x="1278" y="598"/>
                </a:lnTo>
                <a:lnTo>
                  <a:pt x="1280" y="596"/>
                </a:lnTo>
                <a:lnTo>
                  <a:pt x="1282" y="594"/>
                </a:lnTo>
                <a:lnTo>
                  <a:pt x="1284" y="590"/>
                </a:lnTo>
                <a:lnTo>
                  <a:pt x="1288" y="592"/>
                </a:lnTo>
                <a:lnTo>
                  <a:pt x="1292" y="594"/>
                </a:lnTo>
                <a:lnTo>
                  <a:pt x="1292" y="574"/>
                </a:lnTo>
                <a:lnTo>
                  <a:pt x="1294" y="554"/>
                </a:lnTo>
                <a:lnTo>
                  <a:pt x="1300" y="528"/>
                </a:lnTo>
                <a:lnTo>
                  <a:pt x="1302" y="528"/>
                </a:lnTo>
                <a:lnTo>
                  <a:pt x="1304" y="528"/>
                </a:lnTo>
                <a:lnTo>
                  <a:pt x="1306" y="528"/>
                </a:lnTo>
                <a:lnTo>
                  <a:pt x="1308" y="522"/>
                </a:lnTo>
                <a:lnTo>
                  <a:pt x="1308" y="518"/>
                </a:lnTo>
                <a:lnTo>
                  <a:pt x="1308" y="512"/>
                </a:lnTo>
                <a:lnTo>
                  <a:pt x="1306" y="508"/>
                </a:lnTo>
                <a:lnTo>
                  <a:pt x="1306" y="504"/>
                </a:lnTo>
                <a:lnTo>
                  <a:pt x="1304" y="504"/>
                </a:lnTo>
                <a:lnTo>
                  <a:pt x="1308" y="476"/>
                </a:lnTo>
                <a:lnTo>
                  <a:pt x="1302" y="444"/>
                </a:lnTo>
                <a:lnTo>
                  <a:pt x="1298" y="430"/>
                </a:lnTo>
                <a:lnTo>
                  <a:pt x="1296" y="418"/>
                </a:lnTo>
                <a:lnTo>
                  <a:pt x="1296" y="408"/>
                </a:lnTo>
                <a:lnTo>
                  <a:pt x="1294" y="394"/>
                </a:lnTo>
                <a:lnTo>
                  <a:pt x="1290" y="374"/>
                </a:lnTo>
                <a:lnTo>
                  <a:pt x="1286" y="348"/>
                </a:lnTo>
                <a:lnTo>
                  <a:pt x="1280" y="318"/>
                </a:lnTo>
                <a:lnTo>
                  <a:pt x="1276" y="290"/>
                </a:lnTo>
                <a:lnTo>
                  <a:pt x="1280" y="298"/>
                </a:lnTo>
                <a:lnTo>
                  <a:pt x="1284" y="304"/>
                </a:lnTo>
                <a:lnTo>
                  <a:pt x="1286" y="312"/>
                </a:lnTo>
                <a:lnTo>
                  <a:pt x="1286" y="320"/>
                </a:lnTo>
                <a:lnTo>
                  <a:pt x="1288" y="312"/>
                </a:lnTo>
                <a:lnTo>
                  <a:pt x="1288" y="304"/>
                </a:lnTo>
                <a:lnTo>
                  <a:pt x="1290" y="296"/>
                </a:lnTo>
                <a:lnTo>
                  <a:pt x="1292" y="300"/>
                </a:lnTo>
                <a:lnTo>
                  <a:pt x="1294" y="302"/>
                </a:lnTo>
                <a:lnTo>
                  <a:pt x="1296" y="306"/>
                </a:lnTo>
                <a:lnTo>
                  <a:pt x="1296" y="310"/>
                </a:lnTo>
                <a:lnTo>
                  <a:pt x="1300" y="300"/>
                </a:lnTo>
                <a:lnTo>
                  <a:pt x="1304" y="292"/>
                </a:lnTo>
                <a:lnTo>
                  <a:pt x="1310" y="294"/>
                </a:lnTo>
                <a:lnTo>
                  <a:pt x="1316" y="298"/>
                </a:lnTo>
                <a:lnTo>
                  <a:pt x="1322" y="302"/>
                </a:lnTo>
                <a:lnTo>
                  <a:pt x="1318" y="286"/>
                </a:lnTo>
                <a:lnTo>
                  <a:pt x="1314" y="268"/>
                </a:lnTo>
                <a:lnTo>
                  <a:pt x="1320" y="268"/>
                </a:lnTo>
                <a:lnTo>
                  <a:pt x="1324" y="270"/>
                </a:lnTo>
                <a:lnTo>
                  <a:pt x="1328" y="272"/>
                </a:lnTo>
                <a:lnTo>
                  <a:pt x="1330" y="278"/>
                </a:lnTo>
                <a:lnTo>
                  <a:pt x="1332" y="252"/>
                </a:lnTo>
                <a:lnTo>
                  <a:pt x="1322" y="228"/>
                </a:lnTo>
                <a:lnTo>
                  <a:pt x="1306" y="206"/>
                </a:lnTo>
                <a:lnTo>
                  <a:pt x="1286" y="188"/>
                </a:lnTo>
                <a:lnTo>
                  <a:pt x="1262" y="178"/>
                </a:lnTo>
                <a:lnTo>
                  <a:pt x="1266" y="176"/>
                </a:lnTo>
                <a:lnTo>
                  <a:pt x="1272" y="176"/>
                </a:lnTo>
                <a:lnTo>
                  <a:pt x="1278" y="178"/>
                </a:lnTo>
                <a:lnTo>
                  <a:pt x="1284" y="178"/>
                </a:lnTo>
                <a:lnTo>
                  <a:pt x="1288" y="180"/>
                </a:lnTo>
                <a:lnTo>
                  <a:pt x="1294" y="180"/>
                </a:lnTo>
                <a:lnTo>
                  <a:pt x="1282" y="172"/>
                </a:lnTo>
                <a:lnTo>
                  <a:pt x="1272" y="168"/>
                </a:lnTo>
                <a:lnTo>
                  <a:pt x="1266" y="166"/>
                </a:lnTo>
                <a:lnTo>
                  <a:pt x="1260" y="166"/>
                </a:lnTo>
                <a:lnTo>
                  <a:pt x="1256" y="166"/>
                </a:lnTo>
                <a:lnTo>
                  <a:pt x="1248" y="158"/>
                </a:lnTo>
                <a:lnTo>
                  <a:pt x="1234" y="148"/>
                </a:lnTo>
                <a:lnTo>
                  <a:pt x="1216" y="140"/>
                </a:lnTo>
                <a:lnTo>
                  <a:pt x="1196" y="134"/>
                </a:lnTo>
                <a:lnTo>
                  <a:pt x="1176" y="128"/>
                </a:lnTo>
                <a:lnTo>
                  <a:pt x="1162" y="126"/>
                </a:lnTo>
                <a:lnTo>
                  <a:pt x="1152" y="126"/>
                </a:lnTo>
                <a:lnTo>
                  <a:pt x="1154" y="124"/>
                </a:lnTo>
                <a:lnTo>
                  <a:pt x="1158" y="124"/>
                </a:lnTo>
                <a:lnTo>
                  <a:pt x="1162" y="122"/>
                </a:lnTo>
                <a:lnTo>
                  <a:pt x="1166" y="120"/>
                </a:lnTo>
                <a:lnTo>
                  <a:pt x="1170" y="120"/>
                </a:lnTo>
                <a:lnTo>
                  <a:pt x="1172" y="118"/>
                </a:lnTo>
                <a:lnTo>
                  <a:pt x="1162" y="118"/>
                </a:lnTo>
                <a:lnTo>
                  <a:pt x="1150" y="116"/>
                </a:lnTo>
                <a:lnTo>
                  <a:pt x="1134" y="116"/>
                </a:lnTo>
                <a:lnTo>
                  <a:pt x="1112" y="116"/>
                </a:lnTo>
                <a:lnTo>
                  <a:pt x="1082" y="118"/>
                </a:lnTo>
                <a:lnTo>
                  <a:pt x="1078" y="118"/>
                </a:lnTo>
                <a:lnTo>
                  <a:pt x="1072" y="116"/>
                </a:lnTo>
                <a:lnTo>
                  <a:pt x="1068" y="112"/>
                </a:lnTo>
                <a:lnTo>
                  <a:pt x="1064" y="108"/>
                </a:lnTo>
                <a:lnTo>
                  <a:pt x="1060" y="106"/>
                </a:lnTo>
                <a:lnTo>
                  <a:pt x="1052" y="102"/>
                </a:lnTo>
                <a:lnTo>
                  <a:pt x="1044" y="102"/>
                </a:lnTo>
                <a:lnTo>
                  <a:pt x="1036" y="100"/>
                </a:lnTo>
                <a:lnTo>
                  <a:pt x="1028" y="98"/>
                </a:lnTo>
                <a:lnTo>
                  <a:pt x="1038" y="96"/>
                </a:lnTo>
                <a:lnTo>
                  <a:pt x="1048" y="92"/>
                </a:lnTo>
                <a:lnTo>
                  <a:pt x="1030" y="86"/>
                </a:lnTo>
                <a:lnTo>
                  <a:pt x="1010" y="84"/>
                </a:lnTo>
                <a:lnTo>
                  <a:pt x="990" y="86"/>
                </a:lnTo>
                <a:lnTo>
                  <a:pt x="970" y="86"/>
                </a:lnTo>
                <a:lnTo>
                  <a:pt x="974" y="84"/>
                </a:lnTo>
                <a:lnTo>
                  <a:pt x="976" y="82"/>
                </a:lnTo>
                <a:lnTo>
                  <a:pt x="958" y="82"/>
                </a:lnTo>
                <a:lnTo>
                  <a:pt x="940" y="86"/>
                </a:lnTo>
                <a:lnTo>
                  <a:pt x="922" y="92"/>
                </a:lnTo>
                <a:lnTo>
                  <a:pt x="922" y="90"/>
                </a:lnTo>
                <a:lnTo>
                  <a:pt x="924" y="88"/>
                </a:lnTo>
                <a:lnTo>
                  <a:pt x="896" y="90"/>
                </a:lnTo>
                <a:lnTo>
                  <a:pt x="870" y="98"/>
                </a:lnTo>
                <a:lnTo>
                  <a:pt x="844" y="106"/>
                </a:lnTo>
                <a:lnTo>
                  <a:pt x="830" y="110"/>
                </a:lnTo>
                <a:lnTo>
                  <a:pt x="816" y="116"/>
                </a:lnTo>
                <a:lnTo>
                  <a:pt x="802" y="122"/>
                </a:lnTo>
                <a:lnTo>
                  <a:pt x="786" y="132"/>
                </a:lnTo>
                <a:lnTo>
                  <a:pt x="776" y="142"/>
                </a:lnTo>
                <a:lnTo>
                  <a:pt x="770" y="152"/>
                </a:lnTo>
                <a:lnTo>
                  <a:pt x="768" y="154"/>
                </a:lnTo>
                <a:lnTo>
                  <a:pt x="740" y="162"/>
                </a:lnTo>
                <a:lnTo>
                  <a:pt x="716" y="174"/>
                </a:lnTo>
                <a:lnTo>
                  <a:pt x="694" y="194"/>
                </a:lnTo>
                <a:lnTo>
                  <a:pt x="674" y="220"/>
                </a:lnTo>
                <a:lnTo>
                  <a:pt x="660" y="254"/>
                </a:lnTo>
                <a:lnTo>
                  <a:pt x="648" y="286"/>
                </a:lnTo>
                <a:lnTo>
                  <a:pt x="634" y="320"/>
                </a:lnTo>
                <a:lnTo>
                  <a:pt x="618" y="354"/>
                </a:lnTo>
                <a:lnTo>
                  <a:pt x="604" y="390"/>
                </a:lnTo>
                <a:lnTo>
                  <a:pt x="594" y="422"/>
                </a:lnTo>
                <a:lnTo>
                  <a:pt x="598" y="414"/>
                </a:lnTo>
                <a:lnTo>
                  <a:pt x="604" y="408"/>
                </a:lnTo>
                <a:lnTo>
                  <a:pt x="598" y="428"/>
                </a:lnTo>
                <a:lnTo>
                  <a:pt x="596" y="454"/>
                </a:lnTo>
                <a:lnTo>
                  <a:pt x="596" y="484"/>
                </a:lnTo>
                <a:lnTo>
                  <a:pt x="598" y="510"/>
                </a:lnTo>
                <a:lnTo>
                  <a:pt x="604" y="528"/>
                </a:lnTo>
                <a:lnTo>
                  <a:pt x="608" y="522"/>
                </a:lnTo>
                <a:lnTo>
                  <a:pt x="610" y="514"/>
                </a:lnTo>
                <a:lnTo>
                  <a:pt x="608" y="530"/>
                </a:lnTo>
                <a:lnTo>
                  <a:pt x="608" y="552"/>
                </a:lnTo>
                <a:lnTo>
                  <a:pt x="612" y="574"/>
                </a:lnTo>
                <a:lnTo>
                  <a:pt x="616" y="594"/>
                </a:lnTo>
                <a:lnTo>
                  <a:pt x="624" y="612"/>
                </a:lnTo>
                <a:lnTo>
                  <a:pt x="636" y="624"/>
                </a:lnTo>
                <a:lnTo>
                  <a:pt x="636" y="620"/>
                </a:lnTo>
                <a:lnTo>
                  <a:pt x="636" y="616"/>
                </a:lnTo>
                <a:lnTo>
                  <a:pt x="638" y="612"/>
                </a:lnTo>
                <a:lnTo>
                  <a:pt x="638" y="608"/>
                </a:lnTo>
                <a:lnTo>
                  <a:pt x="644" y="636"/>
                </a:lnTo>
                <a:lnTo>
                  <a:pt x="650" y="662"/>
                </a:lnTo>
                <a:lnTo>
                  <a:pt x="650" y="660"/>
                </a:lnTo>
                <a:lnTo>
                  <a:pt x="650" y="658"/>
                </a:lnTo>
                <a:lnTo>
                  <a:pt x="654" y="672"/>
                </a:lnTo>
                <a:lnTo>
                  <a:pt x="662" y="686"/>
                </a:lnTo>
                <a:lnTo>
                  <a:pt x="672" y="700"/>
                </a:lnTo>
                <a:lnTo>
                  <a:pt x="678" y="712"/>
                </a:lnTo>
                <a:lnTo>
                  <a:pt x="678" y="708"/>
                </a:lnTo>
                <a:lnTo>
                  <a:pt x="680" y="702"/>
                </a:lnTo>
                <a:lnTo>
                  <a:pt x="680" y="696"/>
                </a:lnTo>
                <a:lnTo>
                  <a:pt x="682" y="690"/>
                </a:lnTo>
                <a:lnTo>
                  <a:pt x="682" y="684"/>
                </a:lnTo>
                <a:lnTo>
                  <a:pt x="684" y="710"/>
                </a:lnTo>
                <a:lnTo>
                  <a:pt x="684" y="736"/>
                </a:lnTo>
                <a:lnTo>
                  <a:pt x="690" y="732"/>
                </a:lnTo>
                <a:lnTo>
                  <a:pt x="696" y="728"/>
                </a:lnTo>
                <a:lnTo>
                  <a:pt x="694" y="762"/>
                </a:lnTo>
                <a:lnTo>
                  <a:pt x="688" y="788"/>
                </a:lnTo>
                <a:lnTo>
                  <a:pt x="682" y="804"/>
                </a:lnTo>
                <a:lnTo>
                  <a:pt x="678" y="814"/>
                </a:lnTo>
                <a:lnTo>
                  <a:pt x="674" y="818"/>
                </a:lnTo>
                <a:lnTo>
                  <a:pt x="672" y="820"/>
                </a:lnTo>
                <a:lnTo>
                  <a:pt x="674" y="824"/>
                </a:lnTo>
                <a:lnTo>
                  <a:pt x="678" y="834"/>
                </a:lnTo>
                <a:lnTo>
                  <a:pt x="686" y="852"/>
                </a:lnTo>
                <a:lnTo>
                  <a:pt x="702" y="872"/>
                </a:lnTo>
                <a:lnTo>
                  <a:pt x="722" y="894"/>
                </a:lnTo>
                <a:lnTo>
                  <a:pt x="740" y="910"/>
                </a:lnTo>
                <a:lnTo>
                  <a:pt x="760" y="926"/>
                </a:lnTo>
                <a:lnTo>
                  <a:pt x="776" y="938"/>
                </a:lnTo>
                <a:lnTo>
                  <a:pt x="790" y="948"/>
                </a:lnTo>
                <a:lnTo>
                  <a:pt x="780" y="946"/>
                </a:lnTo>
                <a:lnTo>
                  <a:pt x="772" y="944"/>
                </a:lnTo>
                <a:lnTo>
                  <a:pt x="744" y="924"/>
                </a:lnTo>
                <a:lnTo>
                  <a:pt x="716" y="902"/>
                </a:lnTo>
                <a:lnTo>
                  <a:pt x="692" y="880"/>
                </a:lnTo>
                <a:lnTo>
                  <a:pt x="672" y="860"/>
                </a:lnTo>
                <a:lnTo>
                  <a:pt x="658" y="838"/>
                </a:lnTo>
                <a:lnTo>
                  <a:pt x="652" y="820"/>
                </a:lnTo>
                <a:lnTo>
                  <a:pt x="658" y="804"/>
                </a:lnTo>
                <a:lnTo>
                  <a:pt x="656" y="804"/>
                </a:lnTo>
                <a:lnTo>
                  <a:pt x="654" y="806"/>
                </a:lnTo>
                <a:lnTo>
                  <a:pt x="650" y="808"/>
                </a:lnTo>
                <a:lnTo>
                  <a:pt x="646" y="812"/>
                </a:lnTo>
                <a:lnTo>
                  <a:pt x="642" y="818"/>
                </a:lnTo>
                <a:lnTo>
                  <a:pt x="638" y="826"/>
                </a:lnTo>
                <a:lnTo>
                  <a:pt x="632" y="840"/>
                </a:lnTo>
                <a:lnTo>
                  <a:pt x="626" y="858"/>
                </a:lnTo>
                <a:lnTo>
                  <a:pt x="620" y="876"/>
                </a:lnTo>
                <a:lnTo>
                  <a:pt x="614" y="892"/>
                </a:lnTo>
                <a:lnTo>
                  <a:pt x="612" y="898"/>
                </a:lnTo>
                <a:lnTo>
                  <a:pt x="610" y="902"/>
                </a:lnTo>
                <a:lnTo>
                  <a:pt x="610" y="906"/>
                </a:lnTo>
                <a:lnTo>
                  <a:pt x="610" y="908"/>
                </a:lnTo>
                <a:lnTo>
                  <a:pt x="604" y="908"/>
                </a:lnTo>
                <a:lnTo>
                  <a:pt x="592" y="910"/>
                </a:lnTo>
                <a:lnTo>
                  <a:pt x="576" y="914"/>
                </a:lnTo>
                <a:lnTo>
                  <a:pt x="562" y="920"/>
                </a:lnTo>
                <a:lnTo>
                  <a:pt x="552" y="930"/>
                </a:lnTo>
                <a:lnTo>
                  <a:pt x="548" y="932"/>
                </a:lnTo>
                <a:lnTo>
                  <a:pt x="538" y="934"/>
                </a:lnTo>
                <a:lnTo>
                  <a:pt x="528" y="940"/>
                </a:lnTo>
                <a:lnTo>
                  <a:pt x="516" y="950"/>
                </a:lnTo>
                <a:lnTo>
                  <a:pt x="508" y="964"/>
                </a:lnTo>
                <a:lnTo>
                  <a:pt x="508" y="984"/>
                </a:lnTo>
                <a:lnTo>
                  <a:pt x="504" y="986"/>
                </a:lnTo>
                <a:lnTo>
                  <a:pt x="492" y="990"/>
                </a:lnTo>
                <a:lnTo>
                  <a:pt x="476" y="998"/>
                </a:lnTo>
                <a:lnTo>
                  <a:pt x="460" y="1006"/>
                </a:lnTo>
                <a:lnTo>
                  <a:pt x="446" y="1018"/>
                </a:lnTo>
                <a:lnTo>
                  <a:pt x="440" y="1024"/>
                </a:lnTo>
                <a:lnTo>
                  <a:pt x="436" y="1028"/>
                </a:lnTo>
                <a:lnTo>
                  <a:pt x="432" y="1032"/>
                </a:lnTo>
                <a:lnTo>
                  <a:pt x="430" y="1034"/>
                </a:lnTo>
                <a:lnTo>
                  <a:pt x="428" y="1036"/>
                </a:lnTo>
                <a:lnTo>
                  <a:pt x="424" y="1036"/>
                </a:lnTo>
                <a:lnTo>
                  <a:pt x="416" y="1040"/>
                </a:lnTo>
                <a:lnTo>
                  <a:pt x="404" y="1046"/>
                </a:lnTo>
                <a:lnTo>
                  <a:pt x="388" y="1060"/>
                </a:lnTo>
                <a:lnTo>
                  <a:pt x="370" y="1082"/>
                </a:lnTo>
                <a:lnTo>
                  <a:pt x="360" y="1094"/>
                </a:lnTo>
                <a:lnTo>
                  <a:pt x="350" y="1106"/>
                </a:lnTo>
                <a:lnTo>
                  <a:pt x="312" y="1108"/>
                </a:lnTo>
                <a:lnTo>
                  <a:pt x="272" y="1118"/>
                </a:lnTo>
                <a:lnTo>
                  <a:pt x="230" y="1136"/>
                </a:lnTo>
                <a:lnTo>
                  <a:pt x="192" y="1160"/>
                </a:lnTo>
                <a:lnTo>
                  <a:pt x="160" y="1188"/>
                </a:lnTo>
                <a:lnTo>
                  <a:pt x="138" y="1220"/>
                </a:lnTo>
                <a:lnTo>
                  <a:pt x="116" y="1272"/>
                </a:lnTo>
                <a:lnTo>
                  <a:pt x="98" y="1326"/>
                </a:lnTo>
                <a:lnTo>
                  <a:pt x="84" y="1384"/>
                </a:lnTo>
                <a:lnTo>
                  <a:pt x="70" y="1440"/>
                </a:lnTo>
                <a:lnTo>
                  <a:pt x="54" y="1496"/>
                </a:lnTo>
                <a:lnTo>
                  <a:pt x="38" y="1538"/>
                </a:lnTo>
                <a:lnTo>
                  <a:pt x="22" y="1584"/>
                </a:lnTo>
                <a:lnTo>
                  <a:pt x="8" y="1630"/>
                </a:lnTo>
                <a:lnTo>
                  <a:pt x="0" y="1672"/>
                </a:lnTo>
                <a:lnTo>
                  <a:pt x="2" y="1698"/>
                </a:lnTo>
                <a:lnTo>
                  <a:pt x="12" y="1728"/>
                </a:lnTo>
                <a:lnTo>
                  <a:pt x="30" y="1758"/>
                </a:lnTo>
                <a:lnTo>
                  <a:pt x="52" y="1788"/>
                </a:lnTo>
                <a:lnTo>
                  <a:pt x="74" y="1818"/>
                </a:lnTo>
                <a:lnTo>
                  <a:pt x="68" y="1934"/>
                </a:lnTo>
                <a:lnTo>
                  <a:pt x="68" y="2050"/>
                </a:lnTo>
                <a:lnTo>
                  <a:pt x="66" y="2106"/>
                </a:lnTo>
                <a:lnTo>
                  <a:pt x="66" y="2158"/>
                </a:lnTo>
                <a:lnTo>
                  <a:pt x="64" y="2204"/>
                </a:lnTo>
                <a:lnTo>
                  <a:pt x="68" y="2246"/>
                </a:lnTo>
                <a:lnTo>
                  <a:pt x="68" y="2254"/>
                </a:lnTo>
                <a:lnTo>
                  <a:pt x="68" y="2260"/>
                </a:lnTo>
                <a:lnTo>
                  <a:pt x="68" y="2268"/>
                </a:lnTo>
                <a:lnTo>
                  <a:pt x="76" y="2288"/>
                </a:lnTo>
                <a:lnTo>
                  <a:pt x="90" y="2304"/>
                </a:lnTo>
                <a:lnTo>
                  <a:pt x="3292" y="2308"/>
                </a:lnTo>
                <a:lnTo>
                  <a:pt x="3268" y="1756"/>
                </a:lnTo>
                <a:lnTo>
                  <a:pt x="3278" y="1750"/>
                </a:lnTo>
                <a:close/>
                <a:moveTo>
                  <a:pt x="1044" y="984"/>
                </a:moveTo>
                <a:lnTo>
                  <a:pt x="1048" y="978"/>
                </a:lnTo>
                <a:lnTo>
                  <a:pt x="1054" y="974"/>
                </a:lnTo>
                <a:lnTo>
                  <a:pt x="1062" y="972"/>
                </a:lnTo>
                <a:lnTo>
                  <a:pt x="1070" y="970"/>
                </a:lnTo>
                <a:lnTo>
                  <a:pt x="1092" y="974"/>
                </a:lnTo>
                <a:lnTo>
                  <a:pt x="1116" y="982"/>
                </a:lnTo>
                <a:lnTo>
                  <a:pt x="1140" y="988"/>
                </a:lnTo>
                <a:lnTo>
                  <a:pt x="1162" y="990"/>
                </a:lnTo>
                <a:lnTo>
                  <a:pt x="1162" y="1006"/>
                </a:lnTo>
                <a:lnTo>
                  <a:pt x="1162" y="1022"/>
                </a:lnTo>
                <a:lnTo>
                  <a:pt x="1128" y="1012"/>
                </a:lnTo>
                <a:lnTo>
                  <a:pt x="1096" y="1004"/>
                </a:lnTo>
                <a:lnTo>
                  <a:pt x="1064" y="1000"/>
                </a:lnTo>
                <a:lnTo>
                  <a:pt x="1058" y="1000"/>
                </a:lnTo>
                <a:lnTo>
                  <a:pt x="1050" y="998"/>
                </a:lnTo>
                <a:lnTo>
                  <a:pt x="1040" y="998"/>
                </a:lnTo>
                <a:lnTo>
                  <a:pt x="1042" y="990"/>
                </a:lnTo>
                <a:lnTo>
                  <a:pt x="1044" y="984"/>
                </a:lnTo>
                <a:close/>
                <a:moveTo>
                  <a:pt x="974" y="1130"/>
                </a:moveTo>
                <a:lnTo>
                  <a:pt x="974" y="1114"/>
                </a:lnTo>
                <a:lnTo>
                  <a:pt x="980" y="1098"/>
                </a:lnTo>
                <a:lnTo>
                  <a:pt x="988" y="1086"/>
                </a:lnTo>
                <a:lnTo>
                  <a:pt x="994" y="1074"/>
                </a:lnTo>
                <a:lnTo>
                  <a:pt x="990" y="1064"/>
                </a:lnTo>
                <a:lnTo>
                  <a:pt x="994" y="1066"/>
                </a:lnTo>
                <a:lnTo>
                  <a:pt x="1006" y="1072"/>
                </a:lnTo>
                <a:lnTo>
                  <a:pt x="1018" y="1080"/>
                </a:lnTo>
                <a:lnTo>
                  <a:pt x="1030" y="1092"/>
                </a:lnTo>
                <a:lnTo>
                  <a:pt x="1038" y="1106"/>
                </a:lnTo>
                <a:lnTo>
                  <a:pt x="1040" y="1122"/>
                </a:lnTo>
                <a:lnTo>
                  <a:pt x="1042" y="1144"/>
                </a:lnTo>
                <a:lnTo>
                  <a:pt x="1046" y="1166"/>
                </a:lnTo>
                <a:lnTo>
                  <a:pt x="1050" y="1186"/>
                </a:lnTo>
                <a:lnTo>
                  <a:pt x="1052" y="1202"/>
                </a:lnTo>
                <a:lnTo>
                  <a:pt x="1052" y="1208"/>
                </a:lnTo>
                <a:lnTo>
                  <a:pt x="1048" y="1204"/>
                </a:lnTo>
                <a:lnTo>
                  <a:pt x="1038" y="1196"/>
                </a:lnTo>
                <a:lnTo>
                  <a:pt x="1024" y="1186"/>
                </a:lnTo>
                <a:lnTo>
                  <a:pt x="1010" y="1172"/>
                </a:lnTo>
                <a:lnTo>
                  <a:pt x="994" y="1158"/>
                </a:lnTo>
                <a:lnTo>
                  <a:pt x="982" y="1144"/>
                </a:lnTo>
                <a:lnTo>
                  <a:pt x="974" y="1130"/>
                </a:lnTo>
                <a:close/>
                <a:moveTo>
                  <a:pt x="1374" y="2006"/>
                </a:moveTo>
                <a:lnTo>
                  <a:pt x="1374" y="2012"/>
                </a:lnTo>
                <a:lnTo>
                  <a:pt x="1374" y="2018"/>
                </a:lnTo>
                <a:lnTo>
                  <a:pt x="1372" y="2036"/>
                </a:lnTo>
                <a:lnTo>
                  <a:pt x="1370" y="2058"/>
                </a:lnTo>
                <a:lnTo>
                  <a:pt x="1366" y="2078"/>
                </a:lnTo>
                <a:lnTo>
                  <a:pt x="1362" y="2090"/>
                </a:lnTo>
                <a:lnTo>
                  <a:pt x="1340" y="2048"/>
                </a:lnTo>
                <a:lnTo>
                  <a:pt x="1312" y="2006"/>
                </a:lnTo>
                <a:lnTo>
                  <a:pt x="1282" y="1964"/>
                </a:lnTo>
                <a:lnTo>
                  <a:pt x="1256" y="1922"/>
                </a:lnTo>
                <a:lnTo>
                  <a:pt x="1220" y="1854"/>
                </a:lnTo>
                <a:lnTo>
                  <a:pt x="1190" y="1784"/>
                </a:lnTo>
                <a:lnTo>
                  <a:pt x="1160" y="1712"/>
                </a:lnTo>
                <a:lnTo>
                  <a:pt x="1128" y="1622"/>
                </a:lnTo>
                <a:lnTo>
                  <a:pt x="1102" y="1530"/>
                </a:lnTo>
                <a:lnTo>
                  <a:pt x="1078" y="1436"/>
                </a:lnTo>
                <a:lnTo>
                  <a:pt x="1064" y="1392"/>
                </a:lnTo>
                <a:lnTo>
                  <a:pt x="1048" y="1346"/>
                </a:lnTo>
                <a:lnTo>
                  <a:pt x="1034" y="1302"/>
                </a:lnTo>
                <a:lnTo>
                  <a:pt x="1026" y="1256"/>
                </a:lnTo>
                <a:lnTo>
                  <a:pt x="1030" y="1210"/>
                </a:lnTo>
                <a:lnTo>
                  <a:pt x="1032" y="1214"/>
                </a:lnTo>
                <a:lnTo>
                  <a:pt x="1038" y="1216"/>
                </a:lnTo>
                <a:lnTo>
                  <a:pt x="1048" y="1216"/>
                </a:lnTo>
                <a:lnTo>
                  <a:pt x="1060" y="1212"/>
                </a:lnTo>
                <a:lnTo>
                  <a:pt x="1070" y="1210"/>
                </a:lnTo>
                <a:lnTo>
                  <a:pt x="1078" y="1206"/>
                </a:lnTo>
                <a:lnTo>
                  <a:pt x="1080" y="1206"/>
                </a:lnTo>
                <a:lnTo>
                  <a:pt x="1096" y="1212"/>
                </a:lnTo>
                <a:lnTo>
                  <a:pt x="1112" y="1228"/>
                </a:lnTo>
                <a:lnTo>
                  <a:pt x="1126" y="1246"/>
                </a:lnTo>
                <a:lnTo>
                  <a:pt x="1138" y="1266"/>
                </a:lnTo>
                <a:lnTo>
                  <a:pt x="1148" y="1280"/>
                </a:lnTo>
                <a:lnTo>
                  <a:pt x="1190" y="1348"/>
                </a:lnTo>
                <a:lnTo>
                  <a:pt x="1226" y="1420"/>
                </a:lnTo>
                <a:lnTo>
                  <a:pt x="1258" y="1492"/>
                </a:lnTo>
                <a:lnTo>
                  <a:pt x="1290" y="1566"/>
                </a:lnTo>
                <a:lnTo>
                  <a:pt x="1320" y="1640"/>
                </a:lnTo>
                <a:lnTo>
                  <a:pt x="1346" y="1716"/>
                </a:lnTo>
                <a:lnTo>
                  <a:pt x="1364" y="1796"/>
                </a:lnTo>
                <a:lnTo>
                  <a:pt x="1374" y="1900"/>
                </a:lnTo>
                <a:lnTo>
                  <a:pt x="1374" y="2006"/>
                </a:lnTo>
                <a:close/>
                <a:moveTo>
                  <a:pt x="1884" y="900"/>
                </a:moveTo>
                <a:lnTo>
                  <a:pt x="1886" y="904"/>
                </a:lnTo>
                <a:lnTo>
                  <a:pt x="1886" y="916"/>
                </a:lnTo>
                <a:lnTo>
                  <a:pt x="1886" y="932"/>
                </a:lnTo>
                <a:lnTo>
                  <a:pt x="1882" y="950"/>
                </a:lnTo>
                <a:lnTo>
                  <a:pt x="1872" y="964"/>
                </a:lnTo>
                <a:lnTo>
                  <a:pt x="1864" y="974"/>
                </a:lnTo>
                <a:lnTo>
                  <a:pt x="1854" y="992"/>
                </a:lnTo>
                <a:lnTo>
                  <a:pt x="1840" y="1014"/>
                </a:lnTo>
                <a:lnTo>
                  <a:pt x="1824" y="1042"/>
                </a:lnTo>
                <a:lnTo>
                  <a:pt x="1808" y="1070"/>
                </a:lnTo>
                <a:lnTo>
                  <a:pt x="1790" y="1098"/>
                </a:lnTo>
                <a:lnTo>
                  <a:pt x="1790" y="1100"/>
                </a:lnTo>
                <a:lnTo>
                  <a:pt x="1790" y="1104"/>
                </a:lnTo>
                <a:lnTo>
                  <a:pt x="1780" y="1142"/>
                </a:lnTo>
                <a:lnTo>
                  <a:pt x="1772" y="1180"/>
                </a:lnTo>
                <a:lnTo>
                  <a:pt x="1768" y="1218"/>
                </a:lnTo>
                <a:lnTo>
                  <a:pt x="1768" y="1222"/>
                </a:lnTo>
                <a:lnTo>
                  <a:pt x="1768" y="1224"/>
                </a:lnTo>
                <a:lnTo>
                  <a:pt x="1770" y="1240"/>
                </a:lnTo>
                <a:lnTo>
                  <a:pt x="1772" y="1256"/>
                </a:lnTo>
                <a:lnTo>
                  <a:pt x="1774" y="1274"/>
                </a:lnTo>
                <a:lnTo>
                  <a:pt x="1774" y="1290"/>
                </a:lnTo>
                <a:lnTo>
                  <a:pt x="1770" y="1304"/>
                </a:lnTo>
                <a:lnTo>
                  <a:pt x="1762" y="1316"/>
                </a:lnTo>
                <a:lnTo>
                  <a:pt x="1748" y="1322"/>
                </a:lnTo>
                <a:lnTo>
                  <a:pt x="1740" y="1322"/>
                </a:lnTo>
                <a:lnTo>
                  <a:pt x="1724" y="1320"/>
                </a:lnTo>
                <a:lnTo>
                  <a:pt x="1704" y="1318"/>
                </a:lnTo>
                <a:lnTo>
                  <a:pt x="1682" y="1316"/>
                </a:lnTo>
                <a:lnTo>
                  <a:pt x="1664" y="1312"/>
                </a:lnTo>
                <a:lnTo>
                  <a:pt x="1650" y="1310"/>
                </a:lnTo>
                <a:lnTo>
                  <a:pt x="1644" y="1306"/>
                </a:lnTo>
                <a:lnTo>
                  <a:pt x="1646" y="1276"/>
                </a:lnTo>
                <a:lnTo>
                  <a:pt x="1646" y="1240"/>
                </a:lnTo>
                <a:lnTo>
                  <a:pt x="1646" y="1204"/>
                </a:lnTo>
                <a:lnTo>
                  <a:pt x="1630" y="1178"/>
                </a:lnTo>
                <a:lnTo>
                  <a:pt x="1620" y="1152"/>
                </a:lnTo>
                <a:lnTo>
                  <a:pt x="1612" y="1132"/>
                </a:lnTo>
                <a:lnTo>
                  <a:pt x="1610" y="1116"/>
                </a:lnTo>
                <a:lnTo>
                  <a:pt x="1608" y="1112"/>
                </a:lnTo>
                <a:lnTo>
                  <a:pt x="1588" y="1100"/>
                </a:lnTo>
                <a:lnTo>
                  <a:pt x="1574" y="1084"/>
                </a:lnTo>
                <a:lnTo>
                  <a:pt x="1564" y="1068"/>
                </a:lnTo>
                <a:lnTo>
                  <a:pt x="1558" y="1052"/>
                </a:lnTo>
                <a:lnTo>
                  <a:pt x="1554" y="1040"/>
                </a:lnTo>
                <a:lnTo>
                  <a:pt x="1552" y="1036"/>
                </a:lnTo>
                <a:lnTo>
                  <a:pt x="1532" y="1056"/>
                </a:lnTo>
                <a:lnTo>
                  <a:pt x="1508" y="1070"/>
                </a:lnTo>
                <a:lnTo>
                  <a:pt x="1482" y="1080"/>
                </a:lnTo>
                <a:lnTo>
                  <a:pt x="1454" y="1084"/>
                </a:lnTo>
                <a:lnTo>
                  <a:pt x="1428" y="1084"/>
                </a:lnTo>
                <a:lnTo>
                  <a:pt x="1406" y="1084"/>
                </a:lnTo>
                <a:lnTo>
                  <a:pt x="1388" y="1082"/>
                </a:lnTo>
                <a:lnTo>
                  <a:pt x="1386" y="1082"/>
                </a:lnTo>
                <a:lnTo>
                  <a:pt x="1384" y="1082"/>
                </a:lnTo>
                <a:lnTo>
                  <a:pt x="1384" y="1080"/>
                </a:lnTo>
                <a:lnTo>
                  <a:pt x="1380" y="1080"/>
                </a:lnTo>
                <a:lnTo>
                  <a:pt x="1378" y="1080"/>
                </a:lnTo>
                <a:lnTo>
                  <a:pt x="1376" y="1080"/>
                </a:lnTo>
                <a:lnTo>
                  <a:pt x="1388" y="1060"/>
                </a:lnTo>
                <a:lnTo>
                  <a:pt x="1396" y="1030"/>
                </a:lnTo>
                <a:lnTo>
                  <a:pt x="1402" y="994"/>
                </a:lnTo>
                <a:lnTo>
                  <a:pt x="1408" y="954"/>
                </a:lnTo>
                <a:lnTo>
                  <a:pt x="1412" y="912"/>
                </a:lnTo>
                <a:lnTo>
                  <a:pt x="1416" y="870"/>
                </a:lnTo>
                <a:lnTo>
                  <a:pt x="1420" y="830"/>
                </a:lnTo>
                <a:lnTo>
                  <a:pt x="1422" y="794"/>
                </a:lnTo>
                <a:lnTo>
                  <a:pt x="1426" y="766"/>
                </a:lnTo>
                <a:lnTo>
                  <a:pt x="1428" y="748"/>
                </a:lnTo>
                <a:lnTo>
                  <a:pt x="1434" y="730"/>
                </a:lnTo>
                <a:lnTo>
                  <a:pt x="1444" y="710"/>
                </a:lnTo>
                <a:lnTo>
                  <a:pt x="1456" y="690"/>
                </a:lnTo>
                <a:lnTo>
                  <a:pt x="1468" y="670"/>
                </a:lnTo>
                <a:lnTo>
                  <a:pt x="1480" y="654"/>
                </a:lnTo>
                <a:lnTo>
                  <a:pt x="1490" y="640"/>
                </a:lnTo>
                <a:lnTo>
                  <a:pt x="1498" y="630"/>
                </a:lnTo>
                <a:lnTo>
                  <a:pt x="1500" y="628"/>
                </a:lnTo>
                <a:lnTo>
                  <a:pt x="1504" y="630"/>
                </a:lnTo>
                <a:lnTo>
                  <a:pt x="1508" y="626"/>
                </a:lnTo>
                <a:lnTo>
                  <a:pt x="1512" y="620"/>
                </a:lnTo>
                <a:lnTo>
                  <a:pt x="1512" y="628"/>
                </a:lnTo>
                <a:lnTo>
                  <a:pt x="1512" y="636"/>
                </a:lnTo>
                <a:lnTo>
                  <a:pt x="1556" y="672"/>
                </a:lnTo>
                <a:lnTo>
                  <a:pt x="1556" y="704"/>
                </a:lnTo>
                <a:lnTo>
                  <a:pt x="1562" y="742"/>
                </a:lnTo>
                <a:lnTo>
                  <a:pt x="1570" y="784"/>
                </a:lnTo>
                <a:lnTo>
                  <a:pt x="1580" y="826"/>
                </a:lnTo>
                <a:lnTo>
                  <a:pt x="1592" y="870"/>
                </a:lnTo>
                <a:lnTo>
                  <a:pt x="1606" y="914"/>
                </a:lnTo>
                <a:lnTo>
                  <a:pt x="1620" y="956"/>
                </a:lnTo>
                <a:lnTo>
                  <a:pt x="1634" y="994"/>
                </a:lnTo>
                <a:lnTo>
                  <a:pt x="1648" y="1028"/>
                </a:lnTo>
                <a:lnTo>
                  <a:pt x="1660" y="1058"/>
                </a:lnTo>
                <a:lnTo>
                  <a:pt x="1668" y="1080"/>
                </a:lnTo>
                <a:lnTo>
                  <a:pt x="1674" y="1094"/>
                </a:lnTo>
                <a:lnTo>
                  <a:pt x="1676" y="1100"/>
                </a:lnTo>
                <a:lnTo>
                  <a:pt x="1742" y="1170"/>
                </a:lnTo>
                <a:lnTo>
                  <a:pt x="1742" y="1168"/>
                </a:lnTo>
                <a:lnTo>
                  <a:pt x="1742" y="1166"/>
                </a:lnTo>
                <a:lnTo>
                  <a:pt x="1742" y="1160"/>
                </a:lnTo>
                <a:lnTo>
                  <a:pt x="1746" y="1146"/>
                </a:lnTo>
                <a:lnTo>
                  <a:pt x="1750" y="1124"/>
                </a:lnTo>
                <a:lnTo>
                  <a:pt x="1746" y="1132"/>
                </a:lnTo>
                <a:lnTo>
                  <a:pt x="1742" y="1140"/>
                </a:lnTo>
                <a:lnTo>
                  <a:pt x="1748" y="1114"/>
                </a:lnTo>
                <a:lnTo>
                  <a:pt x="1752" y="1084"/>
                </a:lnTo>
                <a:lnTo>
                  <a:pt x="1754" y="1052"/>
                </a:lnTo>
                <a:lnTo>
                  <a:pt x="1758" y="1022"/>
                </a:lnTo>
                <a:lnTo>
                  <a:pt x="1764" y="992"/>
                </a:lnTo>
                <a:lnTo>
                  <a:pt x="1772" y="968"/>
                </a:lnTo>
                <a:lnTo>
                  <a:pt x="1780" y="950"/>
                </a:lnTo>
                <a:lnTo>
                  <a:pt x="1790" y="930"/>
                </a:lnTo>
                <a:lnTo>
                  <a:pt x="1802" y="904"/>
                </a:lnTo>
                <a:lnTo>
                  <a:pt x="1812" y="878"/>
                </a:lnTo>
                <a:lnTo>
                  <a:pt x="1824" y="852"/>
                </a:lnTo>
                <a:lnTo>
                  <a:pt x="1834" y="830"/>
                </a:lnTo>
                <a:lnTo>
                  <a:pt x="1842" y="812"/>
                </a:lnTo>
                <a:lnTo>
                  <a:pt x="1848" y="802"/>
                </a:lnTo>
                <a:lnTo>
                  <a:pt x="1862" y="776"/>
                </a:lnTo>
                <a:lnTo>
                  <a:pt x="1876" y="754"/>
                </a:lnTo>
                <a:lnTo>
                  <a:pt x="1884" y="736"/>
                </a:lnTo>
                <a:lnTo>
                  <a:pt x="1892" y="720"/>
                </a:lnTo>
                <a:lnTo>
                  <a:pt x="1900" y="706"/>
                </a:lnTo>
                <a:lnTo>
                  <a:pt x="1908" y="694"/>
                </a:lnTo>
                <a:lnTo>
                  <a:pt x="1912" y="682"/>
                </a:lnTo>
                <a:lnTo>
                  <a:pt x="1920" y="636"/>
                </a:lnTo>
                <a:lnTo>
                  <a:pt x="1930" y="592"/>
                </a:lnTo>
                <a:lnTo>
                  <a:pt x="1932" y="588"/>
                </a:lnTo>
                <a:lnTo>
                  <a:pt x="1938" y="576"/>
                </a:lnTo>
                <a:lnTo>
                  <a:pt x="1944" y="564"/>
                </a:lnTo>
                <a:lnTo>
                  <a:pt x="1950" y="552"/>
                </a:lnTo>
                <a:lnTo>
                  <a:pt x="1958" y="546"/>
                </a:lnTo>
                <a:lnTo>
                  <a:pt x="1960" y="546"/>
                </a:lnTo>
                <a:lnTo>
                  <a:pt x="2002" y="656"/>
                </a:lnTo>
                <a:lnTo>
                  <a:pt x="2048" y="766"/>
                </a:lnTo>
                <a:lnTo>
                  <a:pt x="2100" y="872"/>
                </a:lnTo>
                <a:lnTo>
                  <a:pt x="2062" y="894"/>
                </a:lnTo>
                <a:lnTo>
                  <a:pt x="2022" y="906"/>
                </a:lnTo>
                <a:lnTo>
                  <a:pt x="1986" y="912"/>
                </a:lnTo>
                <a:lnTo>
                  <a:pt x="1954" y="912"/>
                </a:lnTo>
                <a:lnTo>
                  <a:pt x="1926" y="910"/>
                </a:lnTo>
                <a:lnTo>
                  <a:pt x="1904" y="906"/>
                </a:lnTo>
                <a:lnTo>
                  <a:pt x="1890" y="902"/>
                </a:lnTo>
                <a:lnTo>
                  <a:pt x="1884" y="900"/>
                </a:lnTo>
                <a:close/>
                <a:moveTo>
                  <a:pt x="2362" y="1360"/>
                </a:moveTo>
                <a:lnTo>
                  <a:pt x="2366" y="1372"/>
                </a:lnTo>
                <a:lnTo>
                  <a:pt x="2372" y="1382"/>
                </a:lnTo>
                <a:lnTo>
                  <a:pt x="2382" y="1386"/>
                </a:lnTo>
                <a:lnTo>
                  <a:pt x="2394" y="1388"/>
                </a:lnTo>
                <a:lnTo>
                  <a:pt x="2374" y="1460"/>
                </a:lnTo>
                <a:lnTo>
                  <a:pt x="2356" y="1420"/>
                </a:lnTo>
                <a:lnTo>
                  <a:pt x="2338" y="1370"/>
                </a:lnTo>
                <a:lnTo>
                  <a:pt x="2322" y="1316"/>
                </a:lnTo>
                <a:lnTo>
                  <a:pt x="2320" y="1314"/>
                </a:lnTo>
                <a:lnTo>
                  <a:pt x="2316" y="1288"/>
                </a:lnTo>
                <a:lnTo>
                  <a:pt x="2308" y="1262"/>
                </a:lnTo>
                <a:lnTo>
                  <a:pt x="2296" y="1214"/>
                </a:lnTo>
                <a:lnTo>
                  <a:pt x="2288" y="1168"/>
                </a:lnTo>
                <a:lnTo>
                  <a:pt x="2280" y="1128"/>
                </a:lnTo>
                <a:lnTo>
                  <a:pt x="2274" y="1096"/>
                </a:lnTo>
                <a:lnTo>
                  <a:pt x="2274" y="1086"/>
                </a:lnTo>
                <a:lnTo>
                  <a:pt x="2274" y="1078"/>
                </a:lnTo>
                <a:lnTo>
                  <a:pt x="2272" y="1070"/>
                </a:lnTo>
                <a:lnTo>
                  <a:pt x="2270" y="1066"/>
                </a:lnTo>
                <a:lnTo>
                  <a:pt x="2270" y="1062"/>
                </a:lnTo>
                <a:lnTo>
                  <a:pt x="2270" y="1060"/>
                </a:lnTo>
                <a:lnTo>
                  <a:pt x="2332" y="1154"/>
                </a:lnTo>
                <a:lnTo>
                  <a:pt x="2324" y="1162"/>
                </a:lnTo>
                <a:lnTo>
                  <a:pt x="2318" y="1176"/>
                </a:lnTo>
                <a:lnTo>
                  <a:pt x="2316" y="1192"/>
                </a:lnTo>
                <a:lnTo>
                  <a:pt x="2320" y="1208"/>
                </a:lnTo>
                <a:lnTo>
                  <a:pt x="2326" y="1222"/>
                </a:lnTo>
                <a:lnTo>
                  <a:pt x="2338" y="1232"/>
                </a:lnTo>
                <a:lnTo>
                  <a:pt x="2352" y="1242"/>
                </a:lnTo>
                <a:lnTo>
                  <a:pt x="2364" y="1256"/>
                </a:lnTo>
                <a:lnTo>
                  <a:pt x="2370" y="1272"/>
                </a:lnTo>
                <a:lnTo>
                  <a:pt x="2374" y="1284"/>
                </a:lnTo>
                <a:lnTo>
                  <a:pt x="2374" y="1288"/>
                </a:lnTo>
                <a:lnTo>
                  <a:pt x="2376" y="1290"/>
                </a:lnTo>
                <a:lnTo>
                  <a:pt x="2376" y="1294"/>
                </a:lnTo>
                <a:lnTo>
                  <a:pt x="2378" y="1296"/>
                </a:lnTo>
                <a:lnTo>
                  <a:pt x="2378" y="1298"/>
                </a:lnTo>
                <a:lnTo>
                  <a:pt x="2378" y="1300"/>
                </a:lnTo>
                <a:lnTo>
                  <a:pt x="2380" y="1300"/>
                </a:lnTo>
                <a:lnTo>
                  <a:pt x="2380" y="1302"/>
                </a:lnTo>
                <a:lnTo>
                  <a:pt x="2380" y="1304"/>
                </a:lnTo>
                <a:lnTo>
                  <a:pt x="2382" y="1304"/>
                </a:lnTo>
                <a:lnTo>
                  <a:pt x="2382" y="1306"/>
                </a:lnTo>
                <a:lnTo>
                  <a:pt x="2382" y="1308"/>
                </a:lnTo>
                <a:lnTo>
                  <a:pt x="2384" y="1308"/>
                </a:lnTo>
                <a:lnTo>
                  <a:pt x="2384" y="1310"/>
                </a:lnTo>
                <a:lnTo>
                  <a:pt x="2386" y="1310"/>
                </a:lnTo>
                <a:lnTo>
                  <a:pt x="2386" y="1312"/>
                </a:lnTo>
                <a:lnTo>
                  <a:pt x="2388" y="1312"/>
                </a:lnTo>
                <a:lnTo>
                  <a:pt x="2388" y="1314"/>
                </a:lnTo>
                <a:lnTo>
                  <a:pt x="2390" y="1314"/>
                </a:lnTo>
                <a:lnTo>
                  <a:pt x="2392" y="1316"/>
                </a:lnTo>
                <a:lnTo>
                  <a:pt x="2394" y="1316"/>
                </a:lnTo>
                <a:lnTo>
                  <a:pt x="2396" y="1316"/>
                </a:lnTo>
                <a:lnTo>
                  <a:pt x="2396" y="1320"/>
                </a:lnTo>
                <a:lnTo>
                  <a:pt x="2398" y="1324"/>
                </a:lnTo>
                <a:lnTo>
                  <a:pt x="2380" y="1328"/>
                </a:lnTo>
                <a:lnTo>
                  <a:pt x="2370" y="1334"/>
                </a:lnTo>
                <a:lnTo>
                  <a:pt x="2362" y="1344"/>
                </a:lnTo>
                <a:lnTo>
                  <a:pt x="2362" y="1360"/>
                </a:lnTo>
                <a:close/>
              </a:path>
            </a:pathLst>
          </a:custGeom>
          <a:gradFill rotWithShape="1">
            <a:gsLst>
              <a:gs pos="0">
                <a:srgbClr val="B5B5B5"/>
              </a:gs>
              <a:gs pos="100000">
                <a:srgbClr val="F6F6F6"/>
              </a:gs>
            </a:gsLst>
            <a:lin ang="5400000" scaled="1"/>
          </a:gradFill>
          <a:ln w="38100" cmpd="sng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1F5281"/>
              </a:solidFill>
            </a:endParaRPr>
          </a:p>
        </p:txBody>
      </p:sp>
      <p:sp>
        <p:nvSpPr>
          <p:cNvPr id="187" name="AutoShape 384"/>
          <p:cNvSpPr>
            <a:spLocks noChangeArrowheads="1"/>
          </p:cNvSpPr>
          <p:nvPr/>
        </p:nvSpPr>
        <p:spPr bwMode="auto">
          <a:xfrm>
            <a:off x="2032000" y="4752975"/>
            <a:ext cx="8636000" cy="4572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1F5281"/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20800" y="2895600"/>
            <a:ext cx="9652000" cy="1676400"/>
          </a:xfrm>
        </p:spPr>
        <p:txBody>
          <a:bodyPr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2235200" y="4800600"/>
            <a:ext cx="8229600" cy="3810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1800" b="1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31307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F95B6-49D1-40D2-AC78-BDE9CC40092A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895831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60071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60071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D689A7-332A-497F-B748-04C5CE428EB1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3213156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635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176338"/>
            <a:ext cx="10972800" cy="51054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0FBA2-2012-49E4-9FA4-DE80A8584D24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42410227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00"/>
          <p:cNvSpPr>
            <a:spLocks noChangeArrowheads="1"/>
          </p:cNvSpPr>
          <p:nvPr/>
        </p:nvSpPr>
        <p:spPr bwMode="gray">
          <a:xfrm>
            <a:off x="118542" y="69856"/>
            <a:ext cx="11993033" cy="6729413"/>
          </a:xfrm>
          <a:prstGeom prst="roundRect">
            <a:avLst>
              <a:gd name="adj" fmla="val 4245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CCC99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1F5281"/>
              </a:solidFill>
            </a:endParaRPr>
          </a:p>
        </p:txBody>
      </p:sp>
      <p:grpSp>
        <p:nvGrpSpPr>
          <p:cNvPr id="5" name="Group 201"/>
          <p:cNvGrpSpPr>
            <a:grpSpLocks/>
          </p:cNvGrpSpPr>
          <p:nvPr/>
        </p:nvGrpSpPr>
        <p:grpSpPr bwMode="auto">
          <a:xfrm>
            <a:off x="334436" y="260363"/>
            <a:ext cx="11523133" cy="4824413"/>
            <a:chOff x="158" y="164"/>
            <a:chExt cx="5444" cy="3039"/>
          </a:xfrm>
        </p:grpSpPr>
        <p:sp>
          <p:nvSpPr>
            <p:cNvPr id="6" name="AutoShape 202"/>
            <p:cNvSpPr>
              <a:spLocks noChangeArrowheads="1"/>
            </p:cNvSpPr>
            <p:nvPr userDrawn="1"/>
          </p:nvSpPr>
          <p:spPr bwMode="gray">
            <a:xfrm>
              <a:off x="158" y="164"/>
              <a:ext cx="5444" cy="2991"/>
            </a:xfrm>
            <a:prstGeom prst="roundRect">
              <a:avLst>
                <a:gd name="adj" fmla="val 3912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CCC99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7" name="Freeform 203"/>
            <p:cNvSpPr>
              <a:spLocks/>
            </p:cNvSpPr>
            <p:nvPr userDrawn="1"/>
          </p:nvSpPr>
          <p:spPr bwMode="gray">
            <a:xfrm>
              <a:off x="2567" y="1337"/>
              <a:ext cx="36" cy="185"/>
            </a:xfrm>
            <a:custGeom>
              <a:avLst/>
              <a:gdLst>
                <a:gd name="T0" fmla="*/ 0 w 35"/>
                <a:gd name="T1" fmla="*/ 165 h 172"/>
                <a:gd name="T2" fmla="*/ 7 w 35"/>
                <a:gd name="T3" fmla="*/ 172 h 172"/>
                <a:gd name="T4" fmla="*/ 14 w 35"/>
                <a:gd name="T5" fmla="*/ 158 h 172"/>
                <a:gd name="T6" fmla="*/ 25 w 35"/>
                <a:gd name="T7" fmla="*/ 169 h 172"/>
                <a:gd name="T8" fmla="*/ 25 w 35"/>
                <a:gd name="T9" fmla="*/ 165 h 172"/>
                <a:gd name="T10" fmla="*/ 25 w 35"/>
                <a:gd name="T11" fmla="*/ 162 h 172"/>
                <a:gd name="T12" fmla="*/ 25 w 35"/>
                <a:gd name="T13" fmla="*/ 155 h 172"/>
                <a:gd name="T14" fmla="*/ 21 w 35"/>
                <a:gd name="T15" fmla="*/ 144 h 172"/>
                <a:gd name="T16" fmla="*/ 21 w 35"/>
                <a:gd name="T17" fmla="*/ 141 h 172"/>
                <a:gd name="T18" fmla="*/ 17 w 35"/>
                <a:gd name="T19" fmla="*/ 134 h 172"/>
                <a:gd name="T20" fmla="*/ 17 w 35"/>
                <a:gd name="T21" fmla="*/ 123 h 172"/>
                <a:gd name="T22" fmla="*/ 21 w 35"/>
                <a:gd name="T23" fmla="*/ 116 h 172"/>
                <a:gd name="T24" fmla="*/ 25 w 35"/>
                <a:gd name="T25" fmla="*/ 109 h 172"/>
                <a:gd name="T26" fmla="*/ 32 w 35"/>
                <a:gd name="T27" fmla="*/ 106 h 172"/>
                <a:gd name="T28" fmla="*/ 35 w 35"/>
                <a:gd name="T29" fmla="*/ 98 h 172"/>
                <a:gd name="T30" fmla="*/ 35 w 35"/>
                <a:gd name="T31" fmla="*/ 91 h 172"/>
                <a:gd name="T32" fmla="*/ 35 w 35"/>
                <a:gd name="T33" fmla="*/ 88 h 172"/>
                <a:gd name="T34" fmla="*/ 32 w 35"/>
                <a:gd name="T35" fmla="*/ 84 h 172"/>
                <a:gd name="T36" fmla="*/ 32 w 35"/>
                <a:gd name="T37" fmla="*/ 77 h 172"/>
                <a:gd name="T38" fmla="*/ 32 w 35"/>
                <a:gd name="T39" fmla="*/ 70 h 172"/>
                <a:gd name="T40" fmla="*/ 32 w 35"/>
                <a:gd name="T41" fmla="*/ 63 h 172"/>
                <a:gd name="T42" fmla="*/ 28 w 35"/>
                <a:gd name="T43" fmla="*/ 53 h 172"/>
                <a:gd name="T44" fmla="*/ 28 w 35"/>
                <a:gd name="T45" fmla="*/ 46 h 172"/>
                <a:gd name="T46" fmla="*/ 28 w 35"/>
                <a:gd name="T47" fmla="*/ 39 h 172"/>
                <a:gd name="T48" fmla="*/ 25 w 35"/>
                <a:gd name="T49" fmla="*/ 35 h 172"/>
                <a:gd name="T50" fmla="*/ 25 w 35"/>
                <a:gd name="T51" fmla="*/ 35 h 172"/>
                <a:gd name="T52" fmla="*/ 25 w 35"/>
                <a:gd name="T53" fmla="*/ 28 h 172"/>
                <a:gd name="T54" fmla="*/ 25 w 35"/>
                <a:gd name="T55" fmla="*/ 21 h 172"/>
                <a:gd name="T56" fmla="*/ 25 w 35"/>
                <a:gd name="T57" fmla="*/ 10 h 172"/>
                <a:gd name="T58" fmla="*/ 28 w 35"/>
                <a:gd name="T59" fmla="*/ 7 h 172"/>
                <a:gd name="T60" fmla="*/ 28 w 35"/>
                <a:gd name="T61" fmla="*/ 3 h 172"/>
                <a:gd name="T62" fmla="*/ 25 w 35"/>
                <a:gd name="T63" fmla="*/ 3 h 172"/>
                <a:gd name="T64" fmla="*/ 25 w 35"/>
                <a:gd name="T65" fmla="*/ 0 h 172"/>
                <a:gd name="T66" fmla="*/ 21 w 35"/>
                <a:gd name="T67" fmla="*/ 0 h 172"/>
                <a:gd name="T68" fmla="*/ 17 w 35"/>
                <a:gd name="T69" fmla="*/ 0 h 172"/>
                <a:gd name="T70" fmla="*/ 14 w 35"/>
                <a:gd name="T71" fmla="*/ 3 h 172"/>
                <a:gd name="T72" fmla="*/ 14 w 35"/>
                <a:gd name="T73" fmla="*/ 10 h 172"/>
                <a:gd name="T74" fmla="*/ 10 w 35"/>
                <a:gd name="T75" fmla="*/ 14 h 172"/>
                <a:gd name="T76" fmla="*/ 10 w 35"/>
                <a:gd name="T77" fmla="*/ 21 h 172"/>
                <a:gd name="T78" fmla="*/ 7 w 35"/>
                <a:gd name="T79" fmla="*/ 21 h 172"/>
                <a:gd name="T80" fmla="*/ 3 w 35"/>
                <a:gd name="T81" fmla="*/ 42 h 172"/>
                <a:gd name="T82" fmla="*/ 3 w 35"/>
                <a:gd name="T83" fmla="*/ 42 h 172"/>
                <a:gd name="T84" fmla="*/ 3 w 35"/>
                <a:gd name="T85" fmla="*/ 49 h 172"/>
                <a:gd name="T86" fmla="*/ 7 w 35"/>
                <a:gd name="T87" fmla="*/ 56 h 172"/>
                <a:gd name="T88" fmla="*/ 7 w 35"/>
                <a:gd name="T89" fmla="*/ 60 h 172"/>
                <a:gd name="T90" fmla="*/ 7 w 35"/>
                <a:gd name="T91" fmla="*/ 70 h 172"/>
                <a:gd name="T92" fmla="*/ 7 w 35"/>
                <a:gd name="T93" fmla="*/ 91 h 172"/>
                <a:gd name="T94" fmla="*/ 7 w 35"/>
                <a:gd name="T95" fmla="*/ 113 h 172"/>
                <a:gd name="T96" fmla="*/ 7 w 35"/>
                <a:gd name="T97" fmla="*/ 134 h 172"/>
                <a:gd name="T98" fmla="*/ 7 w 35"/>
                <a:gd name="T99" fmla="*/ 144 h 172"/>
                <a:gd name="T100" fmla="*/ 7 w 35"/>
                <a:gd name="T101" fmla="*/ 148 h 172"/>
                <a:gd name="T102" fmla="*/ 3 w 35"/>
                <a:gd name="T103" fmla="*/ 155 h 172"/>
                <a:gd name="T104" fmla="*/ 3 w 35"/>
                <a:gd name="T105" fmla="*/ 158 h 172"/>
                <a:gd name="T106" fmla="*/ 0 w 35"/>
                <a:gd name="T107" fmla="*/ 165 h 172"/>
                <a:gd name="T108" fmla="*/ 0 w 35"/>
                <a:gd name="T109" fmla="*/ 165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5" h="172">
                  <a:moveTo>
                    <a:pt x="0" y="165"/>
                  </a:moveTo>
                  <a:lnTo>
                    <a:pt x="7" y="172"/>
                  </a:lnTo>
                  <a:lnTo>
                    <a:pt x="14" y="158"/>
                  </a:lnTo>
                  <a:lnTo>
                    <a:pt x="25" y="169"/>
                  </a:lnTo>
                  <a:lnTo>
                    <a:pt x="25" y="165"/>
                  </a:lnTo>
                  <a:lnTo>
                    <a:pt x="25" y="162"/>
                  </a:lnTo>
                  <a:lnTo>
                    <a:pt x="25" y="155"/>
                  </a:lnTo>
                  <a:lnTo>
                    <a:pt x="21" y="144"/>
                  </a:lnTo>
                  <a:lnTo>
                    <a:pt x="21" y="141"/>
                  </a:lnTo>
                  <a:lnTo>
                    <a:pt x="17" y="134"/>
                  </a:lnTo>
                  <a:lnTo>
                    <a:pt x="17" y="123"/>
                  </a:lnTo>
                  <a:lnTo>
                    <a:pt x="21" y="116"/>
                  </a:lnTo>
                  <a:lnTo>
                    <a:pt x="25" y="109"/>
                  </a:lnTo>
                  <a:lnTo>
                    <a:pt x="32" y="106"/>
                  </a:lnTo>
                  <a:lnTo>
                    <a:pt x="35" y="98"/>
                  </a:lnTo>
                  <a:lnTo>
                    <a:pt x="35" y="91"/>
                  </a:lnTo>
                  <a:lnTo>
                    <a:pt x="35" y="88"/>
                  </a:lnTo>
                  <a:lnTo>
                    <a:pt x="32" y="84"/>
                  </a:lnTo>
                  <a:lnTo>
                    <a:pt x="32" y="77"/>
                  </a:lnTo>
                  <a:lnTo>
                    <a:pt x="32" y="70"/>
                  </a:lnTo>
                  <a:lnTo>
                    <a:pt x="32" y="63"/>
                  </a:lnTo>
                  <a:lnTo>
                    <a:pt x="28" y="53"/>
                  </a:lnTo>
                  <a:lnTo>
                    <a:pt x="28" y="46"/>
                  </a:lnTo>
                  <a:lnTo>
                    <a:pt x="28" y="39"/>
                  </a:lnTo>
                  <a:lnTo>
                    <a:pt x="25" y="35"/>
                  </a:lnTo>
                  <a:lnTo>
                    <a:pt x="25" y="35"/>
                  </a:lnTo>
                  <a:lnTo>
                    <a:pt x="25" y="28"/>
                  </a:lnTo>
                  <a:lnTo>
                    <a:pt x="25" y="21"/>
                  </a:lnTo>
                  <a:lnTo>
                    <a:pt x="25" y="10"/>
                  </a:lnTo>
                  <a:lnTo>
                    <a:pt x="28" y="7"/>
                  </a:lnTo>
                  <a:lnTo>
                    <a:pt x="28" y="3"/>
                  </a:lnTo>
                  <a:lnTo>
                    <a:pt x="25" y="3"/>
                  </a:lnTo>
                  <a:lnTo>
                    <a:pt x="25" y="0"/>
                  </a:lnTo>
                  <a:lnTo>
                    <a:pt x="21" y="0"/>
                  </a:lnTo>
                  <a:lnTo>
                    <a:pt x="17" y="0"/>
                  </a:lnTo>
                  <a:lnTo>
                    <a:pt x="14" y="3"/>
                  </a:lnTo>
                  <a:lnTo>
                    <a:pt x="14" y="10"/>
                  </a:lnTo>
                  <a:lnTo>
                    <a:pt x="10" y="14"/>
                  </a:lnTo>
                  <a:lnTo>
                    <a:pt x="10" y="21"/>
                  </a:lnTo>
                  <a:lnTo>
                    <a:pt x="7" y="21"/>
                  </a:lnTo>
                  <a:lnTo>
                    <a:pt x="3" y="42"/>
                  </a:lnTo>
                  <a:lnTo>
                    <a:pt x="3" y="42"/>
                  </a:lnTo>
                  <a:lnTo>
                    <a:pt x="3" y="49"/>
                  </a:lnTo>
                  <a:lnTo>
                    <a:pt x="7" y="56"/>
                  </a:lnTo>
                  <a:lnTo>
                    <a:pt x="7" y="60"/>
                  </a:lnTo>
                  <a:lnTo>
                    <a:pt x="7" y="70"/>
                  </a:lnTo>
                  <a:lnTo>
                    <a:pt x="7" y="91"/>
                  </a:lnTo>
                  <a:lnTo>
                    <a:pt x="7" y="113"/>
                  </a:lnTo>
                  <a:lnTo>
                    <a:pt x="7" y="134"/>
                  </a:lnTo>
                  <a:lnTo>
                    <a:pt x="7" y="144"/>
                  </a:lnTo>
                  <a:lnTo>
                    <a:pt x="7" y="148"/>
                  </a:lnTo>
                  <a:lnTo>
                    <a:pt x="3" y="155"/>
                  </a:lnTo>
                  <a:lnTo>
                    <a:pt x="3" y="158"/>
                  </a:lnTo>
                  <a:lnTo>
                    <a:pt x="0" y="165"/>
                  </a:lnTo>
                  <a:lnTo>
                    <a:pt x="0" y="16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8" name="Freeform 204"/>
            <p:cNvSpPr>
              <a:spLocks/>
            </p:cNvSpPr>
            <p:nvPr userDrawn="1"/>
          </p:nvSpPr>
          <p:spPr bwMode="gray">
            <a:xfrm>
              <a:off x="535" y="1595"/>
              <a:ext cx="7" cy="4"/>
            </a:xfrm>
            <a:custGeom>
              <a:avLst/>
              <a:gdLst>
                <a:gd name="T0" fmla="*/ 7 w 7"/>
                <a:gd name="T1" fmla="*/ 4 h 4"/>
                <a:gd name="T2" fmla="*/ 7 w 7"/>
                <a:gd name="T3" fmla="*/ 4 h 4"/>
                <a:gd name="T4" fmla="*/ 7 w 7"/>
                <a:gd name="T5" fmla="*/ 4 h 4"/>
                <a:gd name="T6" fmla="*/ 3 w 7"/>
                <a:gd name="T7" fmla="*/ 4 h 4"/>
                <a:gd name="T8" fmla="*/ 0 w 7"/>
                <a:gd name="T9" fmla="*/ 0 h 4"/>
                <a:gd name="T10" fmla="*/ 3 w 7"/>
                <a:gd name="T11" fmla="*/ 4 h 4"/>
                <a:gd name="T12" fmla="*/ 7 w 7"/>
                <a:gd name="T13" fmla="*/ 4 h 4"/>
                <a:gd name="T14" fmla="*/ 7 w 7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4">
                  <a:moveTo>
                    <a:pt x="7" y="4"/>
                  </a:moveTo>
                  <a:lnTo>
                    <a:pt x="7" y="4"/>
                  </a:lnTo>
                  <a:lnTo>
                    <a:pt x="7" y="4"/>
                  </a:ln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4"/>
                  </a:lnTo>
                  <a:lnTo>
                    <a:pt x="7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9" name="Freeform 205"/>
            <p:cNvSpPr>
              <a:spLocks/>
            </p:cNvSpPr>
            <p:nvPr userDrawn="1"/>
          </p:nvSpPr>
          <p:spPr bwMode="gray">
            <a:xfrm>
              <a:off x="526" y="1591"/>
              <a:ext cx="5" cy="4"/>
            </a:xfrm>
            <a:custGeom>
              <a:avLst/>
              <a:gdLst>
                <a:gd name="T0" fmla="*/ 4 w 4"/>
                <a:gd name="T1" fmla="*/ 0 h 3"/>
                <a:gd name="T2" fmla="*/ 4 w 4"/>
                <a:gd name="T3" fmla="*/ 0 h 3"/>
                <a:gd name="T4" fmla="*/ 0 w 4"/>
                <a:gd name="T5" fmla="*/ 3 h 3"/>
                <a:gd name="T6" fmla="*/ 4 w 4"/>
                <a:gd name="T7" fmla="*/ 0 h 3"/>
                <a:gd name="T8" fmla="*/ 4 w 4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4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0" name="Freeform 206"/>
            <p:cNvSpPr>
              <a:spLocks/>
            </p:cNvSpPr>
            <p:nvPr userDrawn="1"/>
          </p:nvSpPr>
          <p:spPr bwMode="gray">
            <a:xfrm>
              <a:off x="535" y="1607"/>
              <a:ext cx="7" cy="4"/>
            </a:xfrm>
            <a:custGeom>
              <a:avLst/>
              <a:gdLst>
                <a:gd name="T0" fmla="*/ 0 w 7"/>
                <a:gd name="T1" fmla="*/ 4 h 4"/>
                <a:gd name="T2" fmla="*/ 3 w 7"/>
                <a:gd name="T3" fmla="*/ 4 h 4"/>
                <a:gd name="T4" fmla="*/ 7 w 7"/>
                <a:gd name="T5" fmla="*/ 0 h 4"/>
                <a:gd name="T6" fmla="*/ 3 w 7"/>
                <a:gd name="T7" fmla="*/ 4 h 4"/>
                <a:gd name="T8" fmla="*/ 0 w 7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4">
                  <a:moveTo>
                    <a:pt x="0" y="4"/>
                  </a:moveTo>
                  <a:lnTo>
                    <a:pt x="3" y="4"/>
                  </a:lnTo>
                  <a:lnTo>
                    <a:pt x="7" y="0"/>
                  </a:lnTo>
                  <a:lnTo>
                    <a:pt x="3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1" name="Freeform 207"/>
            <p:cNvSpPr>
              <a:spLocks/>
            </p:cNvSpPr>
            <p:nvPr userDrawn="1"/>
          </p:nvSpPr>
          <p:spPr bwMode="gray">
            <a:xfrm>
              <a:off x="610" y="1572"/>
              <a:ext cx="4" cy="4"/>
            </a:xfrm>
            <a:custGeom>
              <a:avLst/>
              <a:gdLst>
                <a:gd name="T0" fmla="*/ 0 w 4"/>
                <a:gd name="T1" fmla="*/ 4 h 4"/>
                <a:gd name="T2" fmla="*/ 0 w 4"/>
                <a:gd name="T3" fmla="*/ 4 h 4"/>
                <a:gd name="T4" fmla="*/ 4 w 4"/>
                <a:gd name="T5" fmla="*/ 0 h 4"/>
                <a:gd name="T6" fmla="*/ 4 w 4"/>
                <a:gd name="T7" fmla="*/ 4 h 4"/>
                <a:gd name="T8" fmla="*/ 0 w 4"/>
                <a:gd name="T9" fmla="*/ 4 h 4"/>
                <a:gd name="T10" fmla="*/ 0 w 4"/>
                <a:gd name="T11" fmla="*/ 4 h 4"/>
                <a:gd name="T12" fmla="*/ 0 w 4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2" name="Freeform 208"/>
            <p:cNvSpPr>
              <a:spLocks/>
            </p:cNvSpPr>
            <p:nvPr userDrawn="1"/>
          </p:nvSpPr>
          <p:spPr bwMode="gray">
            <a:xfrm>
              <a:off x="1023" y="1470"/>
              <a:ext cx="7" cy="30"/>
            </a:xfrm>
            <a:custGeom>
              <a:avLst/>
              <a:gdLst>
                <a:gd name="T0" fmla="*/ 7 w 7"/>
                <a:gd name="T1" fmla="*/ 28 h 28"/>
                <a:gd name="T2" fmla="*/ 7 w 7"/>
                <a:gd name="T3" fmla="*/ 21 h 28"/>
                <a:gd name="T4" fmla="*/ 7 w 7"/>
                <a:gd name="T5" fmla="*/ 14 h 28"/>
                <a:gd name="T6" fmla="*/ 4 w 7"/>
                <a:gd name="T7" fmla="*/ 7 h 28"/>
                <a:gd name="T8" fmla="*/ 4 w 7"/>
                <a:gd name="T9" fmla="*/ 4 h 28"/>
                <a:gd name="T10" fmla="*/ 0 w 7"/>
                <a:gd name="T11" fmla="*/ 0 h 28"/>
                <a:gd name="T12" fmla="*/ 4 w 7"/>
                <a:gd name="T13" fmla="*/ 4 h 28"/>
                <a:gd name="T14" fmla="*/ 4 w 7"/>
                <a:gd name="T15" fmla="*/ 7 h 28"/>
                <a:gd name="T16" fmla="*/ 7 w 7"/>
                <a:gd name="T17" fmla="*/ 14 h 28"/>
                <a:gd name="T18" fmla="*/ 7 w 7"/>
                <a:gd name="T19" fmla="*/ 21 h 28"/>
                <a:gd name="T20" fmla="*/ 7 w 7"/>
                <a:gd name="T2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28">
                  <a:moveTo>
                    <a:pt x="7" y="28"/>
                  </a:moveTo>
                  <a:lnTo>
                    <a:pt x="7" y="21"/>
                  </a:lnTo>
                  <a:lnTo>
                    <a:pt x="7" y="14"/>
                  </a:lnTo>
                  <a:lnTo>
                    <a:pt x="4" y="7"/>
                  </a:ln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lnTo>
                    <a:pt x="4" y="7"/>
                  </a:lnTo>
                  <a:lnTo>
                    <a:pt x="7" y="14"/>
                  </a:lnTo>
                  <a:lnTo>
                    <a:pt x="7" y="21"/>
                  </a:lnTo>
                  <a:lnTo>
                    <a:pt x="7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3" name="Freeform 209"/>
            <p:cNvSpPr>
              <a:spLocks/>
            </p:cNvSpPr>
            <p:nvPr userDrawn="1"/>
          </p:nvSpPr>
          <p:spPr bwMode="gray">
            <a:xfrm>
              <a:off x="802" y="1462"/>
              <a:ext cx="7" cy="4"/>
            </a:xfrm>
            <a:custGeom>
              <a:avLst/>
              <a:gdLst>
                <a:gd name="T0" fmla="*/ 7 w 7"/>
                <a:gd name="T1" fmla="*/ 0 h 4"/>
                <a:gd name="T2" fmla="*/ 4 w 7"/>
                <a:gd name="T3" fmla="*/ 4 h 4"/>
                <a:gd name="T4" fmla="*/ 0 w 7"/>
                <a:gd name="T5" fmla="*/ 4 h 4"/>
                <a:gd name="T6" fmla="*/ 7 w 7"/>
                <a:gd name="T7" fmla="*/ 0 h 4"/>
                <a:gd name="T8" fmla="*/ 7 w 7"/>
                <a:gd name="T9" fmla="*/ 0 h 4"/>
                <a:gd name="T10" fmla="*/ 7 w 7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4">
                  <a:moveTo>
                    <a:pt x="7" y="0"/>
                  </a:moveTo>
                  <a:lnTo>
                    <a:pt x="4" y="4"/>
                  </a:lnTo>
                  <a:lnTo>
                    <a:pt x="0" y="4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4" name="Freeform 210"/>
            <p:cNvSpPr>
              <a:spLocks/>
            </p:cNvSpPr>
            <p:nvPr userDrawn="1"/>
          </p:nvSpPr>
          <p:spPr bwMode="gray">
            <a:xfrm>
              <a:off x="781" y="1489"/>
              <a:ext cx="11" cy="3"/>
            </a:xfrm>
            <a:custGeom>
              <a:avLst/>
              <a:gdLst>
                <a:gd name="T0" fmla="*/ 11 w 11"/>
                <a:gd name="T1" fmla="*/ 3 h 3"/>
                <a:gd name="T2" fmla="*/ 7 w 11"/>
                <a:gd name="T3" fmla="*/ 3 h 3"/>
                <a:gd name="T4" fmla="*/ 0 w 11"/>
                <a:gd name="T5" fmla="*/ 0 h 3"/>
                <a:gd name="T6" fmla="*/ 7 w 11"/>
                <a:gd name="T7" fmla="*/ 3 h 3"/>
                <a:gd name="T8" fmla="*/ 11 w 11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">
                  <a:moveTo>
                    <a:pt x="11" y="3"/>
                  </a:moveTo>
                  <a:lnTo>
                    <a:pt x="7" y="3"/>
                  </a:lnTo>
                  <a:lnTo>
                    <a:pt x="0" y="0"/>
                  </a:lnTo>
                  <a:lnTo>
                    <a:pt x="7" y="3"/>
                  </a:lnTo>
                  <a:lnTo>
                    <a:pt x="11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5" name="Freeform 211"/>
            <p:cNvSpPr>
              <a:spLocks/>
            </p:cNvSpPr>
            <p:nvPr userDrawn="1"/>
          </p:nvSpPr>
          <p:spPr bwMode="gray">
            <a:xfrm>
              <a:off x="868" y="1474"/>
              <a:ext cx="7" cy="3"/>
            </a:xfrm>
            <a:custGeom>
              <a:avLst/>
              <a:gdLst>
                <a:gd name="T0" fmla="*/ 0 w 7"/>
                <a:gd name="T1" fmla="*/ 0 h 3"/>
                <a:gd name="T2" fmla="*/ 3 w 7"/>
                <a:gd name="T3" fmla="*/ 0 h 3"/>
                <a:gd name="T4" fmla="*/ 7 w 7"/>
                <a:gd name="T5" fmla="*/ 3 h 3"/>
                <a:gd name="T6" fmla="*/ 3 w 7"/>
                <a:gd name="T7" fmla="*/ 3 h 3"/>
                <a:gd name="T8" fmla="*/ 3 w 7"/>
                <a:gd name="T9" fmla="*/ 0 h 3"/>
                <a:gd name="T10" fmla="*/ 0 w 7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3">
                  <a:moveTo>
                    <a:pt x="0" y="0"/>
                  </a:moveTo>
                  <a:lnTo>
                    <a:pt x="3" y="0"/>
                  </a:lnTo>
                  <a:lnTo>
                    <a:pt x="7" y="3"/>
                  </a:lnTo>
                  <a:lnTo>
                    <a:pt x="3" y="3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6" name="Freeform 212"/>
            <p:cNvSpPr>
              <a:spLocks/>
            </p:cNvSpPr>
            <p:nvPr userDrawn="1"/>
          </p:nvSpPr>
          <p:spPr bwMode="gray">
            <a:xfrm>
              <a:off x="937" y="1455"/>
              <a:ext cx="10" cy="49"/>
            </a:xfrm>
            <a:custGeom>
              <a:avLst/>
              <a:gdLst>
                <a:gd name="T0" fmla="*/ 10 w 10"/>
                <a:gd name="T1" fmla="*/ 11 h 46"/>
                <a:gd name="T2" fmla="*/ 7 w 10"/>
                <a:gd name="T3" fmla="*/ 14 h 46"/>
                <a:gd name="T4" fmla="*/ 7 w 10"/>
                <a:gd name="T5" fmla="*/ 18 h 46"/>
                <a:gd name="T6" fmla="*/ 7 w 10"/>
                <a:gd name="T7" fmla="*/ 25 h 46"/>
                <a:gd name="T8" fmla="*/ 7 w 10"/>
                <a:gd name="T9" fmla="*/ 32 h 46"/>
                <a:gd name="T10" fmla="*/ 3 w 10"/>
                <a:gd name="T11" fmla="*/ 35 h 46"/>
                <a:gd name="T12" fmla="*/ 3 w 10"/>
                <a:gd name="T13" fmla="*/ 39 h 46"/>
                <a:gd name="T14" fmla="*/ 3 w 10"/>
                <a:gd name="T15" fmla="*/ 42 h 46"/>
                <a:gd name="T16" fmla="*/ 0 w 10"/>
                <a:gd name="T17" fmla="*/ 46 h 46"/>
                <a:gd name="T18" fmla="*/ 3 w 10"/>
                <a:gd name="T19" fmla="*/ 39 h 46"/>
                <a:gd name="T20" fmla="*/ 3 w 10"/>
                <a:gd name="T21" fmla="*/ 32 h 46"/>
                <a:gd name="T22" fmla="*/ 7 w 10"/>
                <a:gd name="T23" fmla="*/ 28 h 46"/>
                <a:gd name="T24" fmla="*/ 7 w 10"/>
                <a:gd name="T25" fmla="*/ 25 h 46"/>
                <a:gd name="T26" fmla="*/ 7 w 10"/>
                <a:gd name="T27" fmla="*/ 18 h 46"/>
                <a:gd name="T28" fmla="*/ 7 w 10"/>
                <a:gd name="T29" fmla="*/ 14 h 46"/>
                <a:gd name="T30" fmla="*/ 10 w 10"/>
                <a:gd name="T31" fmla="*/ 11 h 46"/>
                <a:gd name="T32" fmla="*/ 3 w 10"/>
                <a:gd name="T33" fmla="*/ 0 h 46"/>
                <a:gd name="T34" fmla="*/ 10 w 10"/>
                <a:gd name="T35" fmla="*/ 7 h 46"/>
                <a:gd name="T36" fmla="*/ 10 w 10"/>
                <a:gd name="T37" fmla="*/ 1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46">
                  <a:moveTo>
                    <a:pt x="10" y="11"/>
                  </a:moveTo>
                  <a:lnTo>
                    <a:pt x="7" y="14"/>
                  </a:lnTo>
                  <a:lnTo>
                    <a:pt x="7" y="18"/>
                  </a:lnTo>
                  <a:lnTo>
                    <a:pt x="7" y="25"/>
                  </a:lnTo>
                  <a:lnTo>
                    <a:pt x="7" y="32"/>
                  </a:lnTo>
                  <a:lnTo>
                    <a:pt x="3" y="35"/>
                  </a:lnTo>
                  <a:lnTo>
                    <a:pt x="3" y="39"/>
                  </a:lnTo>
                  <a:lnTo>
                    <a:pt x="3" y="42"/>
                  </a:lnTo>
                  <a:lnTo>
                    <a:pt x="0" y="46"/>
                  </a:lnTo>
                  <a:lnTo>
                    <a:pt x="3" y="39"/>
                  </a:lnTo>
                  <a:lnTo>
                    <a:pt x="3" y="32"/>
                  </a:lnTo>
                  <a:lnTo>
                    <a:pt x="7" y="28"/>
                  </a:lnTo>
                  <a:lnTo>
                    <a:pt x="7" y="25"/>
                  </a:lnTo>
                  <a:lnTo>
                    <a:pt x="7" y="18"/>
                  </a:lnTo>
                  <a:lnTo>
                    <a:pt x="7" y="14"/>
                  </a:lnTo>
                  <a:lnTo>
                    <a:pt x="10" y="11"/>
                  </a:lnTo>
                  <a:lnTo>
                    <a:pt x="3" y="0"/>
                  </a:lnTo>
                  <a:lnTo>
                    <a:pt x="10" y="7"/>
                  </a:lnTo>
                  <a:lnTo>
                    <a:pt x="10" y="1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7" name="Freeform 213"/>
            <p:cNvSpPr>
              <a:spLocks/>
            </p:cNvSpPr>
            <p:nvPr userDrawn="1"/>
          </p:nvSpPr>
          <p:spPr bwMode="gray">
            <a:xfrm>
              <a:off x="926" y="1512"/>
              <a:ext cx="7" cy="7"/>
            </a:xfrm>
            <a:custGeom>
              <a:avLst/>
              <a:gdLst>
                <a:gd name="T0" fmla="*/ 7 w 7"/>
                <a:gd name="T1" fmla="*/ 0 h 7"/>
                <a:gd name="T2" fmla="*/ 4 w 7"/>
                <a:gd name="T3" fmla="*/ 0 h 7"/>
                <a:gd name="T4" fmla="*/ 0 w 7"/>
                <a:gd name="T5" fmla="*/ 3 h 7"/>
                <a:gd name="T6" fmla="*/ 0 w 7"/>
                <a:gd name="T7" fmla="*/ 3 h 7"/>
                <a:gd name="T8" fmla="*/ 4 w 7"/>
                <a:gd name="T9" fmla="*/ 3 h 7"/>
                <a:gd name="T10" fmla="*/ 4 w 7"/>
                <a:gd name="T11" fmla="*/ 7 h 7"/>
                <a:gd name="T12" fmla="*/ 0 w 7"/>
                <a:gd name="T13" fmla="*/ 3 h 7"/>
                <a:gd name="T14" fmla="*/ 0 w 7"/>
                <a:gd name="T15" fmla="*/ 3 h 7"/>
                <a:gd name="T16" fmla="*/ 0 w 7"/>
                <a:gd name="T17" fmla="*/ 3 h 7"/>
                <a:gd name="T18" fmla="*/ 0 w 7"/>
                <a:gd name="T19" fmla="*/ 3 h 7"/>
                <a:gd name="T20" fmla="*/ 0 w 7"/>
                <a:gd name="T21" fmla="*/ 3 h 7"/>
                <a:gd name="T22" fmla="*/ 0 w 7"/>
                <a:gd name="T23" fmla="*/ 3 h 7"/>
                <a:gd name="T24" fmla="*/ 7 w 7"/>
                <a:gd name="T2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" h="7">
                  <a:moveTo>
                    <a:pt x="7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4" y="3"/>
                  </a:lnTo>
                  <a:lnTo>
                    <a:pt x="4" y="7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8" name="Freeform 214"/>
            <p:cNvSpPr>
              <a:spLocks/>
            </p:cNvSpPr>
            <p:nvPr userDrawn="1"/>
          </p:nvSpPr>
          <p:spPr bwMode="gray">
            <a:xfrm>
              <a:off x="914" y="1459"/>
              <a:ext cx="12" cy="7"/>
            </a:xfrm>
            <a:custGeom>
              <a:avLst/>
              <a:gdLst>
                <a:gd name="T0" fmla="*/ 11 w 11"/>
                <a:gd name="T1" fmla="*/ 0 h 7"/>
                <a:gd name="T2" fmla="*/ 11 w 11"/>
                <a:gd name="T3" fmla="*/ 0 h 7"/>
                <a:gd name="T4" fmla="*/ 7 w 11"/>
                <a:gd name="T5" fmla="*/ 0 h 7"/>
                <a:gd name="T6" fmla="*/ 0 w 11"/>
                <a:gd name="T7" fmla="*/ 7 h 7"/>
                <a:gd name="T8" fmla="*/ 0 w 11"/>
                <a:gd name="T9" fmla="*/ 3 h 7"/>
                <a:gd name="T10" fmla="*/ 4 w 11"/>
                <a:gd name="T11" fmla="*/ 3 h 7"/>
                <a:gd name="T12" fmla="*/ 7 w 11"/>
                <a:gd name="T13" fmla="*/ 0 h 7"/>
                <a:gd name="T14" fmla="*/ 11 w 11"/>
                <a:gd name="T1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7">
                  <a:moveTo>
                    <a:pt x="11" y="0"/>
                  </a:moveTo>
                  <a:lnTo>
                    <a:pt x="11" y="0"/>
                  </a:lnTo>
                  <a:lnTo>
                    <a:pt x="7" y="0"/>
                  </a:lnTo>
                  <a:lnTo>
                    <a:pt x="0" y="7"/>
                  </a:lnTo>
                  <a:lnTo>
                    <a:pt x="0" y="3"/>
                  </a:lnTo>
                  <a:lnTo>
                    <a:pt x="4" y="3"/>
                  </a:lnTo>
                  <a:lnTo>
                    <a:pt x="7" y="0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9" name="Freeform 215"/>
            <p:cNvSpPr>
              <a:spLocks/>
            </p:cNvSpPr>
            <p:nvPr userDrawn="1"/>
          </p:nvSpPr>
          <p:spPr bwMode="gray">
            <a:xfrm>
              <a:off x="893" y="1477"/>
              <a:ext cx="7" cy="5"/>
            </a:xfrm>
            <a:custGeom>
              <a:avLst/>
              <a:gdLst>
                <a:gd name="T0" fmla="*/ 4 w 7"/>
                <a:gd name="T1" fmla="*/ 4 h 4"/>
                <a:gd name="T2" fmla="*/ 4 w 7"/>
                <a:gd name="T3" fmla="*/ 4 h 4"/>
                <a:gd name="T4" fmla="*/ 0 w 7"/>
                <a:gd name="T5" fmla="*/ 4 h 4"/>
                <a:gd name="T6" fmla="*/ 0 w 7"/>
                <a:gd name="T7" fmla="*/ 4 h 4"/>
                <a:gd name="T8" fmla="*/ 0 w 7"/>
                <a:gd name="T9" fmla="*/ 4 h 4"/>
                <a:gd name="T10" fmla="*/ 4 w 7"/>
                <a:gd name="T11" fmla="*/ 0 h 4"/>
                <a:gd name="T12" fmla="*/ 7 w 7"/>
                <a:gd name="T13" fmla="*/ 0 h 4"/>
                <a:gd name="T14" fmla="*/ 4 w 7"/>
                <a:gd name="T15" fmla="*/ 0 h 4"/>
                <a:gd name="T16" fmla="*/ 4 w 7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">
                  <a:moveTo>
                    <a:pt x="4" y="4"/>
                  </a:moveTo>
                  <a:lnTo>
                    <a:pt x="4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20" name="Freeform 216"/>
            <p:cNvSpPr>
              <a:spLocks/>
            </p:cNvSpPr>
            <p:nvPr userDrawn="1"/>
          </p:nvSpPr>
          <p:spPr bwMode="gray">
            <a:xfrm>
              <a:off x="918" y="1599"/>
              <a:ext cx="3" cy="12"/>
            </a:xfrm>
            <a:custGeom>
              <a:avLst/>
              <a:gdLst>
                <a:gd name="T0" fmla="*/ 0 w 3"/>
                <a:gd name="T1" fmla="*/ 0 h 11"/>
                <a:gd name="T2" fmla="*/ 3 w 3"/>
                <a:gd name="T3" fmla="*/ 7 h 11"/>
                <a:gd name="T4" fmla="*/ 3 w 3"/>
                <a:gd name="T5" fmla="*/ 11 h 11"/>
                <a:gd name="T6" fmla="*/ 3 w 3"/>
                <a:gd name="T7" fmla="*/ 7 h 11"/>
                <a:gd name="T8" fmla="*/ 0 w 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1">
                  <a:moveTo>
                    <a:pt x="0" y="0"/>
                  </a:moveTo>
                  <a:lnTo>
                    <a:pt x="3" y="7"/>
                  </a:lnTo>
                  <a:lnTo>
                    <a:pt x="3" y="11"/>
                  </a:lnTo>
                  <a:lnTo>
                    <a:pt x="3" y="7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21" name="Freeform 217"/>
            <p:cNvSpPr>
              <a:spLocks/>
            </p:cNvSpPr>
            <p:nvPr userDrawn="1"/>
          </p:nvSpPr>
          <p:spPr bwMode="gray">
            <a:xfrm>
              <a:off x="937" y="1522"/>
              <a:ext cx="21" cy="17"/>
            </a:xfrm>
            <a:custGeom>
              <a:avLst/>
              <a:gdLst>
                <a:gd name="T0" fmla="*/ 0 w 21"/>
                <a:gd name="T1" fmla="*/ 0 h 15"/>
                <a:gd name="T2" fmla="*/ 7 w 21"/>
                <a:gd name="T3" fmla="*/ 8 h 15"/>
                <a:gd name="T4" fmla="*/ 14 w 21"/>
                <a:gd name="T5" fmla="*/ 11 h 15"/>
                <a:gd name="T6" fmla="*/ 21 w 21"/>
                <a:gd name="T7" fmla="*/ 15 h 15"/>
                <a:gd name="T8" fmla="*/ 10 w 21"/>
                <a:gd name="T9" fmla="*/ 11 h 15"/>
                <a:gd name="T10" fmla="*/ 3 w 21"/>
                <a:gd name="T11" fmla="*/ 4 h 15"/>
                <a:gd name="T12" fmla="*/ 0 w 21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15">
                  <a:moveTo>
                    <a:pt x="0" y="0"/>
                  </a:moveTo>
                  <a:lnTo>
                    <a:pt x="7" y="8"/>
                  </a:lnTo>
                  <a:lnTo>
                    <a:pt x="14" y="11"/>
                  </a:lnTo>
                  <a:lnTo>
                    <a:pt x="21" y="15"/>
                  </a:lnTo>
                  <a:lnTo>
                    <a:pt x="10" y="11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22" name="Freeform 218"/>
            <p:cNvSpPr>
              <a:spLocks/>
            </p:cNvSpPr>
            <p:nvPr userDrawn="1"/>
          </p:nvSpPr>
          <p:spPr bwMode="gray">
            <a:xfrm>
              <a:off x="966" y="1531"/>
              <a:ext cx="7" cy="3"/>
            </a:xfrm>
            <a:custGeom>
              <a:avLst/>
              <a:gdLst>
                <a:gd name="T0" fmla="*/ 7 w 7"/>
                <a:gd name="T1" fmla="*/ 0 h 3"/>
                <a:gd name="T2" fmla="*/ 3 w 7"/>
                <a:gd name="T3" fmla="*/ 3 h 3"/>
                <a:gd name="T4" fmla="*/ 0 w 7"/>
                <a:gd name="T5" fmla="*/ 3 h 3"/>
                <a:gd name="T6" fmla="*/ 3 w 7"/>
                <a:gd name="T7" fmla="*/ 3 h 3"/>
                <a:gd name="T8" fmla="*/ 7 w 7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">
                  <a:moveTo>
                    <a:pt x="7" y="0"/>
                  </a:moveTo>
                  <a:lnTo>
                    <a:pt x="3" y="3"/>
                  </a:lnTo>
                  <a:lnTo>
                    <a:pt x="0" y="3"/>
                  </a:lnTo>
                  <a:lnTo>
                    <a:pt x="3" y="3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23" name="Freeform 219"/>
            <p:cNvSpPr>
              <a:spLocks/>
            </p:cNvSpPr>
            <p:nvPr userDrawn="1"/>
          </p:nvSpPr>
          <p:spPr bwMode="gray">
            <a:xfrm>
              <a:off x="733" y="1500"/>
              <a:ext cx="26" cy="7"/>
            </a:xfrm>
            <a:custGeom>
              <a:avLst/>
              <a:gdLst>
                <a:gd name="T0" fmla="*/ 11 w 25"/>
                <a:gd name="T1" fmla="*/ 4 h 7"/>
                <a:gd name="T2" fmla="*/ 21 w 25"/>
                <a:gd name="T3" fmla="*/ 0 h 7"/>
                <a:gd name="T4" fmla="*/ 25 w 25"/>
                <a:gd name="T5" fmla="*/ 0 h 7"/>
                <a:gd name="T6" fmla="*/ 18 w 25"/>
                <a:gd name="T7" fmla="*/ 4 h 7"/>
                <a:gd name="T8" fmla="*/ 11 w 25"/>
                <a:gd name="T9" fmla="*/ 4 h 7"/>
                <a:gd name="T10" fmla="*/ 0 w 25"/>
                <a:gd name="T11" fmla="*/ 7 h 7"/>
                <a:gd name="T12" fmla="*/ 0 w 25"/>
                <a:gd name="T13" fmla="*/ 7 h 7"/>
                <a:gd name="T14" fmla="*/ 0 w 25"/>
                <a:gd name="T15" fmla="*/ 7 h 7"/>
                <a:gd name="T16" fmla="*/ 11 w 25"/>
                <a:gd name="T1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7">
                  <a:moveTo>
                    <a:pt x="11" y="4"/>
                  </a:moveTo>
                  <a:lnTo>
                    <a:pt x="21" y="0"/>
                  </a:lnTo>
                  <a:lnTo>
                    <a:pt x="25" y="0"/>
                  </a:lnTo>
                  <a:lnTo>
                    <a:pt x="18" y="4"/>
                  </a:lnTo>
                  <a:lnTo>
                    <a:pt x="1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1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24" name="Freeform 220"/>
            <p:cNvSpPr>
              <a:spLocks/>
            </p:cNvSpPr>
            <p:nvPr userDrawn="1"/>
          </p:nvSpPr>
          <p:spPr bwMode="gray">
            <a:xfrm>
              <a:off x="723" y="1355"/>
              <a:ext cx="7" cy="17"/>
            </a:xfrm>
            <a:custGeom>
              <a:avLst/>
              <a:gdLst>
                <a:gd name="T0" fmla="*/ 3 w 7"/>
                <a:gd name="T1" fmla="*/ 15 h 15"/>
                <a:gd name="T2" fmla="*/ 7 w 7"/>
                <a:gd name="T3" fmla="*/ 8 h 15"/>
                <a:gd name="T4" fmla="*/ 3 w 7"/>
                <a:gd name="T5" fmla="*/ 0 h 15"/>
                <a:gd name="T6" fmla="*/ 7 w 7"/>
                <a:gd name="T7" fmla="*/ 8 h 15"/>
                <a:gd name="T8" fmla="*/ 3 w 7"/>
                <a:gd name="T9" fmla="*/ 11 h 15"/>
                <a:gd name="T10" fmla="*/ 3 w 7"/>
                <a:gd name="T11" fmla="*/ 11 h 15"/>
                <a:gd name="T12" fmla="*/ 3 w 7"/>
                <a:gd name="T13" fmla="*/ 15 h 15"/>
                <a:gd name="T14" fmla="*/ 0 w 7"/>
                <a:gd name="T15" fmla="*/ 15 h 15"/>
                <a:gd name="T16" fmla="*/ 0 w 7"/>
                <a:gd name="T17" fmla="*/ 15 h 15"/>
                <a:gd name="T18" fmla="*/ 0 w 7"/>
                <a:gd name="T19" fmla="*/ 15 h 15"/>
                <a:gd name="T20" fmla="*/ 3 w 7"/>
                <a:gd name="T2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15">
                  <a:moveTo>
                    <a:pt x="3" y="15"/>
                  </a:moveTo>
                  <a:lnTo>
                    <a:pt x="7" y="8"/>
                  </a:lnTo>
                  <a:lnTo>
                    <a:pt x="3" y="0"/>
                  </a:lnTo>
                  <a:lnTo>
                    <a:pt x="7" y="8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5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3" y="1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25" name="Freeform 221"/>
            <p:cNvSpPr>
              <a:spLocks/>
            </p:cNvSpPr>
            <p:nvPr userDrawn="1"/>
          </p:nvSpPr>
          <p:spPr bwMode="gray">
            <a:xfrm>
              <a:off x="723" y="1372"/>
              <a:ext cx="3" cy="10"/>
            </a:xfrm>
            <a:custGeom>
              <a:avLst/>
              <a:gdLst>
                <a:gd name="T0" fmla="*/ 0 w 3"/>
                <a:gd name="T1" fmla="*/ 0 h 10"/>
                <a:gd name="T2" fmla="*/ 0 w 3"/>
                <a:gd name="T3" fmla="*/ 3 h 10"/>
                <a:gd name="T4" fmla="*/ 0 w 3"/>
                <a:gd name="T5" fmla="*/ 3 h 10"/>
                <a:gd name="T6" fmla="*/ 3 w 3"/>
                <a:gd name="T7" fmla="*/ 7 h 10"/>
                <a:gd name="T8" fmla="*/ 3 w 3"/>
                <a:gd name="T9" fmla="*/ 10 h 10"/>
                <a:gd name="T10" fmla="*/ 0 w 3"/>
                <a:gd name="T11" fmla="*/ 7 h 10"/>
                <a:gd name="T12" fmla="*/ 0 w 3"/>
                <a:gd name="T13" fmla="*/ 3 h 10"/>
                <a:gd name="T14" fmla="*/ 0 w 3"/>
                <a:gd name="T15" fmla="*/ 3 h 10"/>
                <a:gd name="T16" fmla="*/ 0 w 3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10">
                  <a:moveTo>
                    <a:pt x="0" y="0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3" y="7"/>
                  </a:lnTo>
                  <a:lnTo>
                    <a:pt x="3" y="10"/>
                  </a:lnTo>
                  <a:lnTo>
                    <a:pt x="0" y="7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26" name="Freeform 222"/>
            <p:cNvSpPr>
              <a:spLocks/>
            </p:cNvSpPr>
            <p:nvPr userDrawn="1"/>
          </p:nvSpPr>
          <p:spPr bwMode="gray">
            <a:xfrm>
              <a:off x="704" y="1417"/>
              <a:ext cx="5" cy="11"/>
            </a:xfrm>
            <a:custGeom>
              <a:avLst/>
              <a:gdLst>
                <a:gd name="T0" fmla="*/ 4 w 4"/>
                <a:gd name="T1" fmla="*/ 10 h 10"/>
                <a:gd name="T2" fmla="*/ 0 w 4"/>
                <a:gd name="T3" fmla="*/ 3 h 10"/>
                <a:gd name="T4" fmla="*/ 0 w 4"/>
                <a:gd name="T5" fmla="*/ 0 h 10"/>
                <a:gd name="T6" fmla="*/ 0 w 4"/>
                <a:gd name="T7" fmla="*/ 3 h 10"/>
                <a:gd name="T8" fmla="*/ 4 w 4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0">
                  <a:moveTo>
                    <a:pt x="4" y="10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4" y="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27" name="Freeform 223"/>
            <p:cNvSpPr>
              <a:spLocks/>
            </p:cNvSpPr>
            <p:nvPr userDrawn="1"/>
          </p:nvSpPr>
          <p:spPr bwMode="gray">
            <a:xfrm>
              <a:off x="712" y="1390"/>
              <a:ext cx="11" cy="12"/>
            </a:xfrm>
            <a:custGeom>
              <a:avLst/>
              <a:gdLst>
                <a:gd name="T0" fmla="*/ 0 w 11"/>
                <a:gd name="T1" fmla="*/ 7 h 11"/>
                <a:gd name="T2" fmla="*/ 0 w 11"/>
                <a:gd name="T3" fmla="*/ 11 h 11"/>
                <a:gd name="T4" fmla="*/ 0 w 11"/>
                <a:gd name="T5" fmla="*/ 11 h 11"/>
                <a:gd name="T6" fmla="*/ 0 w 11"/>
                <a:gd name="T7" fmla="*/ 7 h 11"/>
                <a:gd name="T8" fmla="*/ 4 w 11"/>
                <a:gd name="T9" fmla="*/ 7 h 11"/>
                <a:gd name="T10" fmla="*/ 7 w 11"/>
                <a:gd name="T11" fmla="*/ 4 h 11"/>
                <a:gd name="T12" fmla="*/ 11 w 11"/>
                <a:gd name="T13" fmla="*/ 0 h 11"/>
                <a:gd name="T14" fmla="*/ 7 w 11"/>
                <a:gd name="T15" fmla="*/ 0 h 11"/>
                <a:gd name="T16" fmla="*/ 7 w 11"/>
                <a:gd name="T17" fmla="*/ 4 h 11"/>
                <a:gd name="T18" fmla="*/ 0 w 11"/>
                <a:gd name="T19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11">
                  <a:moveTo>
                    <a:pt x="0" y="7"/>
                  </a:moveTo>
                  <a:lnTo>
                    <a:pt x="0" y="11"/>
                  </a:lnTo>
                  <a:lnTo>
                    <a:pt x="0" y="11"/>
                  </a:lnTo>
                  <a:lnTo>
                    <a:pt x="0" y="7"/>
                  </a:lnTo>
                  <a:lnTo>
                    <a:pt x="4" y="7"/>
                  </a:lnTo>
                  <a:lnTo>
                    <a:pt x="7" y="4"/>
                  </a:lnTo>
                  <a:lnTo>
                    <a:pt x="11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28" name="Freeform 224"/>
            <p:cNvSpPr>
              <a:spLocks/>
            </p:cNvSpPr>
            <p:nvPr userDrawn="1"/>
          </p:nvSpPr>
          <p:spPr bwMode="gray">
            <a:xfrm>
              <a:off x="726" y="1470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7 w 14"/>
                <a:gd name="T7" fmla="*/ 4 h 4"/>
                <a:gd name="T8" fmla="*/ 0 w 14"/>
                <a:gd name="T9" fmla="*/ 0 h 4"/>
                <a:gd name="T10" fmla="*/ 7 w 14"/>
                <a:gd name="T11" fmla="*/ 4 h 4"/>
                <a:gd name="T12" fmla="*/ 11 w 14"/>
                <a:gd name="T13" fmla="*/ 4 h 4"/>
                <a:gd name="T14" fmla="*/ 14 w 14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7" y="4"/>
                  </a:lnTo>
                  <a:lnTo>
                    <a:pt x="0" y="0"/>
                  </a:lnTo>
                  <a:lnTo>
                    <a:pt x="7" y="4"/>
                  </a:lnTo>
                  <a:lnTo>
                    <a:pt x="11" y="4"/>
                  </a:lnTo>
                  <a:lnTo>
                    <a:pt x="1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29" name="Freeform 225"/>
            <p:cNvSpPr>
              <a:spLocks/>
            </p:cNvSpPr>
            <p:nvPr userDrawn="1"/>
          </p:nvSpPr>
          <p:spPr bwMode="gray">
            <a:xfrm>
              <a:off x="712" y="1531"/>
              <a:ext cx="7" cy="3"/>
            </a:xfrm>
            <a:custGeom>
              <a:avLst/>
              <a:gdLst>
                <a:gd name="T0" fmla="*/ 0 w 7"/>
                <a:gd name="T1" fmla="*/ 3 h 3"/>
                <a:gd name="T2" fmla="*/ 0 w 7"/>
                <a:gd name="T3" fmla="*/ 0 h 3"/>
                <a:gd name="T4" fmla="*/ 4 w 7"/>
                <a:gd name="T5" fmla="*/ 0 h 3"/>
                <a:gd name="T6" fmla="*/ 7 w 7"/>
                <a:gd name="T7" fmla="*/ 0 h 3"/>
                <a:gd name="T8" fmla="*/ 7 w 7"/>
                <a:gd name="T9" fmla="*/ 0 h 3"/>
                <a:gd name="T10" fmla="*/ 4 w 7"/>
                <a:gd name="T11" fmla="*/ 0 h 3"/>
                <a:gd name="T12" fmla="*/ 4 w 7"/>
                <a:gd name="T13" fmla="*/ 0 h 3"/>
                <a:gd name="T14" fmla="*/ 0 w 7"/>
                <a:gd name="T1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30" name="Freeform 226"/>
            <p:cNvSpPr>
              <a:spLocks/>
            </p:cNvSpPr>
            <p:nvPr userDrawn="1"/>
          </p:nvSpPr>
          <p:spPr bwMode="gray">
            <a:xfrm>
              <a:off x="719" y="1539"/>
              <a:ext cx="14" cy="30"/>
            </a:xfrm>
            <a:custGeom>
              <a:avLst/>
              <a:gdLst>
                <a:gd name="T0" fmla="*/ 14 w 14"/>
                <a:gd name="T1" fmla="*/ 28 h 28"/>
                <a:gd name="T2" fmla="*/ 4 w 14"/>
                <a:gd name="T3" fmla="*/ 17 h 28"/>
                <a:gd name="T4" fmla="*/ 0 w 14"/>
                <a:gd name="T5" fmla="*/ 17 h 28"/>
                <a:gd name="T6" fmla="*/ 0 w 14"/>
                <a:gd name="T7" fmla="*/ 14 h 28"/>
                <a:gd name="T8" fmla="*/ 0 w 14"/>
                <a:gd name="T9" fmla="*/ 14 h 28"/>
                <a:gd name="T10" fmla="*/ 0 w 14"/>
                <a:gd name="T11" fmla="*/ 7 h 28"/>
                <a:gd name="T12" fmla="*/ 0 w 14"/>
                <a:gd name="T13" fmla="*/ 3 h 28"/>
                <a:gd name="T14" fmla="*/ 0 w 14"/>
                <a:gd name="T15" fmla="*/ 0 h 28"/>
                <a:gd name="T16" fmla="*/ 0 w 14"/>
                <a:gd name="T17" fmla="*/ 7 h 28"/>
                <a:gd name="T18" fmla="*/ 0 w 14"/>
                <a:gd name="T19" fmla="*/ 14 h 28"/>
                <a:gd name="T20" fmla="*/ 4 w 14"/>
                <a:gd name="T21" fmla="*/ 17 h 28"/>
                <a:gd name="T22" fmla="*/ 4 w 14"/>
                <a:gd name="T23" fmla="*/ 17 h 28"/>
                <a:gd name="T24" fmla="*/ 14 w 14"/>
                <a:gd name="T25" fmla="*/ 28 h 28"/>
                <a:gd name="T26" fmla="*/ 14 w 14"/>
                <a:gd name="T2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" h="28">
                  <a:moveTo>
                    <a:pt x="14" y="28"/>
                  </a:moveTo>
                  <a:lnTo>
                    <a:pt x="4" y="17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7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7"/>
                  </a:lnTo>
                  <a:lnTo>
                    <a:pt x="0" y="14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14" y="28"/>
                  </a:lnTo>
                  <a:lnTo>
                    <a:pt x="14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31" name="Freeform 227"/>
            <p:cNvSpPr>
              <a:spLocks/>
            </p:cNvSpPr>
            <p:nvPr userDrawn="1"/>
          </p:nvSpPr>
          <p:spPr bwMode="gray">
            <a:xfrm>
              <a:off x="759" y="1531"/>
              <a:ext cx="3" cy="3"/>
            </a:xfrm>
            <a:custGeom>
              <a:avLst/>
              <a:gdLst>
                <a:gd name="T0" fmla="*/ 0 w 3"/>
                <a:gd name="T1" fmla="*/ 3 h 3"/>
                <a:gd name="T2" fmla="*/ 0 w 3"/>
                <a:gd name="T3" fmla="*/ 3 h 3"/>
                <a:gd name="T4" fmla="*/ 3 w 3"/>
                <a:gd name="T5" fmla="*/ 0 h 3"/>
                <a:gd name="T6" fmla="*/ 3 w 3"/>
                <a:gd name="T7" fmla="*/ 3 h 3"/>
                <a:gd name="T8" fmla="*/ 3 w 3"/>
                <a:gd name="T9" fmla="*/ 3 h 3"/>
                <a:gd name="T10" fmla="*/ 0 w 3"/>
                <a:gd name="T11" fmla="*/ 3 h 3"/>
                <a:gd name="T12" fmla="*/ 0 w 3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0" y="3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3" y="3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32" name="Freeform 228"/>
            <p:cNvSpPr>
              <a:spLocks/>
            </p:cNvSpPr>
            <p:nvPr userDrawn="1"/>
          </p:nvSpPr>
          <p:spPr bwMode="gray">
            <a:xfrm>
              <a:off x="817" y="1534"/>
              <a:ext cx="4" cy="5"/>
            </a:xfrm>
            <a:custGeom>
              <a:avLst/>
              <a:gdLst>
                <a:gd name="T0" fmla="*/ 0 w 4"/>
                <a:gd name="T1" fmla="*/ 4 h 4"/>
                <a:gd name="T2" fmla="*/ 4 w 4"/>
                <a:gd name="T3" fmla="*/ 0 h 4"/>
                <a:gd name="T4" fmla="*/ 4 w 4"/>
                <a:gd name="T5" fmla="*/ 0 h 4"/>
                <a:gd name="T6" fmla="*/ 0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33" name="Freeform 229"/>
            <p:cNvSpPr>
              <a:spLocks/>
            </p:cNvSpPr>
            <p:nvPr userDrawn="1"/>
          </p:nvSpPr>
          <p:spPr bwMode="gray">
            <a:xfrm>
              <a:off x="864" y="1477"/>
              <a:ext cx="4" cy="30"/>
            </a:xfrm>
            <a:custGeom>
              <a:avLst/>
              <a:gdLst>
                <a:gd name="T0" fmla="*/ 4 w 4"/>
                <a:gd name="T1" fmla="*/ 25 h 28"/>
                <a:gd name="T2" fmla="*/ 0 w 4"/>
                <a:gd name="T3" fmla="*/ 14 h 28"/>
                <a:gd name="T4" fmla="*/ 0 w 4"/>
                <a:gd name="T5" fmla="*/ 14 h 28"/>
                <a:gd name="T6" fmla="*/ 0 w 4"/>
                <a:gd name="T7" fmla="*/ 14 h 28"/>
                <a:gd name="T8" fmla="*/ 0 w 4"/>
                <a:gd name="T9" fmla="*/ 14 h 28"/>
                <a:gd name="T10" fmla="*/ 0 w 4"/>
                <a:gd name="T11" fmla="*/ 14 h 28"/>
                <a:gd name="T12" fmla="*/ 0 w 4"/>
                <a:gd name="T13" fmla="*/ 7 h 28"/>
                <a:gd name="T14" fmla="*/ 0 w 4"/>
                <a:gd name="T15" fmla="*/ 4 h 28"/>
                <a:gd name="T16" fmla="*/ 4 w 4"/>
                <a:gd name="T17" fmla="*/ 0 h 28"/>
                <a:gd name="T18" fmla="*/ 0 w 4"/>
                <a:gd name="T19" fmla="*/ 4 h 28"/>
                <a:gd name="T20" fmla="*/ 0 w 4"/>
                <a:gd name="T21" fmla="*/ 7 h 28"/>
                <a:gd name="T22" fmla="*/ 0 w 4"/>
                <a:gd name="T23" fmla="*/ 14 h 28"/>
                <a:gd name="T24" fmla="*/ 0 w 4"/>
                <a:gd name="T25" fmla="*/ 14 h 28"/>
                <a:gd name="T26" fmla="*/ 0 w 4"/>
                <a:gd name="T27" fmla="*/ 18 h 28"/>
                <a:gd name="T28" fmla="*/ 0 w 4"/>
                <a:gd name="T29" fmla="*/ 21 h 28"/>
                <a:gd name="T30" fmla="*/ 4 w 4"/>
                <a:gd name="T31" fmla="*/ 28 h 28"/>
                <a:gd name="T32" fmla="*/ 4 w 4"/>
                <a:gd name="T33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" h="28">
                  <a:moveTo>
                    <a:pt x="4" y="25"/>
                  </a:move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7"/>
                  </a:lnTo>
                  <a:lnTo>
                    <a:pt x="0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4" y="28"/>
                  </a:lnTo>
                  <a:lnTo>
                    <a:pt x="4" y="2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34" name="Freeform 230"/>
            <p:cNvSpPr>
              <a:spLocks/>
            </p:cNvSpPr>
            <p:nvPr userDrawn="1"/>
          </p:nvSpPr>
          <p:spPr bwMode="gray">
            <a:xfrm>
              <a:off x="918" y="1618"/>
              <a:ext cx="3" cy="11"/>
            </a:xfrm>
            <a:custGeom>
              <a:avLst/>
              <a:gdLst>
                <a:gd name="T0" fmla="*/ 3 w 3"/>
                <a:gd name="T1" fmla="*/ 10 h 10"/>
                <a:gd name="T2" fmla="*/ 3 w 3"/>
                <a:gd name="T3" fmla="*/ 7 h 10"/>
                <a:gd name="T4" fmla="*/ 3 w 3"/>
                <a:gd name="T5" fmla="*/ 7 h 10"/>
                <a:gd name="T6" fmla="*/ 3 w 3"/>
                <a:gd name="T7" fmla="*/ 3 h 10"/>
                <a:gd name="T8" fmla="*/ 0 w 3"/>
                <a:gd name="T9" fmla="*/ 0 h 10"/>
                <a:gd name="T10" fmla="*/ 3 w 3"/>
                <a:gd name="T11" fmla="*/ 3 h 10"/>
                <a:gd name="T12" fmla="*/ 3 w 3"/>
                <a:gd name="T13" fmla="*/ 7 h 10"/>
                <a:gd name="T14" fmla="*/ 3 w 3"/>
                <a:gd name="T15" fmla="*/ 7 h 10"/>
                <a:gd name="T16" fmla="*/ 3 w 3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10">
                  <a:moveTo>
                    <a:pt x="3" y="10"/>
                  </a:moveTo>
                  <a:lnTo>
                    <a:pt x="3" y="7"/>
                  </a:lnTo>
                  <a:lnTo>
                    <a:pt x="3" y="7"/>
                  </a:lnTo>
                  <a:lnTo>
                    <a:pt x="3" y="3"/>
                  </a:lnTo>
                  <a:lnTo>
                    <a:pt x="0" y="0"/>
                  </a:lnTo>
                  <a:lnTo>
                    <a:pt x="3" y="3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35" name="Freeform 231"/>
            <p:cNvSpPr>
              <a:spLocks/>
            </p:cNvSpPr>
            <p:nvPr userDrawn="1"/>
          </p:nvSpPr>
          <p:spPr bwMode="gray">
            <a:xfrm>
              <a:off x="1005" y="1534"/>
              <a:ext cx="22" cy="12"/>
            </a:xfrm>
            <a:custGeom>
              <a:avLst/>
              <a:gdLst>
                <a:gd name="T0" fmla="*/ 15 w 22"/>
                <a:gd name="T1" fmla="*/ 7 h 11"/>
                <a:gd name="T2" fmla="*/ 0 w 22"/>
                <a:gd name="T3" fmla="*/ 0 h 11"/>
                <a:gd name="T4" fmla="*/ 0 w 22"/>
                <a:gd name="T5" fmla="*/ 0 h 11"/>
                <a:gd name="T6" fmla="*/ 0 w 22"/>
                <a:gd name="T7" fmla="*/ 0 h 11"/>
                <a:gd name="T8" fmla="*/ 0 w 22"/>
                <a:gd name="T9" fmla="*/ 0 h 11"/>
                <a:gd name="T10" fmla="*/ 0 w 22"/>
                <a:gd name="T11" fmla="*/ 0 h 11"/>
                <a:gd name="T12" fmla="*/ 11 w 22"/>
                <a:gd name="T13" fmla="*/ 7 h 11"/>
                <a:gd name="T14" fmla="*/ 18 w 22"/>
                <a:gd name="T15" fmla="*/ 7 h 11"/>
                <a:gd name="T16" fmla="*/ 22 w 22"/>
                <a:gd name="T17" fmla="*/ 11 h 11"/>
                <a:gd name="T18" fmla="*/ 18 w 22"/>
                <a:gd name="T19" fmla="*/ 7 h 11"/>
                <a:gd name="T20" fmla="*/ 15 w 22"/>
                <a:gd name="T21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11">
                  <a:moveTo>
                    <a:pt x="15" y="7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1" y="7"/>
                  </a:lnTo>
                  <a:lnTo>
                    <a:pt x="18" y="7"/>
                  </a:lnTo>
                  <a:lnTo>
                    <a:pt x="22" y="11"/>
                  </a:lnTo>
                  <a:lnTo>
                    <a:pt x="18" y="7"/>
                  </a:lnTo>
                  <a:lnTo>
                    <a:pt x="15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36" name="Freeform 232"/>
            <p:cNvSpPr>
              <a:spLocks/>
            </p:cNvSpPr>
            <p:nvPr userDrawn="1"/>
          </p:nvSpPr>
          <p:spPr bwMode="gray">
            <a:xfrm>
              <a:off x="1049" y="999"/>
              <a:ext cx="3" cy="49"/>
            </a:xfrm>
            <a:custGeom>
              <a:avLst/>
              <a:gdLst>
                <a:gd name="T0" fmla="*/ 3 w 3"/>
                <a:gd name="T1" fmla="*/ 0 h 46"/>
                <a:gd name="T2" fmla="*/ 0 w 3"/>
                <a:gd name="T3" fmla="*/ 46 h 46"/>
                <a:gd name="T4" fmla="*/ 0 w 3"/>
                <a:gd name="T5" fmla="*/ 28 h 46"/>
                <a:gd name="T6" fmla="*/ 0 w 3"/>
                <a:gd name="T7" fmla="*/ 14 h 46"/>
                <a:gd name="T8" fmla="*/ 3 w 3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6">
                  <a:moveTo>
                    <a:pt x="3" y="0"/>
                  </a:moveTo>
                  <a:lnTo>
                    <a:pt x="0" y="46"/>
                  </a:lnTo>
                  <a:lnTo>
                    <a:pt x="0" y="28"/>
                  </a:lnTo>
                  <a:lnTo>
                    <a:pt x="0" y="14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37" name="Freeform 233"/>
            <p:cNvSpPr>
              <a:spLocks/>
            </p:cNvSpPr>
            <p:nvPr userDrawn="1"/>
          </p:nvSpPr>
          <p:spPr bwMode="gray">
            <a:xfrm>
              <a:off x="1045" y="949"/>
              <a:ext cx="14" cy="16"/>
            </a:xfrm>
            <a:custGeom>
              <a:avLst/>
              <a:gdLst>
                <a:gd name="T0" fmla="*/ 0 w 14"/>
                <a:gd name="T1" fmla="*/ 15 h 15"/>
                <a:gd name="T2" fmla="*/ 0 w 14"/>
                <a:gd name="T3" fmla="*/ 15 h 15"/>
                <a:gd name="T4" fmla="*/ 0 w 14"/>
                <a:gd name="T5" fmla="*/ 15 h 15"/>
                <a:gd name="T6" fmla="*/ 14 w 14"/>
                <a:gd name="T7" fmla="*/ 0 h 15"/>
                <a:gd name="T8" fmla="*/ 14 w 14"/>
                <a:gd name="T9" fmla="*/ 0 h 15"/>
                <a:gd name="T10" fmla="*/ 0 w 14"/>
                <a:gd name="T1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5">
                  <a:moveTo>
                    <a:pt x="0" y="15"/>
                  </a:moveTo>
                  <a:lnTo>
                    <a:pt x="0" y="15"/>
                  </a:lnTo>
                  <a:lnTo>
                    <a:pt x="0" y="15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0" y="1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38" name="Freeform 234"/>
            <p:cNvSpPr>
              <a:spLocks/>
            </p:cNvSpPr>
            <p:nvPr userDrawn="1"/>
          </p:nvSpPr>
          <p:spPr bwMode="gray">
            <a:xfrm>
              <a:off x="1052" y="843"/>
              <a:ext cx="4" cy="8"/>
            </a:xfrm>
            <a:custGeom>
              <a:avLst/>
              <a:gdLst>
                <a:gd name="T0" fmla="*/ 4 w 4"/>
                <a:gd name="T1" fmla="*/ 0 h 7"/>
                <a:gd name="T2" fmla="*/ 4 w 4"/>
                <a:gd name="T3" fmla="*/ 3 h 7"/>
                <a:gd name="T4" fmla="*/ 0 w 4"/>
                <a:gd name="T5" fmla="*/ 7 h 7"/>
                <a:gd name="T6" fmla="*/ 4 w 4"/>
                <a:gd name="T7" fmla="*/ 0 h 7"/>
                <a:gd name="T8" fmla="*/ 4 w 4"/>
                <a:gd name="T9" fmla="*/ 0 h 7"/>
                <a:gd name="T10" fmla="*/ 4 w 4"/>
                <a:gd name="T11" fmla="*/ 0 h 7"/>
                <a:gd name="T12" fmla="*/ 4 w 4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4" y="0"/>
                  </a:moveTo>
                  <a:lnTo>
                    <a:pt x="4" y="3"/>
                  </a:lnTo>
                  <a:lnTo>
                    <a:pt x="0" y="7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39" name="Freeform 235"/>
            <p:cNvSpPr>
              <a:spLocks/>
            </p:cNvSpPr>
            <p:nvPr userDrawn="1"/>
          </p:nvSpPr>
          <p:spPr bwMode="gray">
            <a:xfrm>
              <a:off x="1045" y="851"/>
              <a:ext cx="4" cy="3"/>
            </a:xfrm>
            <a:custGeom>
              <a:avLst/>
              <a:gdLst>
                <a:gd name="T0" fmla="*/ 0 w 4"/>
                <a:gd name="T1" fmla="*/ 3 h 3"/>
                <a:gd name="T2" fmla="*/ 0 w 4"/>
                <a:gd name="T3" fmla="*/ 0 h 3"/>
                <a:gd name="T4" fmla="*/ 4 w 4"/>
                <a:gd name="T5" fmla="*/ 0 h 3"/>
                <a:gd name="T6" fmla="*/ 0 w 4"/>
                <a:gd name="T7" fmla="*/ 3 h 3"/>
                <a:gd name="T8" fmla="*/ 0 w 4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0" y="3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40" name="Freeform 236"/>
            <p:cNvSpPr>
              <a:spLocks/>
            </p:cNvSpPr>
            <p:nvPr userDrawn="1"/>
          </p:nvSpPr>
          <p:spPr bwMode="gray">
            <a:xfrm>
              <a:off x="966" y="916"/>
              <a:ext cx="3" cy="7"/>
            </a:xfrm>
            <a:custGeom>
              <a:avLst/>
              <a:gdLst>
                <a:gd name="T0" fmla="*/ 0 w 3"/>
                <a:gd name="T1" fmla="*/ 0 h 7"/>
                <a:gd name="T2" fmla="*/ 0 w 3"/>
                <a:gd name="T3" fmla="*/ 3 h 7"/>
                <a:gd name="T4" fmla="*/ 3 w 3"/>
                <a:gd name="T5" fmla="*/ 7 h 7"/>
                <a:gd name="T6" fmla="*/ 0 w 3"/>
                <a:gd name="T7" fmla="*/ 3 h 7"/>
                <a:gd name="T8" fmla="*/ 0 w 3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0"/>
                  </a:moveTo>
                  <a:lnTo>
                    <a:pt x="0" y="3"/>
                  </a:lnTo>
                  <a:lnTo>
                    <a:pt x="3" y="7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41" name="Freeform 237"/>
            <p:cNvSpPr>
              <a:spLocks/>
            </p:cNvSpPr>
            <p:nvPr userDrawn="1"/>
          </p:nvSpPr>
          <p:spPr bwMode="gray">
            <a:xfrm>
              <a:off x="802" y="1151"/>
              <a:ext cx="11" cy="22"/>
            </a:xfrm>
            <a:custGeom>
              <a:avLst/>
              <a:gdLst>
                <a:gd name="T0" fmla="*/ 0 w 11"/>
                <a:gd name="T1" fmla="*/ 21 h 21"/>
                <a:gd name="T2" fmla="*/ 4 w 11"/>
                <a:gd name="T3" fmla="*/ 18 h 21"/>
                <a:gd name="T4" fmla="*/ 4 w 11"/>
                <a:gd name="T5" fmla="*/ 14 h 21"/>
                <a:gd name="T6" fmla="*/ 7 w 11"/>
                <a:gd name="T7" fmla="*/ 7 h 21"/>
                <a:gd name="T8" fmla="*/ 11 w 11"/>
                <a:gd name="T9" fmla="*/ 0 h 21"/>
                <a:gd name="T10" fmla="*/ 11 w 11"/>
                <a:gd name="T11" fmla="*/ 0 h 21"/>
                <a:gd name="T12" fmla="*/ 11 w 11"/>
                <a:gd name="T13" fmla="*/ 0 h 21"/>
                <a:gd name="T14" fmla="*/ 11 w 11"/>
                <a:gd name="T15" fmla="*/ 7 h 21"/>
                <a:gd name="T16" fmla="*/ 7 w 11"/>
                <a:gd name="T17" fmla="*/ 11 h 21"/>
                <a:gd name="T18" fmla="*/ 4 w 11"/>
                <a:gd name="T19" fmla="*/ 18 h 21"/>
                <a:gd name="T20" fmla="*/ 0 w 11"/>
                <a:gd name="T21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" h="21">
                  <a:moveTo>
                    <a:pt x="0" y="21"/>
                  </a:moveTo>
                  <a:lnTo>
                    <a:pt x="4" y="18"/>
                  </a:lnTo>
                  <a:lnTo>
                    <a:pt x="4" y="14"/>
                  </a:lnTo>
                  <a:lnTo>
                    <a:pt x="7" y="7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7"/>
                  </a:lnTo>
                  <a:lnTo>
                    <a:pt x="7" y="11"/>
                  </a:lnTo>
                  <a:lnTo>
                    <a:pt x="4" y="18"/>
                  </a:lnTo>
                  <a:lnTo>
                    <a:pt x="0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42" name="Freeform 238"/>
            <p:cNvSpPr>
              <a:spLocks/>
            </p:cNvSpPr>
            <p:nvPr userDrawn="1"/>
          </p:nvSpPr>
          <p:spPr bwMode="gray">
            <a:xfrm>
              <a:off x="854" y="949"/>
              <a:ext cx="17" cy="24"/>
            </a:xfrm>
            <a:custGeom>
              <a:avLst/>
              <a:gdLst>
                <a:gd name="T0" fmla="*/ 0 w 17"/>
                <a:gd name="T1" fmla="*/ 22 h 22"/>
                <a:gd name="T2" fmla="*/ 3 w 17"/>
                <a:gd name="T3" fmla="*/ 18 h 22"/>
                <a:gd name="T4" fmla="*/ 7 w 17"/>
                <a:gd name="T5" fmla="*/ 15 h 22"/>
                <a:gd name="T6" fmla="*/ 14 w 17"/>
                <a:gd name="T7" fmla="*/ 8 h 22"/>
                <a:gd name="T8" fmla="*/ 17 w 17"/>
                <a:gd name="T9" fmla="*/ 0 h 22"/>
                <a:gd name="T10" fmla="*/ 14 w 17"/>
                <a:gd name="T11" fmla="*/ 8 h 22"/>
                <a:gd name="T12" fmla="*/ 7 w 17"/>
                <a:gd name="T13" fmla="*/ 15 h 22"/>
                <a:gd name="T14" fmla="*/ 3 w 17"/>
                <a:gd name="T15" fmla="*/ 18 h 22"/>
                <a:gd name="T16" fmla="*/ 0 w 17"/>
                <a:gd name="T17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22">
                  <a:moveTo>
                    <a:pt x="0" y="22"/>
                  </a:moveTo>
                  <a:lnTo>
                    <a:pt x="3" y="18"/>
                  </a:lnTo>
                  <a:lnTo>
                    <a:pt x="7" y="15"/>
                  </a:lnTo>
                  <a:lnTo>
                    <a:pt x="14" y="8"/>
                  </a:lnTo>
                  <a:lnTo>
                    <a:pt x="17" y="0"/>
                  </a:lnTo>
                  <a:lnTo>
                    <a:pt x="14" y="8"/>
                  </a:lnTo>
                  <a:lnTo>
                    <a:pt x="7" y="15"/>
                  </a:lnTo>
                  <a:lnTo>
                    <a:pt x="3" y="18"/>
                  </a:lnTo>
                  <a:lnTo>
                    <a:pt x="0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43" name="Freeform 239"/>
            <p:cNvSpPr>
              <a:spLocks/>
            </p:cNvSpPr>
            <p:nvPr userDrawn="1"/>
          </p:nvSpPr>
          <p:spPr bwMode="gray">
            <a:xfrm>
              <a:off x="885" y="881"/>
              <a:ext cx="12" cy="15"/>
            </a:xfrm>
            <a:custGeom>
              <a:avLst/>
              <a:gdLst>
                <a:gd name="T0" fmla="*/ 0 w 11"/>
                <a:gd name="T1" fmla="*/ 14 h 14"/>
                <a:gd name="T2" fmla="*/ 4 w 11"/>
                <a:gd name="T3" fmla="*/ 7 h 14"/>
                <a:gd name="T4" fmla="*/ 11 w 11"/>
                <a:gd name="T5" fmla="*/ 0 h 14"/>
                <a:gd name="T6" fmla="*/ 11 w 11"/>
                <a:gd name="T7" fmla="*/ 0 h 14"/>
                <a:gd name="T8" fmla="*/ 11 w 11"/>
                <a:gd name="T9" fmla="*/ 0 h 14"/>
                <a:gd name="T10" fmla="*/ 7 w 11"/>
                <a:gd name="T11" fmla="*/ 0 h 14"/>
                <a:gd name="T12" fmla="*/ 7 w 11"/>
                <a:gd name="T13" fmla="*/ 4 h 14"/>
                <a:gd name="T14" fmla="*/ 4 w 11"/>
                <a:gd name="T15" fmla="*/ 7 h 14"/>
                <a:gd name="T16" fmla="*/ 0 w 11"/>
                <a:gd name="T1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4">
                  <a:moveTo>
                    <a:pt x="0" y="14"/>
                  </a:moveTo>
                  <a:lnTo>
                    <a:pt x="4" y="7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4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44" name="Freeform 240"/>
            <p:cNvSpPr>
              <a:spLocks/>
            </p:cNvSpPr>
            <p:nvPr userDrawn="1"/>
          </p:nvSpPr>
          <p:spPr bwMode="gray">
            <a:xfrm>
              <a:off x="904" y="851"/>
              <a:ext cx="22" cy="19"/>
            </a:xfrm>
            <a:custGeom>
              <a:avLst/>
              <a:gdLst>
                <a:gd name="T0" fmla="*/ 0 w 21"/>
                <a:gd name="T1" fmla="*/ 18 h 18"/>
                <a:gd name="T2" fmla="*/ 10 w 21"/>
                <a:gd name="T3" fmla="*/ 10 h 18"/>
                <a:gd name="T4" fmla="*/ 21 w 21"/>
                <a:gd name="T5" fmla="*/ 0 h 18"/>
                <a:gd name="T6" fmla="*/ 21 w 21"/>
                <a:gd name="T7" fmla="*/ 3 h 18"/>
                <a:gd name="T8" fmla="*/ 21 w 21"/>
                <a:gd name="T9" fmla="*/ 3 h 18"/>
                <a:gd name="T10" fmla="*/ 17 w 21"/>
                <a:gd name="T11" fmla="*/ 3 h 18"/>
                <a:gd name="T12" fmla="*/ 14 w 21"/>
                <a:gd name="T13" fmla="*/ 7 h 18"/>
                <a:gd name="T14" fmla="*/ 7 w 21"/>
                <a:gd name="T15" fmla="*/ 10 h 18"/>
                <a:gd name="T16" fmla="*/ 0 w 21"/>
                <a:gd name="T1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8">
                  <a:moveTo>
                    <a:pt x="0" y="18"/>
                  </a:moveTo>
                  <a:lnTo>
                    <a:pt x="10" y="10"/>
                  </a:lnTo>
                  <a:lnTo>
                    <a:pt x="21" y="0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17" y="3"/>
                  </a:lnTo>
                  <a:lnTo>
                    <a:pt x="14" y="7"/>
                  </a:lnTo>
                  <a:lnTo>
                    <a:pt x="7" y="10"/>
                  </a:lnTo>
                  <a:lnTo>
                    <a:pt x="0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45" name="Freeform 241"/>
            <p:cNvSpPr>
              <a:spLocks/>
            </p:cNvSpPr>
            <p:nvPr userDrawn="1"/>
          </p:nvSpPr>
          <p:spPr bwMode="gray">
            <a:xfrm>
              <a:off x="930" y="874"/>
              <a:ext cx="14" cy="15"/>
            </a:xfrm>
            <a:custGeom>
              <a:avLst/>
              <a:gdLst>
                <a:gd name="T0" fmla="*/ 0 w 14"/>
                <a:gd name="T1" fmla="*/ 0 h 14"/>
                <a:gd name="T2" fmla="*/ 7 w 14"/>
                <a:gd name="T3" fmla="*/ 7 h 14"/>
                <a:gd name="T4" fmla="*/ 14 w 14"/>
                <a:gd name="T5" fmla="*/ 14 h 14"/>
                <a:gd name="T6" fmla="*/ 10 w 14"/>
                <a:gd name="T7" fmla="*/ 11 h 14"/>
                <a:gd name="T8" fmla="*/ 3 w 14"/>
                <a:gd name="T9" fmla="*/ 4 h 14"/>
                <a:gd name="T10" fmla="*/ 0 w 14"/>
                <a:gd name="T11" fmla="*/ 4 h 14"/>
                <a:gd name="T12" fmla="*/ 0 w 14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4">
                  <a:moveTo>
                    <a:pt x="0" y="0"/>
                  </a:moveTo>
                  <a:lnTo>
                    <a:pt x="7" y="7"/>
                  </a:lnTo>
                  <a:lnTo>
                    <a:pt x="14" y="14"/>
                  </a:lnTo>
                  <a:lnTo>
                    <a:pt x="10" y="11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46" name="Freeform 242"/>
            <p:cNvSpPr>
              <a:spLocks/>
            </p:cNvSpPr>
            <p:nvPr userDrawn="1"/>
          </p:nvSpPr>
          <p:spPr bwMode="gray">
            <a:xfrm>
              <a:off x="951" y="900"/>
              <a:ext cx="11" cy="8"/>
            </a:xfrm>
            <a:custGeom>
              <a:avLst/>
              <a:gdLst>
                <a:gd name="T0" fmla="*/ 10 w 10"/>
                <a:gd name="T1" fmla="*/ 7 h 7"/>
                <a:gd name="T2" fmla="*/ 0 w 10"/>
                <a:gd name="T3" fmla="*/ 0 h 7"/>
                <a:gd name="T4" fmla="*/ 3 w 10"/>
                <a:gd name="T5" fmla="*/ 3 h 7"/>
                <a:gd name="T6" fmla="*/ 10 w 10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7">
                  <a:moveTo>
                    <a:pt x="10" y="7"/>
                  </a:moveTo>
                  <a:lnTo>
                    <a:pt x="0" y="0"/>
                  </a:lnTo>
                  <a:lnTo>
                    <a:pt x="3" y="3"/>
                  </a:lnTo>
                  <a:lnTo>
                    <a:pt x="1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47" name="Freeform 243"/>
            <p:cNvSpPr>
              <a:spLocks/>
            </p:cNvSpPr>
            <p:nvPr userDrawn="1"/>
          </p:nvSpPr>
          <p:spPr bwMode="gray">
            <a:xfrm>
              <a:off x="994" y="843"/>
              <a:ext cx="8" cy="4"/>
            </a:xfrm>
            <a:custGeom>
              <a:avLst/>
              <a:gdLst>
                <a:gd name="T0" fmla="*/ 0 w 7"/>
                <a:gd name="T1" fmla="*/ 3 h 3"/>
                <a:gd name="T2" fmla="*/ 3 w 7"/>
                <a:gd name="T3" fmla="*/ 0 h 3"/>
                <a:gd name="T4" fmla="*/ 7 w 7"/>
                <a:gd name="T5" fmla="*/ 0 h 3"/>
                <a:gd name="T6" fmla="*/ 3 w 7"/>
                <a:gd name="T7" fmla="*/ 0 h 3"/>
                <a:gd name="T8" fmla="*/ 0 w 7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3" y="0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48" name="Freeform 244"/>
            <p:cNvSpPr>
              <a:spLocks/>
            </p:cNvSpPr>
            <p:nvPr userDrawn="1"/>
          </p:nvSpPr>
          <p:spPr bwMode="gray">
            <a:xfrm>
              <a:off x="1005" y="824"/>
              <a:ext cx="4" cy="7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4 h 7"/>
                <a:gd name="T4" fmla="*/ 4 w 4"/>
                <a:gd name="T5" fmla="*/ 0 h 7"/>
                <a:gd name="T6" fmla="*/ 0 w 4"/>
                <a:gd name="T7" fmla="*/ 4 h 7"/>
                <a:gd name="T8" fmla="*/ 0 w 4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49" name="Freeform 245"/>
            <p:cNvSpPr>
              <a:spLocks/>
            </p:cNvSpPr>
            <p:nvPr userDrawn="1"/>
          </p:nvSpPr>
          <p:spPr bwMode="gray">
            <a:xfrm>
              <a:off x="2244" y="1432"/>
              <a:ext cx="15" cy="15"/>
            </a:xfrm>
            <a:custGeom>
              <a:avLst/>
              <a:gdLst>
                <a:gd name="T0" fmla="*/ 14 w 14"/>
                <a:gd name="T1" fmla="*/ 0 h 14"/>
                <a:gd name="T2" fmla="*/ 0 w 14"/>
                <a:gd name="T3" fmla="*/ 7 h 14"/>
                <a:gd name="T4" fmla="*/ 0 w 14"/>
                <a:gd name="T5" fmla="*/ 14 h 14"/>
                <a:gd name="T6" fmla="*/ 0 w 14"/>
                <a:gd name="T7" fmla="*/ 7 h 14"/>
                <a:gd name="T8" fmla="*/ 14 w 14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14" y="0"/>
                  </a:moveTo>
                  <a:lnTo>
                    <a:pt x="0" y="7"/>
                  </a:lnTo>
                  <a:lnTo>
                    <a:pt x="0" y="14"/>
                  </a:lnTo>
                  <a:lnTo>
                    <a:pt x="0" y="7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50" name="Freeform 246"/>
            <p:cNvSpPr>
              <a:spLocks/>
            </p:cNvSpPr>
            <p:nvPr userDrawn="1"/>
          </p:nvSpPr>
          <p:spPr bwMode="gray">
            <a:xfrm>
              <a:off x="2020" y="1945"/>
              <a:ext cx="7" cy="11"/>
            </a:xfrm>
            <a:custGeom>
              <a:avLst/>
              <a:gdLst>
                <a:gd name="T0" fmla="*/ 3 w 7"/>
                <a:gd name="T1" fmla="*/ 0 h 10"/>
                <a:gd name="T2" fmla="*/ 0 w 7"/>
                <a:gd name="T3" fmla="*/ 0 h 10"/>
                <a:gd name="T4" fmla="*/ 0 w 7"/>
                <a:gd name="T5" fmla="*/ 3 h 10"/>
                <a:gd name="T6" fmla="*/ 3 w 7"/>
                <a:gd name="T7" fmla="*/ 3 h 10"/>
                <a:gd name="T8" fmla="*/ 7 w 7"/>
                <a:gd name="T9" fmla="*/ 7 h 10"/>
                <a:gd name="T10" fmla="*/ 7 w 7"/>
                <a:gd name="T11" fmla="*/ 10 h 10"/>
                <a:gd name="T12" fmla="*/ 7 w 7"/>
                <a:gd name="T13" fmla="*/ 7 h 10"/>
                <a:gd name="T14" fmla="*/ 3 w 7"/>
                <a:gd name="T15" fmla="*/ 3 h 10"/>
                <a:gd name="T16" fmla="*/ 0 w 7"/>
                <a:gd name="T17" fmla="*/ 3 h 10"/>
                <a:gd name="T18" fmla="*/ 0 w 7"/>
                <a:gd name="T19" fmla="*/ 3 h 10"/>
                <a:gd name="T20" fmla="*/ 0 w 7"/>
                <a:gd name="T21" fmla="*/ 3 h 10"/>
                <a:gd name="T22" fmla="*/ 0 w 7"/>
                <a:gd name="T23" fmla="*/ 3 h 10"/>
                <a:gd name="T24" fmla="*/ 3 w 7"/>
                <a:gd name="T2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" h="10">
                  <a:moveTo>
                    <a:pt x="3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3" y="3"/>
                  </a:lnTo>
                  <a:lnTo>
                    <a:pt x="7" y="7"/>
                  </a:lnTo>
                  <a:lnTo>
                    <a:pt x="7" y="10"/>
                  </a:lnTo>
                  <a:lnTo>
                    <a:pt x="7" y="7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51" name="Freeform 247"/>
            <p:cNvSpPr>
              <a:spLocks/>
            </p:cNvSpPr>
            <p:nvPr userDrawn="1"/>
          </p:nvSpPr>
          <p:spPr bwMode="gray">
            <a:xfrm>
              <a:off x="1937" y="1599"/>
              <a:ext cx="72" cy="3"/>
            </a:xfrm>
            <a:custGeom>
              <a:avLst/>
              <a:gdLst>
                <a:gd name="T0" fmla="*/ 56 w 70"/>
                <a:gd name="T1" fmla="*/ 0 h 3"/>
                <a:gd name="T2" fmla="*/ 28 w 70"/>
                <a:gd name="T3" fmla="*/ 3 h 3"/>
                <a:gd name="T4" fmla="*/ 0 w 70"/>
                <a:gd name="T5" fmla="*/ 0 h 3"/>
                <a:gd name="T6" fmla="*/ 28 w 70"/>
                <a:gd name="T7" fmla="*/ 3 h 3"/>
                <a:gd name="T8" fmla="*/ 56 w 70"/>
                <a:gd name="T9" fmla="*/ 0 h 3"/>
                <a:gd name="T10" fmla="*/ 63 w 70"/>
                <a:gd name="T11" fmla="*/ 0 h 3"/>
                <a:gd name="T12" fmla="*/ 67 w 70"/>
                <a:gd name="T13" fmla="*/ 0 h 3"/>
                <a:gd name="T14" fmla="*/ 70 w 70"/>
                <a:gd name="T15" fmla="*/ 0 h 3"/>
                <a:gd name="T16" fmla="*/ 63 w 70"/>
                <a:gd name="T17" fmla="*/ 0 h 3"/>
                <a:gd name="T18" fmla="*/ 56 w 70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3">
                  <a:moveTo>
                    <a:pt x="56" y="0"/>
                  </a:moveTo>
                  <a:lnTo>
                    <a:pt x="28" y="3"/>
                  </a:lnTo>
                  <a:lnTo>
                    <a:pt x="0" y="0"/>
                  </a:lnTo>
                  <a:lnTo>
                    <a:pt x="28" y="3"/>
                  </a:lnTo>
                  <a:lnTo>
                    <a:pt x="56" y="0"/>
                  </a:lnTo>
                  <a:lnTo>
                    <a:pt x="63" y="0"/>
                  </a:lnTo>
                  <a:lnTo>
                    <a:pt x="67" y="0"/>
                  </a:lnTo>
                  <a:lnTo>
                    <a:pt x="70" y="0"/>
                  </a:lnTo>
                  <a:lnTo>
                    <a:pt x="63" y="0"/>
                  </a:lnTo>
                  <a:lnTo>
                    <a:pt x="5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52" name="Freeform 248"/>
            <p:cNvSpPr>
              <a:spLocks/>
            </p:cNvSpPr>
            <p:nvPr userDrawn="1"/>
          </p:nvSpPr>
          <p:spPr bwMode="gray">
            <a:xfrm>
              <a:off x="1962" y="1876"/>
              <a:ext cx="15" cy="35"/>
            </a:xfrm>
            <a:custGeom>
              <a:avLst/>
              <a:gdLst>
                <a:gd name="T0" fmla="*/ 0 w 14"/>
                <a:gd name="T1" fmla="*/ 0 h 32"/>
                <a:gd name="T2" fmla="*/ 7 w 14"/>
                <a:gd name="T3" fmla="*/ 7 h 32"/>
                <a:gd name="T4" fmla="*/ 10 w 14"/>
                <a:gd name="T5" fmla="*/ 18 h 32"/>
                <a:gd name="T6" fmla="*/ 14 w 14"/>
                <a:gd name="T7" fmla="*/ 28 h 32"/>
                <a:gd name="T8" fmla="*/ 10 w 14"/>
                <a:gd name="T9" fmla="*/ 28 h 32"/>
                <a:gd name="T10" fmla="*/ 7 w 14"/>
                <a:gd name="T11" fmla="*/ 32 h 32"/>
                <a:gd name="T12" fmla="*/ 10 w 14"/>
                <a:gd name="T13" fmla="*/ 28 h 32"/>
                <a:gd name="T14" fmla="*/ 14 w 14"/>
                <a:gd name="T15" fmla="*/ 28 h 32"/>
                <a:gd name="T16" fmla="*/ 14 w 14"/>
                <a:gd name="T17" fmla="*/ 28 h 32"/>
                <a:gd name="T18" fmla="*/ 10 w 14"/>
                <a:gd name="T19" fmla="*/ 18 h 32"/>
                <a:gd name="T20" fmla="*/ 7 w 14"/>
                <a:gd name="T21" fmla="*/ 7 h 32"/>
                <a:gd name="T22" fmla="*/ 0 w 14"/>
                <a:gd name="T2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" h="32">
                  <a:moveTo>
                    <a:pt x="0" y="0"/>
                  </a:moveTo>
                  <a:lnTo>
                    <a:pt x="7" y="7"/>
                  </a:lnTo>
                  <a:lnTo>
                    <a:pt x="10" y="18"/>
                  </a:lnTo>
                  <a:lnTo>
                    <a:pt x="14" y="28"/>
                  </a:lnTo>
                  <a:lnTo>
                    <a:pt x="10" y="28"/>
                  </a:lnTo>
                  <a:lnTo>
                    <a:pt x="7" y="32"/>
                  </a:lnTo>
                  <a:lnTo>
                    <a:pt x="10" y="28"/>
                  </a:lnTo>
                  <a:lnTo>
                    <a:pt x="14" y="28"/>
                  </a:lnTo>
                  <a:lnTo>
                    <a:pt x="14" y="28"/>
                  </a:lnTo>
                  <a:lnTo>
                    <a:pt x="10" y="18"/>
                  </a:lnTo>
                  <a:lnTo>
                    <a:pt x="7" y="7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53" name="Freeform 249"/>
            <p:cNvSpPr>
              <a:spLocks/>
            </p:cNvSpPr>
            <p:nvPr userDrawn="1"/>
          </p:nvSpPr>
          <p:spPr bwMode="gray">
            <a:xfrm>
              <a:off x="1886" y="1869"/>
              <a:ext cx="15" cy="26"/>
            </a:xfrm>
            <a:custGeom>
              <a:avLst/>
              <a:gdLst>
                <a:gd name="T0" fmla="*/ 3 w 14"/>
                <a:gd name="T1" fmla="*/ 25 h 25"/>
                <a:gd name="T2" fmla="*/ 3 w 14"/>
                <a:gd name="T3" fmla="*/ 25 h 25"/>
                <a:gd name="T4" fmla="*/ 0 w 14"/>
                <a:gd name="T5" fmla="*/ 25 h 25"/>
                <a:gd name="T6" fmla="*/ 14 w 14"/>
                <a:gd name="T7" fmla="*/ 0 h 25"/>
                <a:gd name="T8" fmla="*/ 14 w 14"/>
                <a:gd name="T9" fmla="*/ 0 h 25"/>
                <a:gd name="T10" fmla="*/ 14 w 14"/>
                <a:gd name="T11" fmla="*/ 4 h 25"/>
                <a:gd name="T12" fmla="*/ 10 w 14"/>
                <a:gd name="T13" fmla="*/ 7 h 25"/>
                <a:gd name="T14" fmla="*/ 7 w 14"/>
                <a:gd name="T15" fmla="*/ 14 h 25"/>
                <a:gd name="T16" fmla="*/ 3 w 14"/>
                <a:gd name="T17" fmla="*/ 21 h 25"/>
                <a:gd name="T18" fmla="*/ 3 w 14"/>
                <a:gd name="T1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25">
                  <a:moveTo>
                    <a:pt x="3" y="25"/>
                  </a:moveTo>
                  <a:lnTo>
                    <a:pt x="3" y="25"/>
                  </a:lnTo>
                  <a:lnTo>
                    <a:pt x="0" y="25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4"/>
                  </a:lnTo>
                  <a:lnTo>
                    <a:pt x="10" y="7"/>
                  </a:lnTo>
                  <a:lnTo>
                    <a:pt x="7" y="14"/>
                  </a:lnTo>
                  <a:lnTo>
                    <a:pt x="3" y="21"/>
                  </a:lnTo>
                  <a:lnTo>
                    <a:pt x="3" y="2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54" name="Freeform 250"/>
            <p:cNvSpPr>
              <a:spLocks/>
            </p:cNvSpPr>
            <p:nvPr userDrawn="1"/>
          </p:nvSpPr>
          <p:spPr bwMode="gray">
            <a:xfrm>
              <a:off x="1861" y="1853"/>
              <a:ext cx="18" cy="5"/>
            </a:xfrm>
            <a:custGeom>
              <a:avLst/>
              <a:gdLst>
                <a:gd name="T0" fmla="*/ 0 w 18"/>
                <a:gd name="T1" fmla="*/ 0 h 4"/>
                <a:gd name="T2" fmla="*/ 0 w 18"/>
                <a:gd name="T3" fmla="*/ 0 h 4"/>
                <a:gd name="T4" fmla="*/ 0 w 18"/>
                <a:gd name="T5" fmla="*/ 0 h 4"/>
                <a:gd name="T6" fmla="*/ 3 w 18"/>
                <a:gd name="T7" fmla="*/ 0 h 4"/>
                <a:gd name="T8" fmla="*/ 10 w 18"/>
                <a:gd name="T9" fmla="*/ 0 h 4"/>
                <a:gd name="T10" fmla="*/ 18 w 18"/>
                <a:gd name="T11" fmla="*/ 4 h 4"/>
                <a:gd name="T12" fmla="*/ 10 w 18"/>
                <a:gd name="T13" fmla="*/ 4 h 4"/>
                <a:gd name="T14" fmla="*/ 0 w 18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4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8" y="4"/>
                  </a:lnTo>
                  <a:lnTo>
                    <a:pt x="1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55" name="Freeform 251"/>
            <p:cNvSpPr>
              <a:spLocks/>
            </p:cNvSpPr>
            <p:nvPr userDrawn="1"/>
          </p:nvSpPr>
          <p:spPr bwMode="gray">
            <a:xfrm>
              <a:off x="1828" y="1869"/>
              <a:ext cx="4" cy="11"/>
            </a:xfrm>
            <a:custGeom>
              <a:avLst/>
              <a:gdLst>
                <a:gd name="T0" fmla="*/ 0 w 4"/>
                <a:gd name="T1" fmla="*/ 4 h 11"/>
                <a:gd name="T2" fmla="*/ 0 w 4"/>
                <a:gd name="T3" fmla="*/ 11 h 11"/>
                <a:gd name="T4" fmla="*/ 0 w 4"/>
                <a:gd name="T5" fmla="*/ 7 h 11"/>
                <a:gd name="T6" fmla="*/ 0 w 4"/>
                <a:gd name="T7" fmla="*/ 4 h 11"/>
                <a:gd name="T8" fmla="*/ 0 w 4"/>
                <a:gd name="T9" fmla="*/ 4 h 11"/>
                <a:gd name="T10" fmla="*/ 4 w 4"/>
                <a:gd name="T11" fmla="*/ 4 h 11"/>
                <a:gd name="T12" fmla="*/ 4 w 4"/>
                <a:gd name="T13" fmla="*/ 4 h 11"/>
                <a:gd name="T14" fmla="*/ 4 w 4"/>
                <a:gd name="T15" fmla="*/ 0 h 11"/>
                <a:gd name="T16" fmla="*/ 0 w 4"/>
                <a:gd name="T17" fmla="*/ 4 h 11"/>
                <a:gd name="T18" fmla="*/ 0 w 4"/>
                <a:gd name="T19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11">
                  <a:moveTo>
                    <a:pt x="0" y="4"/>
                  </a:moveTo>
                  <a:lnTo>
                    <a:pt x="0" y="11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56" name="Freeform 252"/>
            <p:cNvSpPr>
              <a:spLocks/>
            </p:cNvSpPr>
            <p:nvPr userDrawn="1"/>
          </p:nvSpPr>
          <p:spPr bwMode="gray">
            <a:xfrm>
              <a:off x="1825" y="1884"/>
              <a:ext cx="3" cy="7"/>
            </a:xfrm>
            <a:custGeom>
              <a:avLst/>
              <a:gdLst>
                <a:gd name="T0" fmla="*/ 3 w 3"/>
                <a:gd name="T1" fmla="*/ 0 h 7"/>
                <a:gd name="T2" fmla="*/ 0 w 3"/>
                <a:gd name="T3" fmla="*/ 7 h 7"/>
                <a:gd name="T4" fmla="*/ 0 w 3"/>
                <a:gd name="T5" fmla="*/ 7 h 7"/>
                <a:gd name="T6" fmla="*/ 0 w 3"/>
                <a:gd name="T7" fmla="*/ 7 h 7"/>
                <a:gd name="T8" fmla="*/ 0 w 3"/>
                <a:gd name="T9" fmla="*/ 4 h 7"/>
                <a:gd name="T10" fmla="*/ 3 w 3"/>
                <a:gd name="T1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7">
                  <a:moveTo>
                    <a:pt x="3" y="0"/>
                  </a:move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57" name="Freeform 253"/>
            <p:cNvSpPr>
              <a:spLocks/>
            </p:cNvSpPr>
            <p:nvPr userDrawn="1"/>
          </p:nvSpPr>
          <p:spPr bwMode="gray">
            <a:xfrm>
              <a:off x="1944" y="1876"/>
              <a:ext cx="7" cy="15"/>
            </a:xfrm>
            <a:custGeom>
              <a:avLst/>
              <a:gdLst>
                <a:gd name="T0" fmla="*/ 7 w 7"/>
                <a:gd name="T1" fmla="*/ 0 h 14"/>
                <a:gd name="T2" fmla="*/ 0 w 7"/>
                <a:gd name="T3" fmla="*/ 14 h 14"/>
                <a:gd name="T4" fmla="*/ 0 w 7"/>
                <a:gd name="T5" fmla="*/ 11 h 14"/>
                <a:gd name="T6" fmla="*/ 0 w 7"/>
                <a:gd name="T7" fmla="*/ 7 h 14"/>
                <a:gd name="T8" fmla="*/ 3 w 7"/>
                <a:gd name="T9" fmla="*/ 4 h 14"/>
                <a:gd name="T10" fmla="*/ 7 w 7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4">
                  <a:moveTo>
                    <a:pt x="7" y="0"/>
                  </a:moveTo>
                  <a:lnTo>
                    <a:pt x="0" y="14"/>
                  </a:lnTo>
                  <a:lnTo>
                    <a:pt x="0" y="11"/>
                  </a:lnTo>
                  <a:lnTo>
                    <a:pt x="0" y="7"/>
                  </a:lnTo>
                  <a:lnTo>
                    <a:pt x="3" y="4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58" name="Freeform 254"/>
            <p:cNvSpPr>
              <a:spLocks/>
            </p:cNvSpPr>
            <p:nvPr userDrawn="1"/>
          </p:nvSpPr>
          <p:spPr bwMode="gray">
            <a:xfrm>
              <a:off x="1951" y="1869"/>
              <a:ext cx="4" cy="4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4 w 4"/>
                <a:gd name="T5" fmla="*/ 0 h 4"/>
                <a:gd name="T6" fmla="*/ 0 w 4"/>
                <a:gd name="T7" fmla="*/ 4 h 4"/>
                <a:gd name="T8" fmla="*/ 4 w 4"/>
                <a:gd name="T9" fmla="*/ 0 h 4"/>
                <a:gd name="T10" fmla="*/ 4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59" name="Freeform 255"/>
            <p:cNvSpPr>
              <a:spLocks/>
            </p:cNvSpPr>
            <p:nvPr userDrawn="1"/>
          </p:nvSpPr>
          <p:spPr bwMode="gray">
            <a:xfrm>
              <a:off x="1970" y="1956"/>
              <a:ext cx="10" cy="4"/>
            </a:xfrm>
            <a:custGeom>
              <a:avLst/>
              <a:gdLst>
                <a:gd name="T0" fmla="*/ 10 w 10"/>
                <a:gd name="T1" fmla="*/ 0 h 4"/>
                <a:gd name="T2" fmla="*/ 7 w 10"/>
                <a:gd name="T3" fmla="*/ 4 h 4"/>
                <a:gd name="T4" fmla="*/ 0 w 10"/>
                <a:gd name="T5" fmla="*/ 4 h 4"/>
                <a:gd name="T6" fmla="*/ 7 w 10"/>
                <a:gd name="T7" fmla="*/ 4 h 4"/>
                <a:gd name="T8" fmla="*/ 10 w 1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10" y="0"/>
                  </a:moveTo>
                  <a:lnTo>
                    <a:pt x="7" y="4"/>
                  </a:lnTo>
                  <a:lnTo>
                    <a:pt x="0" y="4"/>
                  </a:lnTo>
                  <a:lnTo>
                    <a:pt x="7" y="4"/>
                  </a:lnTo>
                  <a:lnTo>
                    <a:pt x="1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60" name="Freeform 256"/>
            <p:cNvSpPr>
              <a:spLocks/>
            </p:cNvSpPr>
            <p:nvPr userDrawn="1"/>
          </p:nvSpPr>
          <p:spPr bwMode="gray">
            <a:xfrm>
              <a:off x="1835" y="1439"/>
              <a:ext cx="29" cy="53"/>
            </a:xfrm>
            <a:custGeom>
              <a:avLst/>
              <a:gdLst>
                <a:gd name="T0" fmla="*/ 4 w 28"/>
                <a:gd name="T1" fmla="*/ 11 h 49"/>
                <a:gd name="T2" fmla="*/ 0 w 28"/>
                <a:gd name="T3" fmla="*/ 25 h 49"/>
                <a:gd name="T4" fmla="*/ 0 w 28"/>
                <a:gd name="T5" fmla="*/ 32 h 49"/>
                <a:gd name="T6" fmla="*/ 4 w 28"/>
                <a:gd name="T7" fmla="*/ 42 h 49"/>
                <a:gd name="T8" fmla="*/ 7 w 28"/>
                <a:gd name="T9" fmla="*/ 49 h 49"/>
                <a:gd name="T10" fmla="*/ 4 w 28"/>
                <a:gd name="T11" fmla="*/ 42 h 49"/>
                <a:gd name="T12" fmla="*/ 0 w 28"/>
                <a:gd name="T13" fmla="*/ 32 h 49"/>
                <a:gd name="T14" fmla="*/ 0 w 28"/>
                <a:gd name="T15" fmla="*/ 25 h 49"/>
                <a:gd name="T16" fmla="*/ 4 w 28"/>
                <a:gd name="T17" fmla="*/ 11 h 49"/>
                <a:gd name="T18" fmla="*/ 25 w 28"/>
                <a:gd name="T19" fmla="*/ 0 h 49"/>
                <a:gd name="T20" fmla="*/ 28 w 28"/>
                <a:gd name="T21" fmla="*/ 0 h 49"/>
                <a:gd name="T22" fmla="*/ 4 w 28"/>
                <a:gd name="T23" fmla="*/ 1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49">
                  <a:moveTo>
                    <a:pt x="4" y="11"/>
                  </a:moveTo>
                  <a:lnTo>
                    <a:pt x="0" y="25"/>
                  </a:lnTo>
                  <a:lnTo>
                    <a:pt x="0" y="32"/>
                  </a:lnTo>
                  <a:lnTo>
                    <a:pt x="4" y="42"/>
                  </a:lnTo>
                  <a:lnTo>
                    <a:pt x="7" y="49"/>
                  </a:lnTo>
                  <a:lnTo>
                    <a:pt x="4" y="42"/>
                  </a:lnTo>
                  <a:lnTo>
                    <a:pt x="0" y="32"/>
                  </a:lnTo>
                  <a:lnTo>
                    <a:pt x="0" y="25"/>
                  </a:lnTo>
                  <a:lnTo>
                    <a:pt x="4" y="11"/>
                  </a:lnTo>
                  <a:lnTo>
                    <a:pt x="25" y="0"/>
                  </a:lnTo>
                  <a:lnTo>
                    <a:pt x="28" y="0"/>
                  </a:lnTo>
                  <a:lnTo>
                    <a:pt x="4" y="1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61" name="Freeform 257"/>
            <p:cNvSpPr>
              <a:spLocks/>
            </p:cNvSpPr>
            <p:nvPr userDrawn="1"/>
          </p:nvSpPr>
          <p:spPr bwMode="gray">
            <a:xfrm>
              <a:off x="1799" y="1466"/>
              <a:ext cx="21" cy="8"/>
            </a:xfrm>
            <a:custGeom>
              <a:avLst/>
              <a:gdLst>
                <a:gd name="T0" fmla="*/ 14 w 21"/>
                <a:gd name="T1" fmla="*/ 3 h 7"/>
                <a:gd name="T2" fmla="*/ 18 w 21"/>
                <a:gd name="T3" fmla="*/ 3 h 7"/>
                <a:gd name="T4" fmla="*/ 21 w 21"/>
                <a:gd name="T5" fmla="*/ 0 h 7"/>
                <a:gd name="T6" fmla="*/ 18 w 21"/>
                <a:gd name="T7" fmla="*/ 3 h 7"/>
                <a:gd name="T8" fmla="*/ 14 w 21"/>
                <a:gd name="T9" fmla="*/ 3 h 7"/>
                <a:gd name="T10" fmla="*/ 7 w 21"/>
                <a:gd name="T11" fmla="*/ 3 h 7"/>
                <a:gd name="T12" fmla="*/ 0 w 21"/>
                <a:gd name="T13" fmla="*/ 7 h 7"/>
                <a:gd name="T14" fmla="*/ 7 w 21"/>
                <a:gd name="T15" fmla="*/ 3 h 7"/>
                <a:gd name="T16" fmla="*/ 14 w 21"/>
                <a:gd name="T17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7">
                  <a:moveTo>
                    <a:pt x="14" y="3"/>
                  </a:moveTo>
                  <a:lnTo>
                    <a:pt x="18" y="3"/>
                  </a:lnTo>
                  <a:lnTo>
                    <a:pt x="21" y="0"/>
                  </a:lnTo>
                  <a:lnTo>
                    <a:pt x="18" y="3"/>
                  </a:lnTo>
                  <a:lnTo>
                    <a:pt x="14" y="3"/>
                  </a:lnTo>
                  <a:lnTo>
                    <a:pt x="7" y="3"/>
                  </a:lnTo>
                  <a:lnTo>
                    <a:pt x="0" y="7"/>
                  </a:lnTo>
                  <a:lnTo>
                    <a:pt x="7" y="3"/>
                  </a:lnTo>
                  <a:lnTo>
                    <a:pt x="14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62" name="Freeform 258"/>
            <p:cNvSpPr>
              <a:spLocks/>
            </p:cNvSpPr>
            <p:nvPr userDrawn="1"/>
          </p:nvSpPr>
          <p:spPr bwMode="gray">
            <a:xfrm>
              <a:off x="1628" y="1754"/>
              <a:ext cx="26" cy="12"/>
            </a:xfrm>
            <a:custGeom>
              <a:avLst/>
              <a:gdLst>
                <a:gd name="T0" fmla="*/ 7 w 25"/>
                <a:gd name="T1" fmla="*/ 7 h 11"/>
                <a:gd name="T2" fmla="*/ 4 w 25"/>
                <a:gd name="T3" fmla="*/ 7 h 11"/>
                <a:gd name="T4" fmla="*/ 4 w 25"/>
                <a:gd name="T5" fmla="*/ 4 h 11"/>
                <a:gd name="T6" fmla="*/ 0 w 25"/>
                <a:gd name="T7" fmla="*/ 0 h 11"/>
                <a:gd name="T8" fmla="*/ 4 w 25"/>
                <a:gd name="T9" fmla="*/ 4 h 11"/>
                <a:gd name="T10" fmla="*/ 7 w 25"/>
                <a:gd name="T11" fmla="*/ 7 h 11"/>
                <a:gd name="T12" fmla="*/ 7 w 25"/>
                <a:gd name="T13" fmla="*/ 7 h 11"/>
                <a:gd name="T14" fmla="*/ 11 w 25"/>
                <a:gd name="T15" fmla="*/ 7 h 11"/>
                <a:gd name="T16" fmla="*/ 18 w 25"/>
                <a:gd name="T17" fmla="*/ 7 h 11"/>
                <a:gd name="T18" fmla="*/ 25 w 25"/>
                <a:gd name="T19" fmla="*/ 11 h 11"/>
                <a:gd name="T20" fmla="*/ 22 w 25"/>
                <a:gd name="T21" fmla="*/ 7 h 11"/>
                <a:gd name="T22" fmla="*/ 18 w 25"/>
                <a:gd name="T23" fmla="*/ 7 h 11"/>
                <a:gd name="T24" fmla="*/ 11 w 25"/>
                <a:gd name="T25" fmla="*/ 7 h 11"/>
                <a:gd name="T26" fmla="*/ 7 w 25"/>
                <a:gd name="T2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" h="11">
                  <a:moveTo>
                    <a:pt x="7" y="7"/>
                  </a:moveTo>
                  <a:lnTo>
                    <a:pt x="4" y="7"/>
                  </a:ln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lnTo>
                    <a:pt x="7" y="7"/>
                  </a:lnTo>
                  <a:lnTo>
                    <a:pt x="7" y="7"/>
                  </a:lnTo>
                  <a:lnTo>
                    <a:pt x="11" y="7"/>
                  </a:lnTo>
                  <a:lnTo>
                    <a:pt x="18" y="7"/>
                  </a:lnTo>
                  <a:lnTo>
                    <a:pt x="25" y="11"/>
                  </a:lnTo>
                  <a:lnTo>
                    <a:pt x="22" y="7"/>
                  </a:lnTo>
                  <a:lnTo>
                    <a:pt x="18" y="7"/>
                  </a:lnTo>
                  <a:lnTo>
                    <a:pt x="11" y="7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63" name="Freeform 259"/>
            <p:cNvSpPr>
              <a:spLocks/>
            </p:cNvSpPr>
            <p:nvPr userDrawn="1"/>
          </p:nvSpPr>
          <p:spPr bwMode="gray">
            <a:xfrm>
              <a:off x="1723" y="1766"/>
              <a:ext cx="7" cy="3"/>
            </a:xfrm>
            <a:custGeom>
              <a:avLst/>
              <a:gdLst>
                <a:gd name="T0" fmla="*/ 0 w 7"/>
                <a:gd name="T1" fmla="*/ 3 h 3"/>
                <a:gd name="T2" fmla="*/ 7 w 7"/>
                <a:gd name="T3" fmla="*/ 0 h 3"/>
                <a:gd name="T4" fmla="*/ 7 w 7"/>
                <a:gd name="T5" fmla="*/ 0 h 3"/>
                <a:gd name="T6" fmla="*/ 7 w 7"/>
                <a:gd name="T7" fmla="*/ 0 h 3"/>
                <a:gd name="T8" fmla="*/ 0 w 7"/>
                <a:gd name="T9" fmla="*/ 3 h 3"/>
                <a:gd name="T10" fmla="*/ 0 w 7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64" name="Freeform 260"/>
            <p:cNvSpPr>
              <a:spLocks/>
            </p:cNvSpPr>
            <p:nvPr userDrawn="1"/>
          </p:nvSpPr>
          <p:spPr bwMode="gray">
            <a:xfrm>
              <a:off x="1720" y="1786"/>
              <a:ext cx="10" cy="10"/>
            </a:xfrm>
            <a:custGeom>
              <a:avLst/>
              <a:gdLst>
                <a:gd name="T0" fmla="*/ 10 w 10"/>
                <a:gd name="T1" fmla="*/ 0 h 10"/>
                <a:gd name="T2" fmla="*/ 10 w 10"/>
                <a:gd name="T3" fmla="*/ 0 h 10"/>
                <a:gd name="T4" fmla="*/ 7 w 10"/>
                <a:gd name="T5" fmla="*/ 3 h 10"/>
                <a:gd name="T6" fmla="*/ 3 w 10"/>
                <a:gd name="T7" fmla="*/ 3 h 10"/>
                <a:gd name="T8" fmla="*/ 0 w 10"/>
                <a:gd name="T9" fmla="*/ 10 h 10"/>
                <a:gd name="T10" fmla="*/ 3 w 10"/>
                <a:gd name="T11" fmla="*/ 7 h 10"/>
                <a:gd name="T12" fmla="*/ 7 w 10"/>
                <a:gd name="T13" fmla="*/ 3 h 10"/>
                <a:gd name="T14" fmla="*/ 10 w 10"/>
                <a:gd name="T1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10">
                  <a:moveTo>
                    <a:pt x="10" y="0"/>
                  </a:moveTo>
                  <a:lnTo>
                    <a:pt x="10" y="0"/>
                  </a:lnTo>
                  <a:lnTo>
                    <a:pt x="7" y="3"/>
                  </a:lnTo>
                  <a:lnTo>
                    <a:pt x="3" y="3"/>
                  </a:lnTo>
                  <a:lnTo>
                    <a:pt x="0" y="10"/>
                  </a:lnTo>
                  <a:lnTo>
                    <a:pt x="3" y="7"/>
                  </a:lnTo>
                  <a:lnTo>
                    <a:pt x="7" y="3"/>
                  </a:lnTo>
                  <a:lnTo>
                    <a:pt x="1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65" name="Freeform 261"/>
            <p:cNvSpPr>
              <a:spLocks/>
            </p:cNvSpPr>
            <p:nvPr userDrawn="1"/>
          </p:nvSpPr>
          <p:spPr bwMode="gray">
            <a:xfrm>
              <a:off x="1654" y="1706"/>
              <a:ext cx="4" cy="7"/>
            </a:xfrm>
            <a:custGeom>
              <a:avLst/>
              <a:gdLst>
                <a:gd name="T0" fmla="*/ 4 w 4"/>
                <a:gd name="T1" fmla="*/ 7 h 7"/>
                <a:gd name="T2" fmla="*/ 0 w 4"/>
                <a:gd name="T3" fmla="*/ 3 h 7"/>
                <a:gd name="T4" fmla="*/ 0 w 4"/>
                <a:gd name="T5" fmla="*/ 0 h 7"/>
                <a:gd name="T6" fmla="*/ 0 w 4"/>
                <a:gd name="T7" fmla="*/ 3 h 7"/>
                <a:gd name="T8" fmla="*/ 0 w 4"/>
                <a:gd name="T9" fmla="*/ 7 h 7"/>
                <a:gd name="T10" fmla="*/ 4 w 4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7">
                  <a:moveTo>
                    <a:pt x="4" y="7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66" name="Freeform 262"/>
            <p:cNvSpPr>
              <a:spLocks/>
            </p:cNvSpPr>
            <p:nvPr userDrawn="1"/>
          </p:nvSpPr>
          <p:spPr bwMode="gray">
            <a:xfrm>
              <a:off x="1759" y="1500"/>
              <a:ext cx="21" cy="7"/>
            </a:xfrm>
            <a:custGeom>
              <a:avLst/>
              <a:gdLst>
                <a:gd name="T0" fmla="*/ 14 w 21"/>
                <a:gd name="T1" fmla="*/ 4 h 7"/>
                <a:gd name="T2" fmla="*/ 18 w 21"/>
                <a:gd name="T3" fmla="*/ 4 h 7"/>
                <a:gd name="T4" fmla="*/ 21 w 21"/>
                <a:gd name="T5" fmla="*/ 0 h 7"/>
                <a:gd name="T6" fmla="*/ 18 w 21"/>
                <a:gd name="T7" fmla="*/ 4 h 7"/>
                <a:gd name="T8" fmla="*/ 14 w 21"/>
                <a:gd name="T9" fmla="*/ 4 h 7"/>
                <a:gd name="T10" fmla="*/ 7 w 21"/>
                <a:gd name="T11" fmla="*/ 4 h 7"/>
                <a:gd name="T12" fmla="*/ 0 w 21"/>
                <a:gd name="T13" fmla="*/ 7 h 7"/>
                <a:gd name="T14" fmla="*/ 7 w 21"/>
                <a:gd name="T15" fmla="*/ 4 h 7"/>
                <a:gd name="T16" fmla="*/ 14 w 21"/>
                <a:gd name="T1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7">
                  <a:moveTo>
                    <a:pt x="14" y="4"/>
                  </a:moveTo>
                  <a:lnTo>
                    <a:pt x="18" y="4"/>
                  </a:lnTo>
                  <a:lnTo>
                    <a:pt x="21" y="0"/>
                  </a:lnTo>
                  <a:lnTo>
                    <a:pt x="18" y="4"/>
                  </a:lnTo>
                  <a:lnTo>
                    <a:pt x="14" y="4"/>
                  </a:lnTo>
                  <a:lnTo>
                    <a:pt x="7" y="4"/>
                  </a:lnTo>
                  <a:lnTo>
                    <a:pt x="0" y="7"/>
                  </a:lnTo>
                  <a:lnTo>
                    <a:pt x="7" y="4"/>
                  </a:lnTo>
                  <a:lnTo>
                    <a:pt x="1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67" name="Freeform 263"/>
            <p:cNvSpPr>
              <a:spLocks/>
            </p:cNvSpPr>
            <p:nvPr userDrawn="1"/>
          </p:nvSpPr>
          <p:spPr bwMode="gray">
            <a:xfrm>
              <a:off x="1723" y="1539"/>
              <a:ext cx="25" cy="10"/>
            </a:xfrm>
            <a:custGeom>
              <a:avLst/>
              <a:gdLst>
                <a:gd name="T0" fmla="*/ 14 w 25"/>
                <a:gd name="T1" fmla="*/ 7 h 10"/>
                <a:gd name="T2" fmla="*/ 18 w 25"/>
                <a:gd name="T3" fmla="*/ 7 h 10"/>
                <a:gd name="T4" fmla="*/ 25 w 25"/>
                <a:gd name="T5" fmla="*/ 0 h 10"/>
                <a:gd name="T6" fmla="*/ 18 w 25"/>
                <a:gd name="T7" fmla="*/ 7 h 10"/>
                <a:gd name="T8" fmla="*/ 14 w 25"/>
                <a:gd name="T9" fmla="*/ 7 h 10"/>
                <a:gd name="T10" fmla="*/ 7 w 25"/>
                <a:gd name="T11" fmla="*/ 10 h 10"/>
                <a:gd name="T12" fmla="*/ 0 w 25"/>
                <a:gd name="T13" fmla="*/ 10 h 10"/>
                <a:gd name="T14" fmla="*/ 4 w 25"/>
                <a:gd name="T15" fmla="*/ 10 h 10"/>
                <a:gd name="T16" fmla="*/ 7 w 25"/>
                <a:gd name="T17" fmla="*/ 10 h 10"/>
                <a:gd name="T18" fmla="*/ 14 w 25"/>
                <a:gd name="T1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" h="10">
                  <a:moveTo>
                    <a:pt x="14" y="7"/>
                  </a:moveTo>
                  <a:lnTo>
                    <a:pt x="18" y="7"/>
                  </a:lnTo>
                  <a:lnTo>
                    <a:pt x="25" y="0"/>
                  </a:lnTo>
                  <a:lnTo>
                    <a:pt x="18" y="7"/>
                  </a:lnTo>
                  <a:lnTo>
                    <a:pt x="14" y="7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1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68" name="Freeform 264"/>
            <p:cNvSpPr>
              <a:spLocks/>
            </p:cNvSpPr>
            <p:nvPr userDrawn="1"/>
          </p:nvSpPr>
          <p:spPr bwMode="gray">
            <a:xfrm>
              <a:off x="1708" y="1561"/>
              <a:ext cx="15" cy="8"/>
            </a:xfrm>
            <a:custGeom>
              <a:avLst/>
              <a:gdLst>
                <a:gd name="T0" fmla="*/ 14 w 14"/>
                <a:gd name="T1" fmla="*/ 0 h 7"/>
                <a:gd name="T2" fmla="*/ 11 w 14"/>
                <a:gd name="T3" fmla="*/ 0 h 7"/>
                <a:gd name="T4" fmla="*/ 7 w 14"/>
                <a:gd name="T5" fmla="*/ 0 h 7"/>
                <a:gd name="T6" fmla="*/ 0 w 14"/>
                <a:gd name="T7" fmla="*/ 3 h 7"/>
                <a:gd name="T8" fmla="*/ 0 w 14"/>
                <a:gd name="T9" fmla="*/ 7 h 7"/>
                <a:gd name="T10" fmla="*/ 0 w 14"/>
                <a:gd name="T11" fmla="*/ 7 h 7"/>
                <a:gd name="T12" fmla="*/ 0 w 14"/>
                <a:gd name="T13" fmla="*/ 7 h 7"/>
                <a:gd name="T14" fmla="*/ 0 w 14"/>
                <a:gd name="T15" fmla="*/ 3 h 7"/>
                <a:gd name="T16" fmla="*/ 7 w 14"/>
                <a:gd name="T17" fmla="*/ 0 h 7"/>
                <a:gd name="T18" fmla="*/ 11 w 14"/>
                <a:gd name="T19" fmla="*/ 0 h 7"/>
                <a:gd name="T20" fmla="*/ 14 w 14"/>
                <a:gd name="T2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7">
                  <a:moveTo>
                    <a:pt x="14" y="0"/>
                  </a:moveTo>
                  <a:lnTo>
                    <a:pt x="11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3"/>
                  </a:lnTo>
                  <a:lnTo>
                    <a:pt x="7" y="0"/>
                  </a:lnTo>
                  <a:lnTo>
                    <a:pt x="11" y="0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69" name="Freeform 265"/>
            <p:cNvSpPr>
              <a:spLocks/>
            </p:cNvSpPr>
            <p:nvPr userDrawn="1"/>
          </p:nvSpPr>
          <p:spPr bwMode="gray">
            <a:xfrm>
              <a:off x="1672" y="1629"/>
              <a:ext cx="15" cy="5"/>
            </a:xfrm>
            <a:custGeom>
              <a:avLst/>
              <a:gdLst>
                <a:gd name="T0" fmla="*/ 14 w 14"/>
                <a:gd name="T1" fmla="*/ 0 h 4"/>
                <a:gd name="T2" fmla="*/ 14 w 14"/>
                <a:gd name="T3" fmla="*/ 0 h 4"/>
                <a:gd name="T4" fmla="*/ 14 w 14"/>
                <a:gd name="T5" fmla="*/ 0 h 4"/>
                <a:gd name="T6" fmla="*/ 14 w 14"/>
                <a:gd name="T7" fmla="*/ 0 h 4"/>
                <a:gd name="T8" fmla="*/ 14 w 14"/>
                <a:gd name="T9" fmla="*/ 0 h 4"/>
                <a:gd name="T10" fmla="*/ 7 w 14"/>
                <a:gd name="T11" fmla="*/ 0 h 4"/>
                <a:gd name="T12" fmla="*/ 0 w 14"/>
                <a:gd name="T13" fmla="*/ 4 h 4"/>
                <a:gd name="T14" fmla="*/ 7 w 14"/>
                <a:gd name="T15" fmla="*/ 0 h 4"/>
                <a:gd name="T16" fmla="*/ 14 w 14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">
                  <a:moveTo>
                    <a:pt x="14" y="0"/>
                  </a:move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7" y="0"/>
                  </a:lnTo>
                  <a:lnTo>
                    <a:pt x="0" y="4"/>
                  </a:lnTo>
                  <a:lnTo>
                    <a:pt x="7" y="0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70" name="Freeform 266"/>
            <p:cNvSpPr>
              <a:spLocks/>
            </p:cNvSpPr>
            <p:nvPr userDrawn="1"/>
          </p:nvSpPr>
          <p:spPr bwMode="gray">
            <a:xfrm>
              <a:off x="1611" y="1709"/>
              <a:ext cx="10" cy="4"/>
            </a:xfrm>
            <a:custGeom>
              <a:avLst/>
              <a:gdLst>
                <a:gd name="T0" fmla="*/ 10 w 10"/>
                <a:gd name="T1" fmla="*/ 4 h 4"/>
                <a:gd name="T2" fmla="*/ 3 w 10"/>
                <a:gd name="T3" fmla="*/ 4 h 4"/>
                <a:gd name="T4" fmla="*/ 0 w 10"/>
                <a:gd name="T5" fmla="*/ 0 h 4"/>
                <a:gd name="T6" fmla="*/ 3 w 10"/>
                <a:gd name="T7" fmla="*/ 4 h 4"/>
                <a:gd name="T8" fmla="*/ 10 w 10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10" y="4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1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71" name="Freeform 267"/>
            <p:cNvSpPr>
              <a:spLocks/>
            </p:cNvSpPr>
            <p:nvPr userDrawn="1"/>
          </p:nvSpPr>
          <p:spPr bwMode="gray">
            <a:xfrm>
              <a:off x="1447" y="1690"/>
              <a:ext cx="142" cy="91"/>
            </a:xfrm>
            <a:custGeom>
              <a:avLst/>
              <a:gdLst>
                <a:gd name="T0" fmla="*/ 28 w 138"/>
                <a:gd name="T1" fmla="*/ 43 h 85"/>
                <a:gd name="T2" fmla="*/ 32 w 138"/>
                <a:gd name="T3" fmla="*/ 32 h 85"/>
                <a:gd name="T4" fmla="*/ 36 w 138"/>
                <a:gd name="T5" fmla="*/ 32 h 85"/>
                <a:gd name="T6" fmla="*/ 39 w 138"/>
                <a:gd name="T7" fmla="*/ 29 h 85"/>
                <a:gd name="T8" fmla="*/ 46 w 138"/>
                <a:gd name="T9" fmla="*/ 25 h 85"/>
                <a:gd name="T10" fmla="*/ 53 w 138"/>
                <a:gd name="T11" fmla="*/ 22 h 85"/>
                <a:gd name="T12" fmla="*/ 57 w 138"/>
                <a:gd name="T13" fmla="*/ 15 h 85"/>
                <a:gd name="T14" fmla="*/ 60 w 138"/>
                <a:gd name="T15" fmla="*/ 8 h 85"/>
                <a:gd name="T16" fmla="*/ 60 w 138"/>
                <a:gd name="T17" fmla="*/ 8 h 85"/>
                <a:gd name="T18" fmla="*/ 67 w 138"/>
                <a:gd name="T19" fmla="*/ 11 h 85"/>
                <a:gd name="T20" fmla="*/ 71 w 138"/>
                <a:gd name="T21" fmla="*/ 11 h 85"/>
                <a:gd name="T22" fmla="*/ 74 w 138"/>
                <a:gd name="T23" fmla="*/ 11 h 85"/>
                <a:gd name="T24" fmla="*/ 78 w 138"/>
                <a:gd name="T25" fmla="*/ 11 h 85"/>
                <a:gd name="T26" fmla="*/ 88 w 138"/>
                <a:gd name="T27" fmla="*/ 11 h 85"/>
                <a:gd name="T28" fmla="*/ 95 w 138"/>
                <a:gd name="T29" fmla="*/ 11 h 85"/>
                <a:gd name="T30" fmla="*/ 106 w 138"/>
                <a:gd name="T31" fmla="*/ 11 h 85"/>
                <a:gd name="T32" fmla="*/ 117 w 138"/>
                <a:gd name="T33" fmla="*/ 8 h 85"/>
                <a:gd name="T34" fmla="*/ 127 w 138"/>
                <a:gd name="T35" fmla="*/ 0 h 85"/>
                <a:gd name="T36" fmla="*/ 138 w 138"/>
                <a:gd name="T37" fmla="*/ 0 h 85"/>
                <a:gd name="T38" fmla="*/ 138 w 138"/>
                <a:gd name="T39" fmla="*/ 0 h 85"/>
                <a:gd name="T40" fmla="*/ 127 w 138"/>
                <a:gd name="T41" fmla="*/ 0 h 85"/>
                <a:gd name="T42" fmla="*/ 120 w 138"/>
                <a:gd name="T43" fmla="*/ 8 h 85"/>
                <a:gd name="T44" fmla="*/ 106 w 138"/>
                <a:gd name="T45" fmla="*/ 11 h 85"/>
                <a:gd name="T46" fmla="*/ 95 w 138"/>
                <a:gd name="T47" fmla="*/ 15 h 85"/>
                <a:gd name="T48" fmla="*/ 88 w 138"/>
                <a:gd name="T49" fmla="*/ 11 h 85"/>
                <a:gd name="T50" fmla="*/ 81 w 138"/>
                <a:gd name="T51" fmla="*/ 11 h 85"/>
                <a:gd name="T52" fmla="*/ 78 w 138"/>
                <a:gd name="T53" fmla="*/ 11 h 85"/>
                <a:gd name="T54" fmla="*/ 71 w 138"/>
                <a:gd name="T55" fmla="*/ 11 h 85"/>
                <a:gd name="T56" fmla="*/ 67 w 138"/>
                <a:gd name="T57" fmla="*/ 11 h 85"/>
                <a:gd name="T58" fmla="*/ 64 w 138"/>
                <a:gd name="T59" fmla="*/ 11 h 85"/>
                <a:gd name="T60" fmla="*/ 60 w 138"/>
                <a:gd name="T61" fmla="*/ 8 h 85"/>
                <a:gd name="T62" fmla="*/ 57 w 138"/>
                <a:gd name="T63" fmla="*/ 15 h 85"/>
                <a:gd name="T64" fmla="*/ 53 w 138"/>
                <a:gd name="T65" fmla="*/ 22 h 85"/>
                <a:gd name="T66" fmla="*/ 46 w 138"/>
                <a:gd name="T67" fmla="*/ 29 h 85"/>
                <a:gd name="T68" fmla="*/ 39 w 138"/>
                <a:gd name="T69" fmla="*/ 32 h 85"/>
                <a:gd name="T70" fmla="*/ 36 w 138"/>
                <a:gd name="T71" fmla="*/ 32 h 85"/>
                <a:gd name="T72" fmla="*/ 36 w 138"/>
                <a:gd name="T73" fmla="*/ 32 h 85"/>
                <a:gd name="T74" fmla="*/ 28 w 138"/>
                <a:gd name="T75" fmla="*/ 43 h 85"/>
                <a:gd name="T76" fmla="*/ 11 w 138"/>
                <a:gd name="T77" fmla="*/ 46 h 85"/>
                <a:gd name="T78" fmla="*/ 11 w 138"/>
                <a:gd name="T79" fmla="*/ 67 h 85"/>
                <a:gd name="T80" fmla="*/ 0 w 138"/>
                <a:gd name="T81" fmla="*/ 85 h 85"/>
                <a:gd name="T82" fmla="*/ 0 w 138"/>
                <a:gd name="T83" fmla="*/ 82 h 85"/>
                <a:gd name="T84" fmla="*/ 11 w 138"/>
                <a:gd name="T85" fmla="*/ 64 h 85"/>
                <a:gd name="T86" fmla="*/ 11 w 138"/>
                <a:gd name="T87" fmla="*/ 43 h 85"/>
                <a:gd name="T88" fmla="*/ 21 w 138"/>
                <a:gd name="T89" fmla="*/ 43 h 85"/>
                <a:gd name="T90" fmla="*/ 28 w 138"/>
                <a:gd name="T91" fmla="*/ 4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8" h="85">
                  <a:moveTo>
                    <a:pt x="28" y="43"/>
                  </a:moveTo>
                  <a:lnTo>
                    <a:pt x="32" y="32"/>
                  </a:lnTo>
                  <a:lnTo>
                    <a:pt x="36" y="32"/>
                  </a:lnTo>
                  <a:lnTo>
                    <a:pt x="39" y="29"/>
                  </a:lnTo>
                  <a:lnTo>
                    <a:pt x="46" y="25"/>
                  </a:lnTo>
                  <a:lnTo>
                    <a:pt x="53" y="22"/>
                  </a:lnTo>
                  <a:lnTo>
                    <a:pt x="57" y="15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67" y="11"/>
                  </a:lnTo>
                  <a:lnTo>
                    <a:pt x="71" y="11"/>
                  </a:lnTo>
                  <a:lnTo>
                    <a:pt x="74" y="11"/>
                  </a:lnTo>
                  <a:lnTo>
                    <a:pt x="78" y="11"/>
                  </a:lnTo>
                  <a:lnTo>
                    <a:pt x="88" y="11"/>
                  </a:lnTo>
                  <a:lnTo>
                    <a:pt x="95" y="11"/>
                  </a:lnTo>
                  <a:lnTo>
                    <a:pt x="106" y="11"/>
                  </a:lnTo>
                  <a:lnTo>
                    <a:pt x="117" y="8"/>
                  </a:lnTo>
                  <a:lnTo>
                    <a:pt x="127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27" y="0"/>
                  </a:lnTo>
                  <a:lnTo>
                    <a:pt x="120" y="8"/>
                  </a:lnTo>
                  <a:lnTo>
                    <a:pt x="106" y="11"/>
                  </a:lnTo>
                  <a:lnTo>
                    <a:pt x="95" y="15"/>
                  </a:lnTo>
                  <a:lnTo>
                    <a:pt x="88" y="11"/>
                  </a:lnTo>
                  <a:lnTo>
                    <a:pt x="81" y="11"/>
                  </a:lnTo>
                  <a:lnTo>
                    <a:pt x="78" y="11"/>
                  </a:lnTo>
                  <a:lnTo>
                    <a:pt x="71" y="11"/>
                  </a:lnTo>
                  <a:lnTo>
                    <a:pt x="67" y="11"/>
                  </a:lnTo>
                  <a:lnTo>
                    <a:pt x="64" y="11"/>
                  </a:lnTo>
                  <a:lnTo>
                    <a:pt x="60" y="8"/>
                  </a:lnTo>
                  <a:lnTo>
                    <a:pt x="57" y="15"/>
                  </a:lnTo>
                  <a:lnTo>
                    <a:pt x="53" y="22"/>
                  </a:lnTo>
                  <a:lnTo>
                    <a:pt x="46" y="29"/>
                  </a:lnTo>
                  <a:lnTo>
                    <a:pt x="39" y="32"/>
                  </a:lnTo>
                  <a:lnTo>
                    <a:pt x="36" y="32"/>
                  </a:lnTo>
                  <a:lnTo>
                    <a:pt x="36" y="32"/>
                  </a:lnTo>
                  <a:lnTo>
                    <a:pt x="28" y="43"/>
                  </a:lnTo>
                  <a:lnTo>
                    <a:pt x="11" y="46"/>
                  </a:lnTo>
                  <a:lnTo>
                    <a:pt x="11" y="67"/>
                  </a:lnTo>
                  <a:lnTo>
                    <a:pt x="0" y="85"/>
                  </a:lnTo>
                  <a:lnTo>
                    <a:pt x="0" y="82"/>
                  </a:lnTo>
                  <a:lnTo>
                    <a:pt x="11" y="64"/>
                  </a:lnTo>
                  <a:lnTo>
                    <a:pt x="11" y="43"/>
                  </a:lnTo>
                  <a:lnTo>
                    <a:pt x="21" y="43"/>
                  </a:lnTo>
                  <a:lnTo>
                    <a:pt x="28" y="4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72" name="Freeform 268"/>
            <p:cNvSpPr>
              <a:spLocks/>
            </p:cNvSpPr>
            <p:nvPr userDrawn="1"/>
          </p:nvSpPr>
          <p:spPr bwMode="gray">
            <a:xfrm>
              <a:off x="1256" y="1641"/>
              <a:ext cx="24" cy="23"/>
            </a:xfrm>
            <a:custGeom>
              <a:avLst/>
              <a:gdLst>
                <a:gd name="T0" fmla="*/ 24 w 24"/>
                <a:gd name="T1" fmla="*/ 0 h 21"/>
                <a:gd name="T2" fmla="*/ 24 w 24"/>
                <a:gd name="T3" fmla="*/ 0 h 21"/>
                <a:gd name="T4" fmla="*/ 24 w 24"/>
                <a:gd name="T5" fmla="*/ 0 h 21"/>
                <a:gd name="T6" fmla="*/ 7 w 24"/>
                <a:gd name="T7" fmla="*/ 17 h 21"/>
                <a:gd name="T8" fmla="*/ 7 w 24"/>
                <a:gd name="T9" fmla="*/ 17 h 21"/>
                <a:gd name="T10" fmla="*/ 3 w 24"/>
                <a:gd name="T11" fmla="*/ 17 h 21"/>
                <a:gd name="T12" fmla="*/ 0 w 24"/>
                <a:gd name="T13" fmla="*/ 21 h 21"/>
                <a:gd name="T14" fmla="*/ 3 w 24"/>
                <a:gd name="T15" fmla="*/ 17 h 21"/>
                <a:gd name="T16" fmla="*/ 7 w 24"/>
                <a:gd name="T17" fmla="*/ 17 h 21"/>
                <a:gd name="T18" fmla="*/ 7 w 24"/>
                <a:gd name="T19" fmla="*/ 17 h 21"/>
                <a:gd name="T20" fmla="*/ 24 w 24"/>
                <a:gd name="T2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21">
                  <a:moveTo>
                    <a:pt x="24" y="0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3" y="17"/>
                  </a:lnTo>
                  <a:lnTo>
                    <a:pt x="0" y="21"/>
                  </a:lnTo>
                  <a:lnTo>
                    <a:pt x="3" y="17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2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73" name="Freeform 269"/>
            <p:cNvSpPr>
              <a:spLocks/>
            </p:cNvSpPr>
            <p:nvPr userDrawn="1"/>
          </p:nvSpPr>
          <p:spPr bwMode="gray">
            <a:xfrm>
              <a:off x="1154" y="1762"/>
              <a:ext cx="18" cy="31"/>
            </a:xfrm>
            <a:custGeom>
              <a:avLst/>
              <a:gdLst>
                <a:gd name="T0" fmla="*/ 3 w 18"/>
                <a:gd name="T1" fmla="*/ 7 h 29"/>
                <a:gd name="T2" fmla="*/ 18 w 18"/>
                <a:gd name="T3" fmla="*/ 25 h 29"/>
                <a:gd name="T4" fmla="*/ 18 w 18"/>
                <a:gd name="T5" fmla="*/ 29 h 29"/>
                <a:gd name="T6" fmla="*/ 14 w 18"/>
                <a:gd name="T7" fmla="*/ 25 h 29"/>
                <a:gd name="T8" fmla="*/ 11 w 18"/>
                <a:gd name="T9" fmla="*/ 18 h 29"/>
                <a:gd name="T10" fmla="*/ 7 w 18"/>
                <a:gd name="T11" fmla="*/ 15 h 29"/>
                <a:gd name="T12" fmla="*/ 3 w 18"/>
                <a:gd name="T13" fmla="*/ 11 h 29"/>
                <a:gd name="T14" fmla="*/ 3 w 18"/>
                <a:gd name="T15" fmla="*/ 7 h 29"/>
                <a:gd name="T16" fmla="*/ 0 w 18"/>
                <a:gd name="T17" fmla="*/ 4 h 29"/>
                <a:gd name="T18" fmla="*/ 0 w 18"/>
                <a:gd name="T19" fmla="*/ 0 h 29"/>
                <a:gd name="T20" fmla="*/ 0 w 18"/>
                <a:gd name="T21" fmla="*/ 0 h 29"/>
                <a:gd name="T22" fmla="*/ 0 w 18"/>
                <a:gd name="T23" fmla="*/ 0 h 29"/>
                <a:gd name="T24" fmla="*/ 3 w 18"/>
                <a:gd name="T25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" h="29">
                  <a:moveTo>
                    <a:pt x="3" y="7"/>
                  </a:moveTo>
                  <a:lnTo>
                    <a:pt x="18" y="25"/>
                  </a:lnTo>
                  <a:lnTo>
                    <a:pt x="18" y="29"/>
                  </a:lnTo>
                  <a:lnTo>
                    <a:pt x="14" y="25"/>
                  </a:lnTo>
                  <a:lnTo>
                    <a:pt x="11" y="18"/>
                  </a:lnTo>
                  <a:lnTo>
                    <a:pt x="7" y="15"/>
                  </a:lnTo>
                  <a:lnTo>
                    <a:pt x="3" y="11"/>
                  </a:lnTo>
                  <a:lnTo>
                    <a:pt x="3" y="7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74" name="Freeform 270"/>
            <p:cNvSpPr>
              <a:spLocks/>
            </p:cNvSpPr>
            <p:nvPr userDrawn="1"/>
          </p:nvSpPr>
          <p:spPr bwMode="gray">
            <a:xfrm>
              <a:off x="1180" y="1717"/>
              <a:ext cx="3" cy="7"/>
            </a:xfrm>
            <a:custGeom>
              <a:avLst/>
              <a:gdLst>
                <a:gd name="T0" fmla="*/ 0 w 3"/>
                <a:gd name="T1" fmla="*/ 7 h 7"/>
                <a:gd name="T2" fmla="*/ 3 w 3"/>
                <a:gd name="T3" fmla="*/ 7 h 7"/>
                <a:gd name="T4" fmla="*/ 3 w 3"/>
                <a:gd name="T5" fmla="*/ 4 h 7"/>
                <a:gd name="T6" fmla="*/ 3 w 3"/>
                <a:gd name="T7" fmla="*/ 4 h 7"/>
                <a:gd name="T8" fmla="*/ 3 w 3"/>
                <a:gd name="T9" fmla="*/ 4 h 7"/>
                <a:gd name="T10" fmla="*/ 3 w 3"/>
                <a:gd name="T11" fmla="*/ 0 h 7"/>
                <a:gd name="T12" fmla="*/ 3 w 3"/>
                <a:gd name="T13" fmla="*/ 4 h 7"/>
                <a:gd name="T14" fmla="*/ 3 w 3"/>
                <a:gd name="T15" fmla="*/ 4 h 7"/>
                <a:gd name="T16" fmla="*/ 3 w 3"/>
                <a:gd name="T17" fmla="*/ 4 h 7"/>
                <a:gd name="T18" fmla="*/ 0 w 3"/>
                <a:gd name="T1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7">
                  <a:moveTo>
                    <a:pt x="0" y="7"/>
                  </a:moveTo>
                  <a:lnTo>
                    <a:pt x="3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0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75" name="Freeform 271"/>
            <p:cNvSpPr>
              <a:spLocks/>
            </p:cNvSpPr>
            <p:nvPr userDrawn="1"/>
          </p:nvSpPr>
          <p:spPr bwMode="gray">
            <a:xfrm>
              <a:off x="1180" y="1732"/>
              <a:ext cx="3" cy="4"/>
            </a:xfrm>
            <a:custGeom>
              <a:avLst/>
              <a:gdLst>
                <a:gd name="T0" fmla="*/ 3 w 3"/>
                <a:gd name="T1" fmla="*/ 0 h 4"/>
                <a:gd name="T2" fmla="*/ 3 w 3"/>
                <a:gd name="T3" fmla="*/ 0 h 4"/>
                <a:gd name="T4" fmla="*/ 0 w 3"/>
                <a:gd name="T5" fmla="*/ 4 h 4"/>
                <a:gd name="T6" fmla="*/ 0 w 3"/>
                <a:gd name="T7" fmla="*/ 4 h 4"/>
                <a:gd name="T8" fmla="*/ 0 w 3"/>
                <a:gd name="T9" fmla="*/ 4 h 4"/>
                <a:gd name="T10" fmla="*/ 3 w 3"/>
                <a:gd name="T11" fmla="*/ 0 h 4"/>
                <a:gd name="T12" fmla="*/ 3 w 3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4">
                  <a:moveTo>
                    <a:pt x="3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76" name="Freeform 272"/>
            <p:cNvSpPr>
              <a:spLocks/>
            </p:cNvSpPr>
            <p:nvPr userDrawn="1"/>
          </p:nvSpPr>
          <p:spPr bwMode="gray">
            <a:xfrm>
              <a:off x="1190" y="1690"/>
              <a:ext cx="11" cy="23"/>
            </a:xfrm>
            <a:custGeom>
              <a:avLst/>
              <a:gdLst>
                <a:gd name="T0" fmla="*/ 0 w 11"/>
                <a:gd name="T1" fmla="*/ 22 h 22"/>
                <a:gd name="T2" fmla="*/ 0 w 11"/>
                <a:gd name="T3" fmla="*/ 18 h 22"/>
                <a:gd name="T4" fmla="*/ 0 w 11"/>
                <a:gd name="T5" fmla="*/ 15 h 22"/>
                <a:gd name="T6" fmla="*/ 4 w 11"/>
                <a:gd name="T7" fmla="*/ 11 h 22"/>
                <a:gd name="T8" fmla="*/ 4 w 11"/>
                <a:gd name="T9" fmla="*/ 8 h 22"/>
                <a:gd name="T10" fmla="*/ 4 w 11"/>
                <a:gd name="T11" fmla="*/ 4 h 22"/>
                <a:gd name="T12" fmla="*/ 0 w 11"/>
                <a:gd name="T13" fmla="*/ 8 h 22"/>
                <a:gd name="T14" fmla="*/ 0 w 11"/>
                <a:gd name="T15" fmla="*/ 4 h 22"/>
                <a:gd name="T16" fmla="*/ 4 w 11"/>
                <a:gd name="T17" fmla="*/ 4 h 22"/>
                <a:gd name="T18" fmla="*/ 11 w 11"/>
                <a:gd name="T19" fmla="*/ 0 h 22"/>
                <a:gd name="T20" fmla="*/ 7 w 11"/>
                <a:gd name="T21" fmla="*/ 4 h 22"/>
                <a:gd name="T22" fmla="*/ 4 w 11"/>
                <a:gd name="T23" fmla="*/ 4 h 22"/>
                <a:gd name="T24" fmla="*/ 4 w 11"/>
                <a:gd name="T25" fmla="*/ 8 h 22"/>
                <a:gd name="T26" fmla="*/ 4 w 11"/>
                <a:gd name="T27" fmla="*/ 11 h 22"/>
                <a:gd name="T28" fmla="*/ 0 w 11"/>
                <a:gd name="T29" fmla="*/ 15 h 22"/>
                <a:gd name="T30" fmla="*/ 0 w 11"/>
                <a:gd name="T31" fmla="*/ 18 h 22"/>
                <a:gd name="T32" fmla="*/ 0 w 11"/>
                <a:gd name="T3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22">
                  <a:moveTo>
                    <a:pt x="0" y="22"/>
                  </a:moveTo>
                  <a:lnTo>
                    <a:pt x="0" y="18"/>
                  </a:lnTo>
                  <a:lnTo>
                    <a:pt x="0" y="15"/>
                  </a:lnTo>
                  <a:lnTo>
                    <a:pt x="4" y="11"/>
                  </a:lnTo>
                  <a:lnTo>
                    <a:pt x="4" y="8"/>
                  </a:lnTo>
                  <a:lnTo>
                    <a:pt x="4" y="4"/>
                  </a:lnTo>
                  <a:lnTo>
                    <a:pt x="0" y="8"/>
                  </a:lnTo>
                  <a:lnTo>
                    <a:pt x="0" y="4"/>
                  </a:lnTo>
                  <a:lnTo>
                    <a:pt x="4" y="4"/>
                  </a:lnTo>
                  <a:lnTo>
                    <a:pt x="11" y="0"/>
                  </a:lnTo>
                  <a:lnTo>
                    <a:pt x="7" y="4"/>
                  </a:lnTo>
                  <a:lnTo>
                    <a:pt x="4" y="4"/>
                  </a:lnTo>
                  <a:lnTo>
                    <a:pt x="4" y="8"/>
                  </a:lnTo>
                  <a:lnTo>
                    <a:pt x="4" y="11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0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77" name="Freeform 273"/>
            <p:cNvSpPr>
              <a:spLocks/>
            </p:cNvSpPr>
            <p:nvPr userDrawn="1"/>
          </p:nvSpPr>
          <p:spPr bwMode="gray">
            <a:xfrm>
              <a:off x="1223" y="1656"/>
              <a:ext cx="7" cy="15"/>
            </a:xfrm>
            <a:custGeom>
              <a:avLst/>
              <a:gdLst>
                <a:gd name="T0" fmla="*/ 7 w 7"/>
                <a:gd name="T1" fmla="*/ 14 h 14"/>
                <a:gd name="T2" fmla="*/ 3 w 7"/>
                <a:gd name="T3" fmla="*/ 7 h 14"/>
                <a:gd name="T4" fmla="*/ 0 w 7"/>
                <a:gd name="T5" fmla="*/ 0 h 14"/>
                <a:gd name="T6" fmla="*/ 3 w 7"/>
                <a:gd name="T7" fmla="*/ 7 h 14"/>
                <a:gd name="T8" fmla="*/ 7 w 7"/>
                <a:gd name="T9" fmla="*/ 10 h 14"/>
                <a:gd name="T10" fmla="*/ 7 w 7"/>
                <a:gd name="T1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4">
                  <a:moveTo>
                    <a:pt x="7" y="14"/>
                  </a:moveTo>
                  <a:lnTo>
                    <a:pt x="3" y="7"/>
                  </a:lnTo>
                  <a:lnTo>
                    <a:pt x="0" y="0"/>
                  </a:lnTo>
                  <a:lnTo>
                    <a:pt x="3" y="7"/>
                  </a:lnTo>
                  <a:lnTo>
                    <a:pt x="7" y="10"/>
                  </a:lnTo>
                  <a:lnTo>
                    <a:pt x="7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78" name="Freeform 274"/>
            <p:cNvSpPr>
              <a:spLocks/>
            </p:cNvSpPr>
            <p:nvPr userDrawn="1"/>
          </p:nvSpPr>
          <p:spPr bwMode="gray">
            <a:xfrm>
              <a:off x="1216" y="1644"/>
              <a:ext cx="7" cy="8"/>
            </a:xfrm>
            <a:custGeom>
              <a:avLst/>
              <a:gdLst>
                <a:gd name="T0" fmla="*/ 7 w 7"/>
                <a:gd name="T1" fmla="*/ 7 h 7"/>
                <a:gd name="T2" fmla="*/ 3 w 7"/>
                <a:gd name="T3" fmla="*/ 4 h 7"/>
                <a:gd name="T4" fmla="*/ 0 w 7"/>
                <a:gd name="T5" fmla="*/ 0 h 7"/>
                <a:gd name="T6" fmla="*/ 3 w 7"/>
                <a:gd name="T7" fmla="*/ 4 h 7"/>
                <a:gd name="T8" fmla="*/ 7 w 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79" name="Freeform 275"/>
            <p:cNvSpPr>
              <a:spLocks/>
            </p:cNvSpPr>
            <p:nvPr userDrawn="1"/>
          </p:nvSpPr>
          <p:spPr bwMode="gray">
            <a:xfrm>
              <a:off x="1208" y="1637"/>
              <a:ext cx="8" cy="7"/>
            </a:xfrm>
            <a:custGeom>
              <a:avLst/>
              <a:gdLst>
                <a:gd name="T0" fmla="*/ 7 w 7"/>
                <a:gd name="T1" fmla="*/ 7 h 7"/>
                <a:gd name="T2" fmla="*/ 7 w 7"/>
                <a:gd name="T3" fmla="*/ 4 h 7"/>
                <a:gd name="T4" fmla="*/ 7 w 7"/>
                <a:gd name="T5" fmla="*/ 4 h 7"/>
                <a:gd name="T6" fmla="*/ 3 w 7"/>
                <a:gd name="T7" fmla="*/ 4 h 7"/>
                <a:gd name="T8" fmla="*/ 3 w 7"/>
                <a:gd name="T9" fmla="*/ 4 h 7"/>
                <a:gd name="T10" fmla="*/ 0 w 7"/>
                <a:gd name="T11" fmla="*/ 0 h 7"/>
                <a:gd name="T12" fmla="*/ 3 w 7"/>
                <a:gd name="T13" fmla="*/ 4 h 7"/>
                <a:gd name="T14" fmla="*/ 7 w 7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7" y="4"/>
                  </a:lnTo>
                  <a:lnTo>
                    <a:pt x="7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80" name="Freeform 276"/>
            <p:cNvSpPr>
              <a:spLocks/>
            </p:cNvSpPr>
            <p:nvPr userDrawn="1"/>
          </p:nvSpPr>
          <p:spPr bwMode="gray">
            <a:xfrm>
              <a:off x="1197" y="1629"/>
              <a:ext cx="7" cy="8"/>
            </a:xfrm>
            <a:custGeom>
              <a:avLst/>
              <a:gdLst>
                <a:gd name="T0" fmla="*/ 7 w 7"/>
                <a:gd name="T1" fmla="*/ 7 h 7"/>
                <a:gd name="T2" fmla="*/ 4 w 7"/>
                <a:gd name="T3" fmla="*/ 4 h 7"/>
                <a:gd name="T4" fmla="*/ 0 w 7"/>
                <a:gd name="T5" fmla="*/ 0 h 7"/>
                <a:gd name="T6" fmla="*/ 0 w 7"/>
                <a:gd name="T7" fmla="*/ 0 h 7"/>
                <a:gd name="T8" fmla="*/ 0 w 7"/>
                <a:gd name="T9" fmla="*/ 0 h 7"/>
                <a:gd name="T10" fmla="*/ 4 w 7"/>
                <a:gd name="T11" fmla="*/ 4 h 7"/>
                <a:gd name="T12" fmla="*/ 7 w 7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81" name="Freeform 277"/>
            <p:cNvSpPr>
              <a:spLocks/>
            </p:cNvSpPr>
            <p:nvPr userDrawn="1"/>
          </p:nvSpPr>
          <p:spPr bwMode="gray">
            <a:xfrm>
              <a:off x="1121" y="1713"/>
              <a:ext cx="4" cy="8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3 h 7"/>
                <a:gd name="T4" fmla="*/ 4 w 4"/>
                <a:gd name="T5" fmla="*/ 0 h 7"/>
                <a:gd name="T6" fmla="*/ 0 w 4"/>
                <a:gd name="T7" fmla="*/ 3 h 7"/>
                <a:gd name="T8" fmla="*/ 0 w 4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3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82" name="Freeform 278"/>
            <p:cNvSpPr>
              <a:spLocks/>
            </p:cNvSpPr>
            <p:nvPr userDrawn="1"/>
          </p:nvSpPr>
          <p:spPr bwMode="gray">
            <a:xfrm>
              <a:off x="1114" y="1774"/>
              <a:ext cx="11" cy="7"/>
            </a:xfrm>
            <a:custGeom>
              <a:avLst/>
              <a:gdLst>
                <a:gd name="T0" fmla="*/ 0 w 11"/>
                <a:gd name="T1" fmla="*/ 0 h 7"/>
                <a:gd name="T2" fmla="*/ 0 w 11"/>
                <a:gd name="T3" fmla="*/ 0 h 7"/>
                <a:gd name="T4" fmla="*/ 0 w 11"/>
                <a:gd name="T5" fmla="*/ 4 h 7"/>
                <a:gd name="T6" fmla="*/ 4 w 11"/>
                <a:gd name="T7" fmla="*/ 7 h 7"/>
                <a:gd name="T8" fmla="*/ 11 w 11"/>
                <a:gd name="T9" fmla="*/ 7 h 7"/>
                <a:gd name="T10" fmla="*/ 4 w 11"/>
                <a:gd name="T11" fmla="*/ 7 h 7"/>
                <a:gd name="T12" fmla="*/ 0 w 11"/>
                <a:gd name="T13" fmla="*/ 4 h 7"/>
                <a:gd name="T14" fmla="*/ 0 w 11"/>
                <a:gd name="T15" fmla="*/ 0 h 7"/>
                <a:gd name="T16" fmla="*/ 0 w 11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7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4" y="7"/>
                  </a:lnTo>
                  <a:lnTo>
                    <a:pt x="11" y="7"/>
                  </a:lnTo>
                  <a:lnTo>
                    <a:pt x="4" y="7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83" name="Freeform 279"/>
            <p:cNvSpPr>
              <a:spLocks/>
            </p:cNvSpPr>
            <p:nvPr userDrawn="1"/>
          </p:nvSpPr>
          <p:spPr bwMode="gray">
            <a:xfrm>
              <a:off x="1240" y="2078"/>
              <a:ext cx="12" cy="10"/>
            </a:xfrm>
            <a:custGeom>
              <a:avLst/>
              <a:gdLst>
                <a:gd name="T0" fmla="*/ 8 w 11"/>
                <a:gd name="T1" fmla="*/ 3 h 10"/>
                <a:gd name="T2" fmla="*/ 4 w 11"/>
                <a:gd name="T3" fmla="*/ 3 h 10"/>
                <a:gd name="T4" fmla="*/ 4 w 11"/>
                <a:gd name="T5" fmla="*/ 7 h 10"/>
                <a:gd name="T6" fmla="*/ 4 w 11"/>
                <a:gd name="T7" fmla="*/ 7 h 10"/>
                <a:gd name="T8" fmla="*/ 0 w 11"/>
                <a:gd name="T9" fmla="*/ 10 h 10"/>
                <a:gd name="T10" fmla="*/ 4 w 11"/>
                <a:gd name="T11" fmla="*/ 7 h 10"/>
                <a:gd name="T12" fmla="*/ 4 w 11"/>
                <a:gd name="T13" fmla="*/ 3 h 10"/>
                <a:gd name="T14" fmla="*/ 4 w 11"/>
                <a:gd name="T15" fmla="*/ 3 h 10"/>
                <a:gd name="T16" fmla="*/ 8 w 11"/>
                <a:gd name="T17" fmla="*/ 3 h 10"/>
                <a:gd name="T18" fmla="*/ 8 w 11"/>
                <a:gd name="T19" fmla="*/ 3 h 10"/>
                <a:gd name="T20" fmla="*/ 11 w 11"/>
                <a:gd name="T21" fmla="*/ 0 h 10"/>
                <a:gd name="T22" fmla="*/ 11 w 11"/>
                <a:gd name="T23" fmla="*/ 0 h 10"/>
                <a:gd name="T24" fmla="*/ 11 w 11"/>
                <a:gd name="T25" fmla="*/ 3 h 10"/>
                <a:gd name="T26" fmla="*/ 11 w 11"/>
                <a:gd name="T27" fmla="*/ 3 h 10"/>
                <a:gd name="T28" fmla="*/ 8 w 11"/>
                <a:gd name="T2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10">
                  <a:moveTo>
                    <a:pt x="8" y="3"/>
                  </a:moveTo>
                  <a:lnTo>
                    <a:pt x="4" y="3"/>
                  </a:lnTo>
                  <a:lnTo>
                    <a:pt x="4" y="7"/>
                  </a:lnTo>
                  <a:lnTo>
                    <a:pt x="4" y="7"/>
                  </a:lnTo>
                  <a:lnTo>
                    <a:pt x="0" y="10"/>
                  </a:lnTo>
                  <a:lnTo>
                    <a:pt x="4" y="7"/>
                  </a:lnTo>
                  <a:lnTo>
                    <a:pt x="4" y="3"/>
                  </a:lnTo>
                  <a:lnTo>
                    <a:pt x="4" y="3"/>
                  </a:lnTo>
                  <a:lnTo>
                    <a:pt x="8" y="3"/>
                  </a:lnTo>
                  <a:lnTo>
                    <a:pt x="8" y="3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84" name="Freeform 280"/>
            <p:cNvSpPr>
              <a:spLocks/>
            </p:cNvSpPr>
            <p:nvPr userDrawn="1"/>
          </p:nvSpPr>
          <p:spPr bwMode="gray">
            <a:xfrm>
              <a:off x="1397" y="1936"/>
              <a:ext cx="1" cy="12"/>
            </a:xfrm>
            <a:custGeom>
              <a:avLst/>
              <a:gdLst>
                <a:gd name="T0" fmla="*/ 0 h 11"/>
                <a:gd name="T1" fmla="*/ 4 h 11"/>
                <a:gd name="T2" fmla="*/ 4 h 11"/>
                <a:gd name="T3" fmla="*/ 8 h 11"/>
                <a:gd name="T4" fmla="*/ 11 h 11"/>
                <a:gd name="T5" fmla="*/ 11 h 11"/>
                <a:gd name="T6" fmla="*/ 11 h 11"/>
                <a:gd name="T7" fmla="*/ 8 h 11"/>
                <a:gd name="T8" fmla="*/ 4 h 11"/>
                <a:gd name="T9" fmla="*/ 0 h 1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</a:cxnLst>
              <a:rect l="0" t="0" r="r" b="b"/>
              <a:pathLst>
                <a:path h="11">
                  <a:moveTo>
                    <a:pt x="0" y="0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85" name="Freeform 281"/>
            <p:cNvSpPr>
              <a:spLocks/>
            </p:cNvSpPr>
            <p:nvPr userDrawn="1"/>
          </p:nvSpPr>
          <p:spPr bwMode="gray">
            <a:xfrm>
              <a:off x="1342" y="1960"/>
              <a:ext cx="55" cy="45"/>
            </a:xfrm>
            <a:custGeom>
              <a:avLst/>
              <a:gdLst>
                <a:gd name="T0" fmla="*/ 4 w 53"/>
                <a:gd name="T1" fmla="*/ 42 h 42"/>
                <a:gd name="T2" fmla="*/ 4 w 53"/>
                <a:gd name="T3" fmla="*/ 42 h 42"/>
                <a:gd name="T4" fmla="*/ 11 w 53"/>
                <a:gd name="T5" fmla="*/ 38 h 42"/>
                <a:gd name="T6" fmla="*/ 18 w 53"/>
                <a:gd name="T7" fmla="*/ 35 h 42"/>
                <a:gd name="T8" fmla="*/ 25 w 53"/>
                <a:gd name="T9" fmla="*/ 31 h 42"/>
                <a:gd name="T10" fmla="*/ 35 w 53"/>
                <a:gd name="T11" fmla="*/ 28 h 42"/>
                <a:gd name="T12" fmla="*/ 42 w 53"/>
                <a:gd name="T13" fmla="*/ 21 h 42"/>
                <a:gd name="T14" fmla="*/ 49 w 53"/>
                <a:gd name="T15" fmla="*/ 10 h 42"/>
                <a:gd name="T16" fmla="*/ 53 w 53"/>
                <a:gd name="T17" fmla="*/ 0 h 42"/>
                <a:gd name="T18" fmla="*/ 49 w 53"/>
                <a:gd name="T19" fmla="*/ 10 h 42"/>
                <a:gd name="T20" fmla="*/ 42 w 53"/>
                <a:gd name="T21" fmla="*/ 21 h 42"/>
                <a:gd name="T22" fmla="*/ 35 w 53"/>
                <a:gd name="T23" fmla="*/ 28 h 42"/>
                <a:gd name="T24" fmla="*/ 25 w 53"/>
                <a:gd name="T25" fmla="*/ 31 h 42"/>
                <a:gd name="T26" fmla="*/ 18 w 53"/>
                <a:gd name="T27" fmla="*/ 35 h 42"/>
                <a:gd name="T28" fmla="*/ 7 w 53"/>
                <a:gd name="T29" fmla="*/ 38 h 42"/>
                <a:gd name="T30" fmla="*/ 4 w 53"/>
                <a:gd name="T31" fmla="*/ 42 h 42"/>
                <a:gd name="T32" fmla="*/ 0 w 53"/>
                <a:gd name="T33" fmla="*/ 42 h 42"/>
                <a:gd name="T34" fmla="*/ 0 w 53"/>
                <a:gd name="T35" fmla="*/ 42 h 42"/>
                <a:gd name="T36" fmla="*/ 4 w 53"/>
                <a:gd name="T3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3" h="42">
                  <a:moveTo>
                    <a:pt x="4" y="42"/>
                  </a:moveTo>
                  <a:lnTo>
                    <a:pt x="4" y="42"/>
                  </a:lnTo>
                  <a:lnTo>
                    <a:pt x="11" y="38"/>
                  </a:lnTo>
                  <a:lnTo>
                    <a:pt x="18" y="35"/>
                  </a:lnTo>
                  <a:lnTo>
                    <a:pt x="25" y="31"/>
                  </a:lnTo>
                  <a:lnTo>
                    <a:pt x="35" y="28"/>
                  </a:lnTo>
                  <a:lnTo>
                    <a:pt x="42" y="21"/>
                  </a:lnTo>
                  <a:lnTo>
                    <a:pt x="49" y="10"/>
                  </a:lnTo>
                  <a:lnTo>
                    <a:pt x="53" y="0"/>
                  </a:lnTo>
                  <a:lnTo>
                    <a:pt x="49" y="10"/>
                  </a:lnTo>
                  <a:lnTo>
                    <a:pt x="42" y="21"/>
                  </a:lnTo>
                  <a:lnTo>
                    <a:pt x="35" y="28"/>
                  </a:lnTo>
                  <a:lnTo>
                    <a:pt x="25" y="31"/>
                  </a:lnTo>
                  <a:lnTo>
                    <a:pt x="18" y="35"/>
                  </a:lnTo>
                  <a:lnTo>
                    <a:pt x="7" y="38"/>
                  </a:lnTo>
                  <a:lnTo>
                    <a:pt x="4" y="42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4" y="4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86" name="Freeform 282"/>
            <p:cNvSpPr>
              <a:spLocks/>
            </p:cNvSpPr>
            <p:nvPr userDrawn="1"/>
          </p:nvSpPr>
          <p:spPr bwMode="gray">
            <a:xfrm>
              <a:off x="1249" y="2005"/>
              <a:ext cx="93" cy="61"/>
            </a:xfrm>
            <a:custGeom>
              <a:avLst/>
              <a:gdLst>
                <a:gd name="T0" fmla="*/ 7 w 91"/>
                <a:gd name="T1" fmla="*/ 49 h 56"/>
                <a:gd name="T2" fmla="*/ 10 w 91"/>
                <a:gd name="T3" fmla="*/ 46 h 56"/>
                <a:gd name="T4" fmla="*/ 10 w 91"/>
                <a:gd name="T5" fmla="*/ 42 h 56"/>
                <a:gd name="T6" fmla="*/ 14 w 91"/>
                <a:gd name="T7" fmla="*/ 39 h 56"/>
                <a:gd name="T8" fmla="*/ 21 w 91"/>
                <a:gd name="T9" fmla="*/ 32 h 56"/>
                <a:gd name="T10" fmla="*/ 24 w 91"/>
                <a:gd name="T11" fmla="*/ 25 h 56"/>
                <a:gd name="T12" fmla="*/ 28 w 91"/>
                <a:gd name="T13" fmla="*/ 21 h 56"/>
                <a:gd name="T14" fmla="*/ 31 w 91"/>
                <a:gd name="T15" fmla="*/ 18 h 56"/>
                <a:gd name="T16" fmla="*/ 38 w 91"/>
                <a:gd name="T17" fmla="*/ 18 h 56"/>
                <a:gd name="T18" fmla="*/ 56 w 91"/>
                <a:gd name="T19" fmla="*/ 10 h 56"/>
                <a:gd name="T20" fmla="*/ 77 w 91"/>
                <a:gd name="T21" fmla="*/ 3 h 56"/>
                <a:gd name="T22" fmla="*/ 91 w 91"/>
                <a:gd name="T23" fmla="*/ 0 h 56"/>
                <a:gd name="T24" fmla="*/ 91 w 91"/>
                <a:gd name="T25" fmla="*/ 0 h 56"/>
                <a:gd name="T26" fmla="*/ 91 w 91"/>
                <a:gd name="T27" fmla="*/ 0 h 56"/>
                <a:gd name="T28" fmla="*/ 77 w 91"/>
                <a:gd name="T29" fmla="*/ 3 h 56"/>
                <a:gd name="T30" fmla="*/ 59 w 91"/>
                <a:gd name="T31" fmla="*/ 10 h 56"/>
                <a:gd name="T32" fmla="*/ 42 w 91"/>
                <a:gd name="T33" fmla="*/ 14 h 56"/>
                <a:gd name="T34" fmla="*/ 35 w 91"/>
                <a:gd name="T35" fmla="*/ 18 h 56"/>
                <a:gd name="T36" fmla="*/ 31 w 91"/>
                <a:gd name="T37" fmla="*/ 21 h 56"/>
                <a:gd name="T38" fmla="*/ 24 w 91"/>
                <a:gd name="T39" fmla="*/ 25 h 56"/>
                <a:gd name="T40" fmla="*/ 21 w 91"/>
                <a:gd name="T41" fmla="*/ 32 h 56"/>
                <a:gd name="T42" fmla="*/ 17 w 91"/>
                <a:gd name="T43" fmla="*/ 39 h 56"/>
                <a:gd name="T44" fmla="*/ 14 w 91"/>
                <a:gd name="T45" fmla="*/ 42 h 56"/>
                <a:gd name="T46" fmla="*/ 10 w 91"/>
                <a:gd name="T47" fmla="*/ 46 h 56"/>
                <a:gd name="T48" fmla="*/ 7 w 91"/>
                <a:gd name="T49" fmla="*/ 49 h 56"/>
                <a:gd name="T50" fmla="*/ 7 w 91"/>
                <a:gd name="T51" fmla="*/ 49 h 56"/>
                <a:gd name="T52" fmla="*/ 7 w 91"/>
                <a:gd name="T53" fmla="*/ 53 h 56"/>
                <a:gd name="T54" fmla="*/ 3 w 91"/>
                <a:gd name="T55" fmla="*/ 53 h 56"/>
                <a:gd name="T56" fmla="*/ 0 w 91"/>
                <a:gd name="T57" fmla="*/ 56 h 56"/>
                <a:gd name="T58" fmla="*/ 0 w 91"/>
                <a:gd name="T59" fmla="*/ 56 h 56"/>
                <a:gd name="T60" fmla="*/ 0 w 91"/>
                <a:gd name="T61" fmla="*/ 53 h 56"/>
                <a:gd name="T62" fmla="*/ 3 w 91"/>
                <a:gd name="T63" fmla="*/ 53 h 56"/>
                <a:gd name="T64" fmla="*/ 3 w 91"/>
                <a:gd name="T65" fmla="*/ 53 h 56"/>
                <a:gd name="T66" fmla="*/ 7 w 91"/>
                <a:gd name="T67" fmla="*/ 4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1" h="56">
                  <a:moveTo>
                    <a:pt x="7" y="49"/>
                  </a:moveTo>
                  <a:lnTo>
                    <a:pt x="10" y="46"/>
                  </a:lnTo>
                  <a:lnTo>
                    <a:pt x="10" y="42"/>
                  </a:lnTo>
                  <a:lnTo>
                    <a:pt x="14" y="39"/>
                  </a:lnTo>
                  <a:lnTo>
                    <a:pt x="21" y="32"/>
                  </a:lnTo>
                  <a:lnTo>
                    <a:pt x="24" y="25"/>
                  </a:lnTo>
                  <a:lnTo>
                    <a:pt x="28" y="21"/>
                  </a:lnTo>
                  <a:lnTo>
                    <a:pt x="31" y="18"/>
                  </a:lnTo>
                  <a:lnTo>
                    <a:pt x="38" y="18"/>
                  </a:lnTo>
                  <a:lnTo>
                    <a:pt x="56" y="10"/>
                  </a:lnTo>
                  <a:lnTo>
                    <a:pt x="77" y="3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77" y="3"/>
                  </a:lnTo>
                  <a:lnTo>
                    <a:pt x="59" y="10"/>
                  </a:lnTo>
                  <a:lnTo>
                    <a:pt x="42" y="14"/>
                  </a:lnTo>
                  <a:lnTo>
                    <a:pt x="35" y="18"/>
                  </a:lnTo>
                  <a:lnTo>
                    <a:pt x="31" y="21"/>
                  </a:lnTo>
                  <a:lnTo>
                    <a:pt x="24" y="25"/>
                  </a:lnTo>
                  <a:lnTo>
                    <a:pt x="21" y="32"/>
                  </a:lnTo>
                  <a:lnTo>
                    <a:pt x="17" y="39"/>
                  </a:lnTo>
                  <a:lnTo>
                    <a:pt x="14" y="42"/>
                  </a:lnTo>
                  <a:lnTo>
                    <a:pt x="10" y="46"/>
                  </a:lnTo>
                  <a:lnTo>
                    <a:pt x="7" y="49"/>
                  </a:lnTo>
                  <a:lnTo>
                    <a:pt x="7" y="49"/>
                  </a:lnTo>
                  <a:lnTo>
                    <a:pt x="7" y="53"/>
                  </a:lnTo>
                  <a:lnTo>
                    <a:pt x="3" y="53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53"/>
                  </a:lnTo>
                  <a:lnTo>
                    <a:pt x="3" y="53"/>
                  </a:lnTo>
                  <a:lnTo>
                    <a:pt x="3" y="53"/>
                  </a:lnTo>
                  <a:lnTo>
                    <a:pt x="7" y="4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87" name="Freeform 283"/>
            <p:cNvSpPr>
              <a:spLocks/>
            </p:cNvSpPr>
            <p:nvPr userDrawn="1"/>
          </p:nvSpPr>
          <p:spPr bwMode="gray">
            <a:xfrm>
              <a:off x="1252" y="1759"/>
              <a:ext cx="18" cy="27"/>
            </a:xfrm>
            <a:custGeom>
              <a:avLst/>
              <a:gdLst>
                <a:gd name="T0" fmla="*/ 0 w 18"/>
                <a:gd name="T1" fmla="*/ 0 h 25"/>
                <a:gd name="T2" fmla="*/ 0 w 18"/>
                <a:gd name="T3" fmla="*/ 0 h 25"/>
                <a:gd name="T4" fmla="*/ 4 w 18"/>
                <a:gd name="T5" fmla="*/ 3 h 25"/>
                <a:gd name="T6" fmla="*/ 7 w 18"/>
                <a:gd name="T7" fmla="*/ 10 h 25"/>
                <a:gd name="T8" fmla="*/ 11 w 18"/>
                <a:gd name="T9" fmla="*/ 18 h 25"/>
                <a:gd name="T10" fmla="*/ 14 w 18"/>
                <a:gd name="T11" fmla="*/ 21 h 25"/>
                <a:gd name="T12" fmla="*/ 18 w 18"/>
                <a:gd name="T13" fmla="*/ 25 h 25"/>
                <a:gd name="T14" fmla="*/ 14 w 18"/>
                <a:gd name="T15" fmla="*/ 21 h 25"/>
                <a:gd name="T16" fmla="*/ 11 w 18"/>
                <a:gd name="T17" fmla="*/ 18 h 25"/>
                <a:gd name="T18" fmla="*/ 7 w 18"/>
                <a:gd name="T19" fmla="*/ 10 h 25"/>
                <a:gd name="T20" fmla="*/ 4 w 18"/>
                <a:gd name="T21" fmla="*/ 3 h 25"/>
                <a:gd name="T22" fmla="*/ 0 w 18"/>
                <a:gd name="T23" fmla="*/ 0 h 25"/>
                <a:gd name="T24" fmla="*/ 0 w 18"/>
                <a:gd name="T2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" h="25">
                  <a:moveTo>
                    <a:pt x="0" y="0"/>
                  </a:moveTo>
                  <a:lnTo>
                    <a:pt x="0" y="0"/>
                  </a:lnTo>
                  <a:lnTo>
                    <a:pt x="4" y="3"/>
                  </a:lnTo>
                  <a:lnTo>
                    <a:pt x="7" y="10"/>
                  </a:lnTo>
                  <a:lnTo>
                    <a:pt x="11" y="18"/>
                  </a:lnTo>
                  <a:lnTo>
                    <a:pt x="14" y="21"/>
                  </a:lnTo>
                  <a:lnTo>
                    <a:pt x="18" y="25"/>
                  </a:lnTo>
                  <a:lnTo>
                    <a:pt x="14" y="21"/>
                  </a:lnTo>
                  <a:lnTo>
                    <a:pt x="11" y="18"/>
                  </a:lnTo>
                  <a:lnTo>
                    <a:pt x="7" y="10"/>
                  </a:lnTo>
                  <a:lnTo>
                    <a:pt x="4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88" name="Freeform 284"/>
            <p:cNvSpPr>
              <a:spLocks/>
            </p:cNvSpPr>
            <p:nvPr userDrawn="1"/>
          </p:nvSpPr>
          <p:spPr bwMode="gray">
            <a:xfrm>
              <a:off x="1270" y="1500"/>
              <a:ext cx="119" cy="209"/>
            </a:xfrm>
            <a:custGeom>
              <a:avLst/>
              <a:gdLst>
                <a:gd name="T0" fmla="*/ 88 w 116"/>
                <a:gd name="T1" fmla="*/ 191 h 194"/>
                <a:gd name="T2" fmla="*/ 81 w 116"/>
                <a:gd name="T3" fmla="*/ 191 h 194"/>
                <a:gd name="T4" fmla="*/ 63 w 116"/>
                <a:gd name="T5" fmla="*/ 194 h 194"/>
                <a:gd name="T6" fmla="*/ 60 w 116"/>
                <a:gd name="T7" fmla="*/ 194 h 194"/>
                <a:gd name="T8" fmla="*/ 53 w 116"/>
                <a:gd name="T9" fmla="*/ 194 h 194"/>
                <a:gd name="T10" fmla="*/ 42 w 116"/>
                <a:gd name="T11" fmla="*/ 187 h 194"/>
                <a:gd name="T12" fmla="*/ 31 w 116"/>
                <a:gd name="T13" fmla="*/ 169 h 194"/>
                <a:gd name="T14" fmla="*/ 24 w 116"/>
                <a:gd name="T15" fmla="*/ 155 h 194"/>
                <a:gd name="T16" fmla="*/ 24 w 116"/>
                <a:gd name="T17" fmla="*/ 145 h 194"/>
                <a:gd name="T18" fmla="*/ 21 w 116"/>
                <a:gd name="T19" fmla="*/ 131 h 194"/>
                <a:gd name="T20" fmla="*/ 21 w 116"/>
                <a:gd name="T21" fmla="*/ 120 h 194"/>
                <a:gd name="T22" fmla="*/ 28 w 116"/>
                <a:gd name="T23" fmla="*/ 117 h 194"/>
                <a:gd name="T24" fmla="*/ 24 w 116"/>
                <a:gd name="T25" fmla="*/ 113 h 194"/>
                <a:gd name="T26" fmla="*/ 21 w 116"/>
                <a:gd name="T27" fmla="*/ 103 h 194"/>
                <a:gd name="T28" fmla="*/ 21 w 116"/>
                <a:gd name="T29" fmla="*/ 92 h 194"/>
                <a:gd name="T30" fmla="*/ 24 w 116"/>
                <a:gd name="T31" fmla="*/ 88 h 194"/>
                <a:gd name="T32" fmla="*/ 17 w 116"/>
                <a:gd name="T33" fmla="*/ 85 h 194"/>
                <a:gd name="T34" fmla="*/ 7 w 116"/>
                <a:gd name="T35" fmla="*/ 71 h 194"/>
                <a:gd name="T36" fmla="*/ 0 w 116"/>
                <a:gd name="T37" fmla="*/ 43 h 194"/>
                <a:gd name="T38" fmla="*/ 7 w 116"/>
                <a:gd name="T39" fmla="*/ 25 h 194"/>
                <a:gd name="T40" fmla="*/ 14 w 116"/>
                <a:gd name="T41" fmla="*/ 14 h 194"/>
                <a:gd name="T42" fmla="*/ 31 w 116"/>
                <a:gd name="T43" fmla="*/ 7 h 194"/>
                <a:gd name="T44" fmla="*/ 56 w 116"/>
                <a:gd name="T45" fmla="*/ 0 h 194"/>
                <a:gd name="T46" fmla="*/ 63 w 116"/>
                <a:gd name="T47" fmla="*/ 4 h 194"/>
                <a:gd name="T48" fmla="*/ 77 w 116"/>
                <a:gd name="T49" fmla="*/ 7 h 194"/>
                <a:gd name="T50" fmla="*/ 88 w 116"/>
                <a:gd name="T51" fmla="*/ 18 h 194"/>
                <a:gd name="T52" fmla="*/ 88 w 116"/>
                <a:gd name="T53" fmla="*/ 29 h 194"/>
                <a:gd name="T54" fmla="*/ 84 w 116"/>
                <a:gd name="T55" fmla="*/ 36 h 194"/>
                <a:gd name="T56" fmla="*/ 74 w 116"/>
                <a:gd name="T57" fmla="*/ 43 h 194"/>
                <a:gd name="T58" fmla="*/ 67 w 116"/>
                <a:gd name="T59" fmla="*/ 43 h 194"/>
                <a:gd name="T60" fmla="*/ 53 w 116"/>
                <a:gd name="T61" fmla="*/ 43 h 194"/>
                <a:gd name="T62" fmla="*/ 45 w 116"/>
                <a:gd name="T63" fmla="*/ 50 h 194"/>
                <a:gd name="T64" fmla="*/ 45 w 116"/>
                <a:gd name="T65" fmla="*/ 60 h 194"/>
                <a:gd name="T66" fmla="*/ 63 w 116"/>
                <a:gd name="T67" fmla="*/ 81 h 194"/>
                <a:gd name="T68" fmla="*/ 67 w 116"/>
                <a:gd name="T69" fmla="*/ 85 h 194"/>
                <a:gd name="T70" fmla="*/ 67 w 116"/>
                <a:gd name="T71" fmla="*/ 103 h 194"/>
                <a:gd name="T72" fmla="*/ 70 w 116"/>
                <a:gd name="T73" fmla="*/ 110 h 194"/>
                <a:gd name="T74" fmla="*/ 77 w 116"/>
                <a:gd name="T75" fmla="*/ 106 h 194"/>
                <a:gd name="T76" fmla="*/ 81 w 116"/>
                <a:gd name="T77" fmla="*/ 103 h 194"/>
                <a:gd name="T78" fmla="*/ 88 w 116"/>
                <a:gd name="T79" fmla="*/ 110 h 194"/>
                <a:gd name="T80" fmla="*/ 91 w 116"/>
                <a:gd name="T81" fmla="*/ 117 h 194"/>
                <a:gd name="T82" fmla="*/ 88 w 116"/>
                <a:gd name="T83" fmla="*/ 124 h 194"/>
                <a:gd name="T84" fmla="*/ 84 w 116"/>
                <a:gd name="T85" fmla="*/ 127 h 194"/>
                <a:gd name="T86" fmla="*/ 81 w 116"/>
                <a:gd name="T87" fmla="*/ 127 h 194"/>
                <a:gd name="T88" fmla="*/ 74 w 116"/>
                <a:gd name="T89" fmla="*/ 127 h 194"/>
                <a:gd name="T90" fmla="*/ 74 w 116"/>
                <a:gd name="T91" fmla="*/ 134 h 194"/>
                <a:gd name="T92" fmla="*/ 77 w 116"/>
                <a:gd name="T93" fmla="*/ 141 h 194"/>
                <a:gd name="T94" fmla="*/ 77 w 116"/>
                <a:gd name="T95" fmla="*/ 145 h 194"/>
                <a:gd name="T96" fmla="*/ 81 w 116"/>
                <a:gd name="T97" fmla="*/ 162 h 194"/>
                <a:gd name="T98" fmla="*/ 88 w 116"/>
                <a:gd name="T99" fmla="*/ 166 h 194"/>
                <a:gd name="T100" fmla="*/ 88 w 116"/>
                <a:gd name="T101" fmla="*/ 187 h 194"/>
                <a:gd name="T102" fmla="*/ 105 w 116"/>
                <a:gd name="T103" fmla="*/ 180 h 194"/>
                <a:gd name="T104" fmla="*/ 105 w 116"/>
                <a:gd name="T105" fmla="*/ 180 h 194"/>
                <a:gd name="T106" fmla="*/ 88 w 116"/>
                <a:gd name="T107" fmla="*/ 187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4">
                  <a:moveTo>
                    <a:pt x="88" y="187"/>
                  </a:moveTo>
                  <a:lnTo>
                    <a:pt x="88" y="191"/>
                  </a:lnTo>
                  <a:lnTo>
                    <a:pt x="84" y="191"/>
                  </a:lnTo>
                  <a:lnTo>
                    <a:pt x="81" y="191"/>
                  </a:lnTo>
                  <a:lnTo>
                    <a:pt x="74" y="194"/>
                  </a:lnTo>
                  <a:lnTo>
                    <a:pt x="63" y="194"/>
                  </a:lnTo>
                  <a:lnTo>
                    <a:pt x="60" y="194"/>
                  </a:lnTo>
                  <a:lnTo>
                    <a:pt x="60" y="194"/>
                  </a:lnTo>
                  <a:lnTo>
                    <a:pt x="56" y="194"/>
                  </a:lnTo>
                  <a:lnTo>
                    <a:pt x="53" y="194"/>
                  </a:lnTo>
                  <a:lnTo>
                    <a:pt x="49" y="191"/>
                  </a:lnTo>
                  <a:lnTo>
                    <a:pt x="42" y="187"/>
                  </a:lnTo>
                  <a:lnTo>
                    <a:pt x="35" y="180"/>
                  </a:lnTo>
                  <a:lnTo>
                    <a:pt x="31" y="169"/>
                  </a:lnTo>
                  <a:lnTo>
                    <a:pt x="28" y="159"/>
                  </a:lnTo>
                  <a:lnTo>
                    <a:pt x="24" y="155"/>
                  </a:lnTo>
                  <a:lnTo>
                    <a:pt x="24" y="152"/>
                  </a:lnTo>
                  <a:lnTo>
                    <a:pt x="24" y="145"/>
                  </a:lnTo>
                  <a:lnTo>
                    <a:pt x="21" y="138"/>
                  </a:lnTo>
                  <a:lnTo>
                    <a:pt x="21" y="131"/>
                  </a:lnTo>
                  <a:lnTo>
                    <a:pt x="21" y="124"/>
                  </a:lnTo>
                  <a:lnTo>
                    <a:pt x="21" y="120"/>
                  </a:lnTo>
                  <a:lnTo>
                    <a:pt x="24" y="117"/>
                  </a:lnTo>
                  <a:lnTo>
                    <a:pt x="28" y="117"/>
                  </a:lnTo>
                  <a:lnTo>
                    <a:pt x="28" y="117"/>
                  </a:lnTo>
                  <a:lnTo>
                    <a:pt x="24" y="113"/>
                  </a:lnTo>
                  <a:lnTo>
                    <a:pt x="21" y="106"/>
                  </a:lnTo>
                  <a:lnTo>
                    <a:pt x="21" y="103"/>
                  </a:lnTo>
                  <a:lnTo>
                    <a:pt x="21" y="95"/>
                  </a:lnTo>
                  <a:lnTo>
                    <a:pt x="21" y="92"/>
                  </a:lnTo>
                  <a:lnTo>
                    <a:pt x="28" y="88"/>
                  </a:lnTo>
                  <a:lnTo>
                    <a:pt x="24" y="88"/>
                  </a:lnTo>
                  <a:lnTo>
                    <a:pt x="21" y="85"/>
                  </a:lnTo>
                  <a:lnTo>
                    <a:pt x="17" y="85"/>
                  </a:lnTo>
                  <a:lnTo>
                    <a:pt x="10" y="78"/>
                  </a:lnTo>
                  <a:lnTo>
                    <a:pt x="7" y="71"/>
                  </a:lnTo>
                  <a:lnTo>
                    <a:pt x="7" y="60"/>
                  </a:lnTo>
                  <a:lnTo>
                    <a:pt x="0" y="43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10" y="21"/>
                  </a:lnTo>
                  <a:lnTo>
                    <a:pt x="14" y="14"/>
                  </a:lnTo>
                  <a:lnTo>
                    <a:pt x="24" y="11"/>
                  </a:lnTo>
                  <a:lnTo>
                    <a:pt x="31" y="7"/>
                  </a:lnTo>
                  <a:lnTo>
                    <a:pt x="42" y="4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63" y="4"/>
                  </a:lnTo>
                  <a:lnTo>
                    <a:pt x="70" y="4"/>
                  </a:lnTo>
                  <a:lnTo>
                    <a:pt x="77" y="7"/>
                  </a:lnTo>
                  <a:lnTo>
                    <a:pt x="84" y="11"/>
                  </a:lnTo>
                  <a:lnTo>
                    <a:pt x="88" y="18"/>
                  </a:lnTo>
                  <a:lnTo>
                    <a:pt x="88" y="25"/>
                  </a:lnTo>
                  <a:lnTo>
                    <a:pt x="88" y="29"/>
                  </a:lnTo>
                  <a:lnTo>
                    <a:pt x="88" y="32"/>
                  </a:lnTo>
                  <a:lnTo>
                    <a:pt x="84" y="36"/>
                  </a:lnTo>
                  <a:lnTo>
                    <a:pt x="81" y="39"/>
                  </a:lnTo>
                  <a:lnTo>
                    <a:pt x="74" y="43"/>
                  </a:lnTo>
                  <a:lnTo>
                    <a:pt x="70" y="43"/>
                  </a:lnTo>
                  <a:lnTo>
                    <a:pt x="67" y="43"/>
                  </a:lnTo>
                  <a:lnTo>
                    <a:pt x="60" y="43"/>
                  </a:lnTo>
                  <a:lnTo>
                    <a:pt x="53" y="43"/>
                  </a:lnTo>
                  <a:lnTo>
                    <a:pt x="49" y="50"/>
                  </a:lnTo>
                  <a:lnTo>
                    <a:pt x="45" y="50"/>
                  </a:lnTo>
                  <a:lnTo>
                    <a:pt x="45" y="53"/>
                  </a:lnTo>
                  <a:lnTo>
                    <a:pt x="45" y="60"/>
                  </a:lnTo>
                  <a:lnTo>
                    <a:pt x="56" y="81"/>
                  </a:lnTo>
                  <a:lnTo>
                    <a:pt x="63" y="81"/>
                  </a:lnTo>
                  <a:lnTo>
                    <a:pt x="63" y="81"/>
                  </a:lnTo>
                  <a:lnTo>
                    <a:pt x="67" y="85"/>
                  </a:lnTo>
                  <a:lnTo>
                    <a:pt x="67" y="88"/>
                  </a:lnTo>
                  <a:lnTo>
                    <a:pt x="67" y="103"/>
                  </a:lnTo>
                  <a:lnTo>
                    <a:pt x="70" y="106"/>
                  </a:lnTo>
                  <a:lnTo>
                    <a:pt x="70" y="110"/>
                  </a:lnTo>
                  <a:lnTo>
                    <a:pt x="74" y="110"/>
                  </a:lnTo>
                  <a:lnTo>
                    <a:pt x="77" y="106"/>
                  </a:lnTo>
                  <a:lnTo>
                    <a:pt x="77" y="103"/>
                  </a:lnTo>
                  <a:lnTo>
                    <a:pt x="81" y="103"/>
                  </a:lnTo>
                  <a:lnTo>
                    <a:pt x="84" y="106"/>
                  </a:lnTo>
                  <a:lnTo>
                    <a:pt x="88" y="110"/>
                  </a:lnTo>
                  <a:lnTo>
                    <a:pt x="88" y="113"/>
                  </a:lnTo>
                  <a:lnTo>
                    <a:pt x="91" y="117"/>
                  </a:lnTo>
                  <a:lnTo>
                    <a:pt x="91" y="117"/>
                  </a:lnTo>
                  <a:lnTo>
                    <a:pt x="88" y="124"/>
                  </a:lnTo>
                  <a:lnTo>
                    <a:pt x="88" y="127"/>
                  </a:lnTo>
                  <a:lnTo>
                    <a:pt x="84" y="127"/>
                  </a:lnTo>
                  <a:lnTo>
                    <a:pt x="81" y="124"/>
                  </a:lnTo>
                  <a:lnTo>
                    <a:pt x="81" y="127"/>
                  </a:lnTo>
                  <a:lnTo>
                    <a:pt x="77" y="127"/>
                  </a:lnTo>
                  <a:lnTo>
                    <a:pt x="74" y="127"/>
                  </a:lnTo>
                  <a:lnTo>
                    <a:pt x="74" y="131"/>
                  </a:lnTo>
                  <a:lnTo>
                    <a:pt x="74" y="134"/>
                  </a:lnTo>
                  <a:lnTo>
                    <a:pt x="74" y="141"/>
                  </a:lnTo>
                  <a:lnTo>
                    <a:pt x="77" y="141"/>
                  </a:lnTo>
                  <a:lnTo>
                    <a:pt x="77" y="145"/>
                  </a:lnTo>
                  <a:lnTo>
                    <a:pt x="77" y="145"/>
                  </a:lnTo>
                  <a:lnTo>
                    <a:pt x="81" y="162"/>
                  </a:lnTo>
                  <a:lnTo>
                    <a:pt x="81" y="162"/>
                  </a:lnTo>
                  <a:lnTo>
                    <a:pt x="84" y="162"/>
                  </a:lnTo>
                  <a:lnTo>
                    <a:pt x="88" y="166"/>
                  </a:lnTo>
                  <a:lnTo>
                    <a:pt x="88" y="173"/>
                  </a:lnTo>
                  <a:lnTo>
                    <a:pt x="88" y="187"/>
                  </a:lnTo>
                  <a:lnTo>
                    <a:pt x="95" y="184"/>
                  </a:lnTo>
                  <a:lnTo>
                    <a:pt x="105" y="180"/>
                  </a:lnTo>
                  <a:lnTo>
                    <a:pt x="116" y="176"/>
                  </a:lnTo>
                  <a:lnTo>
                    <a:pt x="105" y="180"/>
                  </a:lnTo>
                  <a:lnTo>
                    <a:pt x="98" y="184"/>
                  </a:lnTo>
                  <a:lnTo>
                    <a:pt x="88" y="18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89" name="Freeform 285"/>
            <p:cNvSpPr>
              <a:spLocks/>
            </p:cNvSpPr>
            <p:nvPr userDrawn="1"/>
          </p:nvSpPr>
          <p:spPr bwMode="gray">
            <a:xfrm>
              <a:off x="1466" y="1880"/>
              <a:ext cx="10" cy="8"/>
            </a:xfrm>
            <a:custGeom>
              <a:avLst/>
              <a:gdLst>
                <a:gd name="T0" fmla="*/ 0 w 10"/>
                <a:gd name="T1" fmla="*/ 7 h 7"/>
                <a:gd name="T2" fmla="*/ 3 w 10"/>
                <a:gd name="T3" fmla="*/ 3 h 7"/>
                <a:gd name="T4" fmla="*/ 10 w 10"/>
                <a:gd name="T5" fmla="*/ 0 h 7"/>
                <a:gd name="T6" fmla="*/ 7 w 10"/>
                <a:gd name="T7" fmla="*/ 0 h 7"/>
                <a:gd name="T8" fmla="*/ 0 w 10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0" y="7"/>
                  </a:moveTo>
                  <a:lnTo>
                    <a:pt x="3" y="3"/>
                  </a:lnTo>
                  <a:lnTo>
                    <a:pt x="10" y="0"/>
                  </a:lnTo>
                  <a:lnTo>
                    <a:pt x="7" y="0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90" name="Freeform 286"/>
            <p:cNvSpPr>
              <a:spLocks/>
            </p:cNvSpPr>
            <p:nvPr userDrawn="1"/>
          </p:nvSpPr>
          <p:spPr bwMode="gray">
            <a:xfrm>
              <a:off x="1552" y="1911"/>
              <a:ext cx="8" cy="7"/>
            </a:xfrm>
            <a:custGeom>
              <a:avLst/>
              <a:gdLst>
                <a:gd name="T0" fmla="*/ 0 w 8"/>
                <a:gd name="T1" fmla="*/ 7 h 7"/>
                <a:gd name="T2" fmla="*/ 8 w 8"/>
                <a:gd name="T3" fmla="*/ 0 h 7"/>
                <a:gd name="T4" fmla="*/ 8 w 8"/>
                <a:gd name="T5" fmla="*/ 0 h 7"/>
                <a:gd name="T6" fmla="*/ 0 w 8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7">
                  <a:moveTo>
                    <a:pt x="0" y="7"/>
                  </a:moveTo>
                  <a:lnTo>
                    <a:pt x="8" y="0"/>
                  </a:lnTo>
                  <a:lnTo>
                    <a:pt x="8" y="0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91" name="Freeform 287"/>
            <p:cNvSpPr>
              <a:spLocks/>
            </p:cNvSpPr>
            <p:nvPr userDrawn="1"/>
          </p:nvSpPr>
          <p:spPr bwMode="gray">
            <a:xfrm>
              <a:off x="1582" y="1838"/>
              <a:ext cx="21" cy="68"/>
            </a:xfrm>
            <a:custGeom>
              <a:avLst/>
              <a:gdLst>
                <a:gd name="T0" fmla="*/ 3 w 21"/>
                <a:gd name="T1" fmla="*/ 35 h 63"/>
                <a:gd name="T2" fmla="*/ 14 w 21"/>
                <a:gd name="T3" fmla="*/ 42 h 63"/>
                <a:gd name="T4" fmla="*/ 7 w 21"/>
                <a:gd name="T5" fmla="*/ 63 h 63"/>
                <a:gd name="T6" fmla="*/ 7 w 21"/>
                <a:gd name="T7" fmla="*/ 63 h 63"/>
                <a:gd name="T8" fmla="*/ 10 w 21"/>
                <a:gd name="T9" fmla="*/ 42 h 63"/>
                <a:gd name="T10" fmla="*/ 3 w 21"/>
                <a:gd name="T11" fmla="*/ 39 h 63"/>
                <a:gd name="T12" fmla="*/ 3 w 21"/>
                <a:gd name="T13" fmla="*/ 35 h 63"/>
                <a:gd name="T14" fmla="*/ 0 w 21"/>
                <a:gd name="T15" fmla="*/ 32 h 63"/>
                <a:gd name="T16" fmla="*/ 3 w 21"/>
                <a:gd name="T17" fmla="*/ 25 h 63"/>
                <a:gd name="T18" fmla="*/ 3 w 21"/>
                <a:gd name="T19" fmla="*/ 18 h 63"/>
                <a:gd name="T20" fmla="*/ 10 w 21"/>
                <a:gd name="T21" fmla="*/ 7 h 63"/>
                <a:gd name="T22" fmla="*/ 21 w 21"/>
                <a:gd name="T23" fmla="*/ 0 h 63"/>
                <a:gd name="T24" fmla="*/ 10 w 21"/>
                <a:gd name="T25" fmla="*/ 7 h 63"/>
                <a:gd name="T26" fmla="*/ 3 w 21"/>
                <a:gd name="T27" fmla="*/ 18 h 63"/>
                <a:gd name="T28" fmla="*/ 3 w 21"/>
                <a:gd name="T29" fmla="*/ 25 h 63"/>
                <a:gd name="T30" fmla="*/ 3 w 21"/>
                <a:gd name="T31" fmla="*/ 32 h 63"/>
                <a:gd name="T32" fmla="*/ 3 w 21"/>
                <a:gd name="T33" fmla="*/ 35 h 63"/>
                <a:gd name="T34" fmla="*/ 3 w 21"/>
                <a:gd name="T35" fmla="*/ 3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1" h="63">
                  <a:moveTo>
                    <a:pt x="3" y="35"/>
                  </a:moveTo>
                  <a:lnTo>
                    <a:pt x="14" y="42"/>
                  </a:lnTo>
                  <a:lnTo>
                    <a:pt x="7" y="63"/>
                  </a:lnTo>
                  <a:lnTo>
                    <a:pt x="7" y="63"/>
                  </a:lnTo>
                  <a:lnTo>
                    <a:pt x="10" y="42"/>
                  </a:lnTo>
                  <a:lnTo>
                    <a:pt x="3" y="39"/>
                  </a:lnTo>
                  <a:lnTo>
                    <a:pt x="3" y="35"/>
                  </a:lnTo>
                  <a:lnTo>
                    <a:pt x="0" y="32"/>
                  </a:lnTo>
                  <a:lnTo>
                    <a:pt x="3" y="25"/>
                  </a:lnTo>
                  <a:lnTo>
                    <a:pt x="3" y="18"/>
                  </a:lnTo>
                  <a:lnTo>
                    <a:pt x="10" y="7"/>
                  </a:lnTo>
                  <a:lnTo>
                    <a:pt x="21" y="0"/>
                  </a:lnTo>
                  <a:lnTo>
                    <a:pt x="10" y="7"/>
                  </a:lnTo>
                  <a:lnTo>
                    <a:pt x="3" y="18"/>
                  </a:lnTo>
                  <a:lnTo>
                    <a:pt x="3" y="25"/>
                  </a:lnTo>
                  <a:lnTo>
                    <a:pt x="3" y="32"/>
                  </a:lnTo>
                  <a:lnTo>
                    <a:pt x="3" y="35"/>
                  </a:lnTo>
                  <a:lnTo>
                    <a:pt x="3" y="3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92" name="Freeform 288"/>
            <p:cNvSpPr>
              <a:spLocks/>
            </p:cNvSpPr>
            <p:nvPr userDrawn="1"/>
          </p:nvSpPr>
          <p:spPr bwMode="gray">
            <a:xfrm>
              <a:off x="1625" y="1801"/>
              <a:ext cx="14" cy="22"/>
            </a:xfrm>
            <a:custGeom>
              <a:avLst/>
              <a:gdLst>
                <a:gd name="T0" fmla="*/ 0 w 14"/>
                <a:gd name="T1" fmla="*/ 21 h 21"/>
                <a:gd name="T2" fmla="*/ 3 w 14"/>
                <a:gd name="T3" fmla="*/ 17 h 21"/>
                <a:gd name="T4" fmla="*/ 7 w 14"/>
                <a:gd name="T5" fmla="*/ 14 h 21"/>
                <a:gd name="T6" fmla="*/ 10 w 14"/>
                <a:gd name="T7" fmla="*/ 7 h 21"/>
                <a:gd name="T8" fmla="*/ 14 w 14"/>
                <a:gd name="T9" fmla="*/ 3 h 21"/>
                <a:gd name="T10" fmla="*/ 14 w 14"/>
                <a:gd name="T11" fmla="*/ 0 h 21"/>
                <a:gd name="T12" fmla="*/ 14 w 14"/>
                <a:gd name="T13" fmla="*/ 7 h 21"/>
                <a:gd name="T14" fmla="*/ 10 w 14"/>
                <a:gd name="T15" fmla="*/ 10 h 21"/>
                <a:gd name="T16" fmla="*/ 3 w 14"/>
                <a:gd name="T17" fmla="*/ 17 h 21"/>
                <a:gd name="T18" fmla="*/ 0 w 14"/>
                <a:gd name="T19" fmla="*/ 21 h 21"/>
                <a:gd name="T20" fmla="*/ 0 w 14"/>
                <a:gd name="T21" fmla="*/ 21 h 21"/>
                <a:gd name="T22" fmla="*/ 0 w 14"/>
                <a:gd name="T23" fmla="*/ 21 h 21"/>
                <a:gd name="T24" fmla="*/ 0 w 14"/>
                <a:gd name="T2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21">
                  <a:moveTo>
                    <a:pt x="0" y="21"/>
                  </a:moveTo>
                  <a:lnTo>
                    <a:pt x="3" y="17"/>
                  </a:lnTo>
                  <a:lnTo>
                    <a:pt x="7" y="14"/>
                  </a:lnTo>
                  <a:lnTo>
                    <a:pt x="10" y="7"/>
                  </a:lnTo>
                  <a:lnTo>
                    <a:pt x="14" y="3"/>
                  </a:lnTo>
                  <a:lnTo>
                    <a:pt x="14" y="0"/>
                  </a:lnTo>
                  <a:lnTo>
                    <a:pt x="14" y="7"/>
                  </a:lnTo>
                  <a:lnTo>
                    <a:pt x="10" y="10"/>
                  </a:lnTo>
                  <a:lnTo>
                    <a:pt x="3" y="17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93" name="Freeform 289"/>
            <p:cNvSpPr>
              <a:spLocks/>
            </p:cNvSpPr>
            <p:nvPr userDrawn="1"/>
          </p:nvSpPr>
          <p:spPr bwMode="gray">
            <a:xfrm>
              <a:off x="1647" y="1786"/>
              <a:ext cx="4" cy="15"/>
            </a:xfrm>
            <a:custGeom>
              <a:avLst/>
              <a:gdLst>
                <a:gd name="T0" fmla="*/ 0 w 4"/>
                <a:gd name="T1" fmla="*/ 14 h 14"/>
                <a:gd name="T2" fmla="*/ 0 w 4"/>
                <a:gd name="T3" fmla="*/ 14 h 14"/>
                <a:gd name="T4" fmla="*/ 0 w 4"/>
                <a:gd name="T5" fmla="*/ 10 h 14"/>
                <a:gd name="T6" fmla="*/ 0 w 4"/>
                <a:gd name="T7" fmla="*/ 7 h 14"/>
                <a:gd name="T8" fmla="*/ 0 w 4"/>
                <a:gd name="T9" fmla="*/ 3 h 14"/>
                <a:gd name="T10" fmla="*/ 4 w 4"/>
                <a:gd name="T11" fmla="*/ 0 h 14"/>
                <a:gd name="T12" fmla="*/ 4 w 4"/>
                <a:gd name="T13" fmla="*/ 0 h 14"/>
                <a:gd name="T14" fmla="*/ 4 w 4"/>
                <a:gd name="T15" fmla="*/ 0 h 14"/>
                <a:gd name="T16" fmla="*/ 0 w 4"/>
                <a:gd name="T17" fmla="*/ 3 h 14"/>
                <a:gd name="T18" fmla="*/ 0 w 4"/>
                <a:gd name="T19" fmla="*/ 7 h 14"/>
                <a:gd name="T20" fmla="*/ 0 w 4"/>
                <a:gd name="T21" fmla="*/ 14 h 14"/>
                <a:gd name="T22" fmla="*/ 0 w 4"/>
                <a:gd name="T2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" h="14">
                  <a:moveTo>
                    <a:pt x="0" y="14"/>
                  </a:moveTo>
                  <a:lnTo>
                    <a:pt x="0" y="14"/>
                  </a:lnTo>
                  <a:lnTo>
                    <a:pt x="0" y="10"/>
                  </a:lnTo>
                  <a:lnTo>
                    <a:pt x="0" y="7"/>
                  </a:lnTo>
                  <a:lnTo>
                    <a:pt x="0" y="3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94" name="Freeform 290"/>
            <p:cNvSpPr>
              <a:spLocks/>
            </p:cNvSpPr>
            <p:nvPr userDrawn="1"/>
          </p:nvSpPr>
          <p:spPr bwMode="gray">
            <a:xfrm>
              <a:off x="1658" y="1762"/>
              <a:ext cx="22" cy="19"/>
            </a:xfrm>
            <a:custGeom>
              <a:avLst/>
              <a:gdLst>
                <a:gd name="T0" fmla="*/ 17 w 21"/>
                <a:gd name="T1" fmla="*/ 18 h 18"/>
                <a:gd name="T2" fmla="*/ 17 w 21"/>
                <a:gd name="T3" fmla="*/ 15 h 18"/>
                <a:gd name="T4" fmla="*/ 14 w 21"/>
                <a:gd name="T5" fmla="*/ 15 h 18"/>
                <a:gd name="T6" fmla="*/ 10 w 21"/>
                <a:gd name="T7" fmla="*/ 11 h 18"/>
                <a:gd name="T8" fmla="*/ 10 w 21"/>
                <a:gd name="T9" fmla="*/ 11 h 18"/>
                <a:gd name="T10" fmla="*/ 7 w 21"/>
                <a:gd name="T11" fmla="*/ 11 h 18"/>
                <a:gd name="T12" fmla="*/ 3 w 21"/>
                <a:gd name="T13" fmla="*/ 11 h 18"/>
                <a:gd name="T14" fmla="*/ 0 w 21"/>
                <a:gd name="T15" fmla="*/ 7 h 18"/>
                <a:gd name="T16" fmla="*/ 0 w 21"/>
                <a:gd name="T17" fmla="*/ 4 h 18"/>
                <a:gd name="T18" fmla="*/ 0 w 21"/>
                <a:gd name="T19" fmla="*/ 4 h 18"/>
                <a:gd name="T20" fmla="*/ 3 w 21"/>
                <a:gd name="T21" fmla="*/ 0 h 18"/>
                <a:gd name="T22" fmla="*/ 0 w 21"/>
                <a:gd name="T23" fmla="*/ 4 h 18"/>
                <a:gd name="T24" fmla="*/ 0 w 21"/>
                <a:gd name="T25" fmla="*/ 4 h 18"/>
                <a:gd name="T26" fmla="*/ 0 w 21"/>
                <a:gd name="T27" fmla="*/ 7 h 18"/>
                <a:gd name="T28" fmla="*/ 3 w 21"/>
                <a:gd name="T29" fmla="*/ 7 h 18"/>
                <a:gd name="T30" fmla="*/ 7 w 21"/>
                <a:gd name="T31" fmla="*/ 7 h 18"/>
                <a:gd name="T32" fmla="*/ 10 w 21"/>
                <a:gd name="T33" fmla="*/ 11 h 18"/>
                <a:gd name="T34" fmla="*/ 10 w 21"/>
                <a:gd name="T35" fmla="*/ 11 h 18"/>
                <a:gd name="T36" fmla="*/ 17 w 21"/>
                <a:gd name="T37" fmla="*/ 11 h 18"/>
                <a:gd name="T38" fmla="*/ 17 w 21"/>
                <a:gd name="T39" fmla="*/ 15 h 18"/>
                <a:gd name="T40" fmla="*/ 21 w 21"/>
                <a:gd name="T41" fmla="*/ 18 h 18"/>
                <a:gd name="T42" fmla="*/ 17 w 21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1" h="18">
                  <a:moveTo>
                    <a:pt x="17" y="18"/>
                  </a:moveTo>
                  <a:lnTo>
                    <a:pt x="17" y="15"/>
                  </a:lnTo>
                  <a:lnTo>
                    <a:pt x="14" y="15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7" y="11"/>
                  </a:lnTo>
                  <a:lnTo>
                    <a:pt x="3" y="11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7"/>
                  </a:lnTo>
                  <a:lnTo>
                    <a:pt x="7" y="7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7" y="11"/>
                  </a:lnTo>
                  <a:lnTo>
                    <a:pt x="17" y="15"/>
                  </a:lnTo>
                  <a:lnTo>
                    <a:pt x="21" y="18"/>
                  </a:lnTo>
                  <a:lnTo>
                    <a:pt x="17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95" name="Freeform 291"/>
            <p:cNvSpPr>
              <a:spLocks/>
            </p:cNvSpPr>
            <p:nvPr userDrawn="1"/>
          </p:nvSpPr>
          <p:spPr bwMode="gray">
            <a:xfrm>
              <a:off x="1690" y="1747"/>
              <a:ext cx="4" cy="7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7 h 7"/>
                <a:gd name="T4" fmla="*/ 4 w 4"/>
                <a:gd name="T5" fmla="*/ 4 h 7"/>
                <a:gd name="T6" fmla="*/ 4 w 4"/>
                <a:gd name="T7" fmla="*/ 0 h 7"/>
                <a:gd name="T8" fmla="*/ 4 w 4"/>
                <a:gd name="T9" fmla="*/ 4 h 7"/>
                <a:gd name="T10" fmla="*/ 4 w 4"/>
                <a:gd name="T11" fmla="*/ 7 h 7"/>
                <a:gd name="T12" fmla="*/ 0 w 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7"/>
                  </a:lnTo>
                  <a:lnTo>
                    <a:pt x="4" y="4"/>
                  </a:lnTo>
                  <a:lnTo>
                    <a:pt x="4" y="0"/>
                  </a:lnTo>
                  <a:lnTo>
                    <a:pt x="4" y="4"/>
                  </a:lnTo>
                  <a:lnTo>
                    <a:pt x="4" y="7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96" name="Freeform 292"/>
            <p:cNvSpPr>
              <a:spLocks/>
            </p:cNvSpPr>
            <p:nvPr userDrawn="1"/>
          </p:nvSpPr>
          <p:spPr bwMode="gray">
            <a:xfrm>
              <a:off x="1817" y="1869"/>
              <a:ext cx="3" cy="19"/>
            </a:xfrm>
            <a:custGeom>
              <a:avLst/>
              <a:gdLst>
                <a:gd name="T0" fmla="*/ 0 w 3"/>
                <a:gd name="T1" fmla="*/ 18 h 18"/>
                <a:gd name="T2" fmla="*/ 0 w 3"/>
                <a:gd name="T3" fmla="*/ 18 h 18"/>
                <a:gd name="T4" fmla="*/ 3 w 3"/>
                <a:gd name="T5" fmla="*/ 0 h 18"/>
                <a:gd name="T6" fmla="*/ 3 w 3"/>
                <a:gd name="T7" fmla="*/ 0 h 18"/>
                <a:gd name="T8" fmla="*/ 3 w 3"/>
                <a:gd name="T9" fmla="*/ 0 h 18"/>
                <a:gd name="T10" fmla="*/ 3 w 3"/>
                <a:gd name="T11" fmla="*/ 0 h 18"/>
                <a:gd name="T12" fmla="*/ 3 w 3"/>
                <a:gd name="T13" fmla="*/ 4 h 18"/>
                <a:gd name="T14" fmla="*/ 3 w 3"/>
                <a:gd name="T15" fmla="*/ 7 h 18"/>
                <a:gd name="T16" fmla="*/ 3 w 3"/>
                <a:gd name="T17" fmla="*/ 14 h 18"/>
                <a:gd name="T18" fmla="*/ 0 w 3"/>
                <a:gd name="T19" fmla="*/ 18 h 18"/>
                <a:gd name="T20" fmla="*/ 0 w 3"/>
                <a:gd name="T21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18">
                  <a:moveTo>
                    <a:pt x="0" y="18"/>
                  </a:moveTo>
                  <a:lnTo>
                    <a:pt x="0" y="18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4"/>
                  </a:lnTo>
                  <a:lnTo>
                    <a:pt x="3" y="7"/>
                  </a:lnTo>
                  <a:lnTo>
                    <a:pt x="3" y="14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97" name="Freeform 293"/>
            <p:cNvSpPr>
              <a:spLocks/>
            </p:cNvSpPr>
            <p:nvPr userDrawn="1"/>
          </p:nvSpPr>
          <p:spPr bwMode="gray">
            <a:xfrm>
              <a:off x="1886" y="1948"/>
              <a:ext cx="8" cy="5"/>
            </a:xfrm>
            <a:custGeom>
              <a:avLst/>
              <a:gdLst>
                <a:gd name="T0" fmla="*/ 3 w 7"/>
                <a:gd name="T1" fmla="*/ 0 h 4"/>
                <a:gd name="T2" fmla="*/ 0 w 7"/>
                <a:gd name="T3" fmla="*/ 0 h 4"/>
                <a:gd name="T4" fmla="*/ 0 w 7"/>
                <a:gd name="T5" fmla="*/ 0 h 4"/>
                <a:gd name="T6" fmla="*/ 0 w 7"/>
                <a:gd name="T7" fmla="*/ 0 h 4"/>
                <a:gd name="T8" fmla="*/ 3 w 7"/>
                <a:gd name="T9" fmla="*/ 0 h 4"/>
                <a:gd name="T10" fmla="*/ 3 w 7"/>
                <a:gd name="T11" fmla="*/ 0 h 4"/>
                <a:gd name="T12" fmla="*/ 7 w 7"/>
                <a:gd name="T13" fmla="*/ 0 h 4"/>
                <a:gd name="T14" fmla="*/ 7 w 7"/>
                <a:gd name="T15" fmla="*/ 0 h 4"/>
                <a:gd name="T16" fmla="*/ 7 w 7"/>
                <a:gd name="T17" fmla="*/ 4 h 4"/>
                <a:gd name="T18" fmla="*/ 3 w 7"/>
                <a:gd name="T19" fmla="*/ 0 h 4"/>
                <a:gd name="T20" fmla="*/ 3 w 7"/>
                <a:gd name="T2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4">
                  <a:moveTo>
                    <a:pt x="3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98" name="Freeform 294"/>
            <p:cNvSpPr>
              <a:spLocks/>
            </p:cNvSpPr>
            <p:nvPr userDrawn="1"/>
          </p:nvSpPr>
          <p:spPr bwMode="gray">
            <a:xfrm>
              <a:off x="1894" y="1929"/>
              <a:ext cx="14" cy="7"/>
            </a:xfrm>
            <a:custGeom>
              <a:avLst/>
              <a:gdLst>
                <a:gd name="T0" fmla="*/ 7 w 14"/>
                <a:gd name="T1" fmla="*/ 7 h 7"/>
                <a:gd name="T2" fmla="*/ 7 w 14"/>
                <a:gd name="T3" fmla="*/ 7 h 7"/>
                <a:gd name="T4" fmla="*/ 3 w 14"/>
                <a:gd name="T5" fmla="*/ 4 h 7"/>
                <a:gd name="T6" fmla="*/ 0 w 14"/>
                <a:gd name="T7" fmla="*/ 0 h 7"/>
                <a:gd name="T8" fmla="*/ 0 w 14"/>
                <a:gd name="T9" fmla="*/ 0 h 7"/>
                <a:gd name="T10" fmla="*/ 0 w 14"/>
                <a:gd name="T11" fmla="*/ 0 h 7"/>
                <a:gd name="T12" fmla="*/ 0 w 14"/>
                <a:gd name="T13" fmla="*/ 0 h 7"/>
                <a:gd name="T14" fmla="*/ 0 w 14"/>
                <a:gd name="T15" fmla="*/ 0 h 7"/>
                <a:gd name="T16" fmla="*/ 3 w 14"/>
                <a:gd name="T17" fmla="*/ 4 h 7"/>
                <a:gd name="T18" fmla="*/ 7 w 14"/>
                <a:gd name="T19" fmla="*/ 7 h 7"/>
                <a:gd name="T20" fmla="*/ 10 w 14"/>
                <a:gd name="T21" fmla="*/ 4 h 7"/>
                <a:gd name="T22" fmla="*/ 14 w 14"/>
                <a:gd name="T23" fmla="*/ 4 h 7"/>
                <a:gd name="T24" fmla="*/ 14 w 14"/>
                <a:gd name="T25" fmla="*/ 4 h 7"/>
                <a:gd name="T26" fmla="*/ 14 w 14"/>
                <a:gd name="T27" fmla="*/ 4 h 7"/>
                <a:gd name="T28" fmla="*/ 7 w 14"/>
                <a:gd name="T2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7">
                  <a:moveTo>
                    <a:pt x="7" y="7"/>
                  </a:moveTo>
                  <a:lnTo>
                    <a:pt x="7" y="7"/>
                  </a:ln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lnTo>
                    <a:pt x="10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99" name="Freeform 295"/>
            <p:cNvSpPr>
              <a:spLocks/>
            </p:cNvSpPr>
            <p:nvPr userDrawn="1"/>
          </p:nvSpPr>
          <p:spPr bwMode="gray">
            <a:xfrm>
              <a:off x="1918" y="1903"/>
              <a:ext cx="4" cy="8"/>
            </a:xfrm>
            <a:custGeom>
              <a:avLst/>
              <a:gdLst>
                <a:gd name="T0" fmla="*/ 0 w 4"/>
                <a:gd name="T1" fmla="*/ 7 h 7"/>
                <a:gd name="T2" fmla="*/ 4 w 4"/>
                <a:gd name="T3" fmla="*/ 3 h 7"/>
                <a:gd name="T4" fmla="*/ 4 w 4"/>
                <a:gd name="T5" fmla="*/ 0 h 7"/>
                <a:gd name="T6" fmla="*/ 4 w 4"/>
                <a:gd name="T7" fmla="*/ 3 h 7"/>
                <a:gd name="T8" fmla="*/ 4 w 4"/>
                <a:gd name="T9" fmla="*/ 3 h 7"/>
                <a:gd name="T10" fmla="*/ 4 w 4"/>
                <a:gd name="T11" fmla="*/ 3 h 7"/>
                <a:gd name="T12" fmla="*/ 0 w 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4" y="3"/>
                  </a:lnTo>
                  <a:lnTo>
                    <a:pt x="4" y="0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00" name="Freeform 296"/>
            <p:cNvSpPr>
              <a:spLocks/>
            </p:cNvSpPr>
            <p:nvPr userDrawn="1"/>
          </p:nvSpPr>
          <p:spPr bwMode="gray">
            <a:xfrm>
              <a:off x="1930" y="1895"/>
              <a:ext cx="10" cy="4"/>
            </a:xfrm>
            <a:custGeom>
              <a:avLst/>
              <a:gdLst>
                <a:gd name="T0" fmla="*/ 0 w 10"/>
                <a:gd name="T1" fmla="*/ 3 h 3"/>
                <a:gd name="T2" fmla="*/ 0 w 10"/>
                <a:gd name="T3" fmla="*/ 3 h 3"/>
                <a:gd name="T4" fmla="*/ 3 w 10"/>
                <a:gd name="T5" fmla="*/ 0 h 3"/>
                <a:gd name="T6" fmla="*/ 10 w 10"/>
                <a:gd name="T7" fmla="*/ 0 h 3"/>
                <a:gd name="T8" fmla="*/ 10 w 10"/>
                <a:gd name="T9" fmla="*/ 0 h 3"/>
                <a:gd name="T10" fmla="*/ 0 w 10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3">
                  <a:moveTo>
                    <a:pt x="0" y="3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01" name="Freeform 297"/>
            <p:cNvSpPr>
              <a:spLocks/>
            </p:cNvSpPr>
            <p:nvPr userDrawn="1"/>
          </p:nvSpPr>
          <p:spPr bwMode="gray">
            <a:xfrm>
              <a:off x="2042" y="2070"/>
              <a:ext cx="11" cy="3"/>
            </a:xfrm>
            <a:custGeom>
              <a:avLst/>
              <a:gdLst>
                <a:gd name="T0" fmla="*/ 0 w 11"/>
                <a:gd name="T1" fmla="*/ 0 h 3"/>
                <a:gd name="T2" fmla="*/ 0 w 11"/>
                <a:gd name="T3" fmla="*/ 0 h 3"/>
                <a:gd name="T4" fmla="*/ 4 w 11"/>
                <a:gd name="T5" fmla="*/ 0 h 3"/>
                <a:gd name="T6" fmla="*/ 11 w 11"/>
                <a:gd name="T7" fmla="*/ 3 h 3"/>
                <a:gd name="T8" fmla="*/ 4 w 11"/>
                <a:gd name="T9" fmla="*/ 0 h 3"/>
                <a:gd name="T10" fmla="*/ 0 w 11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3">
                  <a:moveTo>
                    <a:pt x="0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11" y="3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02" name="Freeform 298"/>
            <p:cNvSpPr>
              <a:spLocks/>
            </p:cNvSpPr>
            <p:nvPr userDrawn="1"/>
          </p:nvSpPr>
          <p:spPr bwMode="gray">
            <a:xfrm>
              <a:off x="2063" y="2078"/>
              <a:ext cx="12" cy="3"/>
            </a:xfrm>
            <a:custGeom>
              <a:avLst/>
              <a:gdLst>
                <a:gd name="T0" fmla="*/ 0 w 11"/>
                <a:gd name="T1" fmla="*/ 3 h 3"/>
                <a:gd name="T2" fmla="*/ 0 w 11"/>
                <a:gd name="T3" fmla="*/ 3 h 3"/>
                <a:gd name="T4" fmla="*/ 7 w 11"/>
                <a:gd name="T5" fmla="*/ 0 h 3"/>
                <a:gd name="T6" fmla="*/ 11 w 11"/>
                <a:gd name="T7" fmla="*/ 0 h 3"/>
                <a:gd name="T8" fmla="*/ 7 w 11"/>
                <a:gd name="T9" fmla="*/ 0 h 3"/>
                <a:gd name="T10" fmla="*/ 0 w 11"/>
                <a:gd name="T11" fmla="*/ 3 h 3"/>
                <a:gd name="T12" fmla="*/ 0 w 11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3">
                  <a:moveTo>
                    <a:pt x="0" y="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03" name="Freeform 299"/>
            <p:cNvSpPr>
              <a:spLocks/>
            </p:cNvSpPr>
            <p:nvPr userDrawn="1"/>
          </p:nvSpPr>
          <p:spPr bwMode="gray">
            <a:xfrm>
              <a:off x="2085" y="2093"/>
              <a:ext cx="4" cy="15"/>
            </a:xfrm>
            <a:custGeom>
              <a:avLst/>
              <a:gdLst>
                <a:gd name="T0" fmla="*/ 0 w 4"/>
                <a:gd name="T1" fmla="*/ 14 h 14"/>
                <a:gd name="T2" fmla="*/ 0 w 4"/>
                <a:gd name="T3" fmla="*/ 10 h 14"/>
                <a:gd name="T4" fmla="*/ 0 w 4"/>
                <a:gd name="T5" fmla="*/ 7 h 14"/>
                <a:gd name="T6" fmla="*/ 4 w 4"/>
                <a:gd name="T7" fmla="*/ 0 h 14"/>
                <a:gd name="T8" fmla="*/ 0 w 4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4">
                  <a:moveTo>
                    <a:pt x="0" y="14"/>
                  </a:moveTo>
                  <a:lnTo>
                    <a:pt x="0" y="10"/>
                  </a:lnTo>
                  <a:lnTo>
                    <a:pt x="0" y="7"/>
                  </a:lnTo>
                  <a:lnTo>
                    <a:pt x="4" y="0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04" name="Freeform 300"/>
            <p:cNvSpPr>
              <a:spLocks/>
            </p:cNvSpPr>
            <p:nvPr userDrawn="1"/>
          </p:nvSpPr>
          <p:spPr bwMode="gray">
            <a:xfrm>
              <a:off x="2075" y="2040"/>
              <a:ext cx="7" cy="30"/>
            </a:xfrm>
            <a:custGeom>
              <a:avLst/>
              <a:gdLst>
                <a:gd name="T0" fmla="*/ 7 w 7"/>
                <a:gd name="T1" fmla="*/ 28 h 28"/>
                <a:gd name="T2" fmla="*/ 7 w 7"/>
                <a:gd name="T3" fmla="*/ 21 h 28"/>
                <a:gd name="T4" fmla="*/ 7 w 7"/>
                <a:gd name="T5" fmla="*/ 14 h 28"/>
                <a:gd name="T6" fmla="*/ 3 w 7"/>
                <a:gd name="T7" fmla="*/ 7 h 28"/>
                <a:gd name="T8" fmla="*/ 0 w 7"/>
                <a:gd name="T9" fmla="*/ 0 h 28"/>
                <a:gd name="T10" fmla="*/ 3 w 7"/>
                <a:gd name="T11" fmla="*/ 7 h 28"/>
                <a:gd name="T12" fmla="*/ 7 w 7"/>
                <a:gd name="T13" fmla="*/ 14 h 28"/>
                <a:gd name="T14" fmla="*/ 7 w 7"/>
                <a:gd name="T15" fmla="*/ 21 h 28"/>
                <a:gd name="T16" fmla="*/ 7 w 7"/>
                <a:gd name="T1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8">
                  <a:moveTo>
                    <a:pt x="7" y="28"/>
                  </a:moveTo>
                  <a:lnTo>
                    <a:pt x="7" y="21"/>
                  </a:lnTo>
                  <a:lnTo>
                    <a:pt x="7" y="14"/>
                  </a:lnTo>
                  <a:lnTo>
                    <a:pt x="3" y="7"/>
                  </a:lnTo>
                  <a:lnTo>
                    <a:pt x="0" y="0"/>
                  </a:lnTo>
                  <a:lnTo>
                    <a:pt x="3" y="7"/>
                  </a:lnTo>
                  <a:lnTo>
                    <a:pt x="7" y="14"/>
                  </a:lnTo>
                  <a:lnTo>
                    <a:pt x="7" y="21"/>
                  </a:lnTo>
                  <a:lnTo>
                    <a:pt x="7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05" name="Freeform 301"/>
            <p:cNvSpPr>
              <a:spLocks/>
            </p:cNvSpPr>
            <p:nvPr userDrawn="1"/>
          </p:nvSpPr>
          <p:spPr bwMode="gray">
            <a:xfrm>
              <a:off x="2027" y="1500"/>
              <a:ext cx="265" cy="114"/>
            </a:xfrm>
            <a:custGeom>
              <a:avLst/>
              <a:gdLst>
                <a:gd name="T0" fmla="*/ 229 w 257"/>
                <a:gd name="T1" fmla="*/ 14 h 106"/>
                <a:gd name="T2" fmla="*/ 215 w 257"/>
                <a:gd name="T3" fmla="*/ 18 h 106"/>
                <a:gd name="T4" fmla="*/ 204 w 257"/>
                <a:gd name="T5" fmla="*/ 21 h 106"/>
                <a:gd name="T6" fmla="*/ 194 w 257"/>
                <a:gd name="T7" fmla="*/ 29 h 106"/>
                <a:gd name="T8" fmla="*/ 194 w 257"/>
                <a:gd name="T9" fmla="*/ 29 h 106"/>
                <a:gd name="T10" fmla="*/ 194 w 257"/>
                <a:gd name="T11" fmla="*/ 32 h 106"/>
                <a:gd name="T12" fmla="*/ 194 w 257"/>
                <a:gd name="T13" fmla="*/ 39 h 106"/>
                <a:gd name="T14" fmla="*/ 190 w 257"/>
                <a:gd name="T15" fmla="*/ 46 h 106"/>
                <a:gd name="T16" fmla="*/ 187 w 257"/>
                <a:gd name="T17" fmla="*/ 53 h 106"/>
                <a:gd name="T18" fmla="*/ 180 w 257"/>
                <a:gd name="T19" fmla="*/ 57 h 106"/>
                <a:gd name="T20" fmla="*/ 169 w 257"/>
                <a:gd name="T21" fmla="*/ 60 h 106"/>
                <a:gd name="T22" fmla="*/ 151 w 257"/>
                <a:gd name="T23" fmla="*/ 67 h 106"/>
                <a:gd name="T24" fmla="*/ 123 w 257"/>
                <a:gd name="T25" fmla="*/ 71 h 106"/>
                <a:gd name="T26" fmla="*/ 99 w 257"/>
                <a:gd name="T27" fmla="*/ 78 h 106"/>
                <a:gd name="T28" fmla="*/ 77 w 257"/>
                <a:gd name="T29" fmla="*/ 81 h 106"/>
                <a:gd name="T30" fmla="*/ 67 w 257"/>
                <a:gd name="T31" fmla="*/ 85 h 106"/>
                <a:gd name="T32" fmla="*/ 63 w 257"/>
                <a:gd name="T33" fmla="*/ 88 h 106"/>
                <a:gd name="T34" fmla="*/ 56 w 257"/>
                <a:gd name="T35" fmla="*/ 92 h 106"/>
                <a:gd name="T36" fmla="*/ 46 w 257"/>
                <a:gd name="T37" fmla="*/ 99 h 106"/>
                <a:gd name="T38" fmla="*/ 35 w 257"/>
                <a:gd name="T39" fmla="*/ 103 h 106"/>
                <a:gd name="T40" fmla="*/ 25 w 257"/>
                <a:gd name="T41" fmla="*/ 106 h 106"/>
                <a:gd name="T42" fmla="*/ 11 w 257"/>
                <a:gd name="T43" fmla="*/ 106 h 106"/>
                <a:gd name="T44" fmla="*/ 3 w 257"/>
                <a:gd name="T45" fmla="*/ 106 h 106"/>
                <a:gd name="T46" fmla="*/ 0 w 257"/>
                <a:gd name="T47" fmla="*/ 103 h 106"/>
                <a:gd name="T48" fmla="*/ 3 w 257"/>
                <a:gd name="T49" fmla="*/ 106 h 106"/>
                <a:gd name="T50" fmla="*/ 11 w 257"/>
                <a:gd name="T51" fmla="*/ 106 h 106"/>
                <a:gd name="T52" fmla="*/ 25 w 257"/>
                <a:gd name="T53" fmla="*/ 106 h 106"/>
                <a:gd name="T54" fmla="*/ 35 w 257"/>
                <a:gd name="T55" fmla="*/ 103 h 106"/>
                <a:gd name="T56" fmla="*/ 46 w 257"/>
                <a:gd name="T57" fmla="*/ 95 h 106"/>
                <a:gd name="T58" fmla="*/ 53 w 257"/>
                <a:gd name="T59" fmla="*/ 92 h 106"/>
                <a:gd name="T60" fmla="*/ 60 w 257"/>
                <a:gd name="T61" fmla="*/ 88 h 106"/>
                <a:gd name="T62" fmla="*/ 67 w 257"/>
                <a:gd name="T63" fmla="*/ 85 h 106"/>
                <a:gd name="T64" fmla="*/ 81 w 257"/>
                <a:gd name="T65" fmla="*/ 81 h 106"/>
                <a:gd name="T66" fmla="*/ 109 w 257"/>
                <a:gd name="T67" fmla="*/ 74 h 106"/>
                <a:gd name="T68" fmla="*/ 144 w 257"/>
                <a:gd name="T69" fmla="*/ 67 h 106"/>
                <a:gd name="T70" fmla="*/ 169 w 257"/>
                <a:gd name="T71" fmla="*/ 60 h 106"/>
                <a:gd name="T72" fmla="*/ 180 w 257"/>
                <a:gd name="T73" fmla="*/ 57 h 106"/>
                <a:gd name="T74" fmla="*/ 187 w 257"/>
                <a:gd name="T75" fmla="*/ 53 h 106"/>
                <a:gd name="T76" fmla="*/ 190 w 257"/>
                <a:gd name="T77" fmla="*/ 46 h 106"/>
                <a:gd name="T78" fmla="*/ 194 w 257"/>
                <a:gd name="T79" fmla="*/ 39 h 106"/>
                <a:gd name="T80" fmla="*/ 194 w 257"/>
                <a:gd name="T81" fmla="*/ 32 h 106"/>
                <a:gd name="T82" fmla="*/ 194 w 257"/>
                <a:gd name="T83" fmla="*/ 29 h 106"/>
                <a:gd name="T84" fmla="*/ 194 w 257"/>
                <a:gd name="T85" fmla="*/ 29 h 106"/>
                <a:gd name="T86" fmla="*/ 204 w 257"/>
                <a:gd name="T87" fmla="*/ 21 h 106"/>
                <a:gd name="T88" fmla="*/ 215 w 257"/>
                <a:gd name="T89" fmla="*/ 18 h 106"/>
                <a:gd name="T90" fmla="*/ 225 w 257"/>
                <a:gd name="T91" fmla="*/ 14 h 106"/>
                <a:gd name="T92" fmla="*/ 236 w 257"/>
                <a:gd name="T93" fmla="*/ 14 h 106"/>
                <a:gd name="T94" fmla="*/ 243 w 257"/>
                <a:gd name="T95" fmla="*/ 11 h 106"/>
                <a:gd name="T96" fmla="*/ 250 w 257"/>
                <a:gd name="T97" fmla="*/ 7 h 106"/>
                <a:gd name="T98" fmla="*/ 257 w 257"/>
                <a:gd name="T99" fmla="*/ 4 h 106"/>
                <a:gd name="T100" fmla="*/ 257 w 257"/>
                <a:gd name="T101" fmla="*/ 0 h 106"/>
                <a:gd name="T102" fmla="*/ 257 w 257"/>
                <a:gd name="T103" fmla="*/ 0 h 106"/>
                <a:gd name="T104" fmla="*/ 254 w 257"/>
                <a:gd name="T105" fmla="*/ 7 h 106"/>
                <a:gd name="T106" fmla="*/ 247 w 257"/>
                <a:gd name="T107" fmla="*/ 11 h 106"/>
                <a:gd name="T108" fmla="*/ 236 w 257"/>
                <a:gd name="T109" fmla="*/ 14 h 106"/>
                <a:gd name="T110" fmla="*/ 229 w 257"/>
                <a:gd name="T111" fmla="*/ 1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57" h="106">
                  <a:moveTo>
                    <a:pt x="229" y="14"/>
                  </a:moveTo>
                  <a:lnTo>
                    <a:pt x="215" y="18"/>
                  </a:lnTo>
                  <a:lnTo>
                    <a:pt x="204" y="21"/>
                  </a:lnTo>
                  <a:lnTo>
                    <a:pt x="194" y="29"/>
                  </a:lnTo>
                  <a:lnTo>
                    <a:pt x="194" y="29"/>
                  </a:lnTo>
                  <a:lnTo>
                    <a:pt x="194" y="32"/>
                  </a:lnTo>
                  <a:lnTo>
                    <a:pt x="194" y="39"/>
                  </a:lnTo>
                  <a:lnTo>
                    <a:pt x="190" y="46"/>
                  </a:lnTo>
                  <a:lnTo>
                    <a:pt x="187" y="53"/>
                  </a:lnTo>
                  <a:lnTo>
                    <a:pt x="180" y="57"/>
                  </a:lnTo>
                  <a:lnTo>
                    <a:pt x="169" y="60"/>
                  </a:lnTo>
                  <a:lnTo>
                    <a:pt x="151" y="67"/>
                  </a:lnTo>
                  <a:lnTo>
                    <a:pt x="123" y="71"/>
                  </a:lnTo>
                  <a:lnTo>
                    <a:pt x="99" y="78"/>
                  </a:lnTo>
                  <a:lnTo>
                    <a:pt x="77" y="81"/>
                  </a:lnTo>
                  <a:lnTo>
                    <a:pt x="67" y="85"/>
                  </a:lnTo>
                  <a:lnTo>
                    <a:pt x="63" y="88"/>
                  </a:lnTo>
                  <a:lnTo>
                    <a:pt x="56" y="92"/>
                  </a:lnTo>
                  <a:lnTo>
                    <a:pt x="46" y="99"/>
                  </a:lnTo>
                  <a:lnTo>
                    <a:pt x="35" y="103"/>
                  </a:lnTo>
                  <a:lnTo>
                    <a:pt x="25" y="106"/>
                  </a:lnTo>
                  <a:lnTo>
                    <a:pt x="11" y="106"/>
                  </a:lnTo>
                  <a:lnTo>
                    <a:pt x="3" y="106"/>
                  </a:lnTo>
                  <a:lnTo>
                    <a:pt x="0" y="103"/>
                  </a:lnTo>
                  <a:lnTo>
                    <a:pt x="3" y="106"/>
                  </a:lnTo>
                  <a:lnTo>
                    <a:pt x="11" y="106"/>
                  </a:lnTo>
                  <a:lnTo>
                    <a:pt x="25" y="106"/>
                  </a:lnTo>
                  <a:lnTo>
                    <a:pt x="35" y="103"/>
                  </a:lnTo>
                  <a:lnTo>
                    <a:pt x="46" y="95"/>
                  </a:lnTo>
                  <a:lnTo>
                    <a:pt x="53" y="92"/>
                  </a:lnTo>
                  <a:lnTo>
                    <a:pt x="60" y="88"/>
                  </a:lnTo>
                  <a:lnTo>
                    <a:pt x="67" y="85"/>
                  </a:lnTo>
                  <a:lnTo>
                    <a:pt x="81" y="81"/>
                  </a:lnTo>
                  <a:lnTo>
                    <a:pt x="109" y="74"/>
                  </a:lnTo>
                  <a:lnTo>
                    <a:pt x="144" y="67"/>
                  </a:lnTo>
                  <a:lnTo>
                    <a:pt x="169" y="60"/>
                  </a:lnTo>
                  <a:lnTo>
                    <a:pt x="180" y="57"/>
                  </a:lnTo>
                  <a:lnTo>
                    <a:pt x="187" y="53"/>
                  </a:lnTo>
                  <a:lnTo>
                    <a:pt x="190" y="46"/>
                  </a:lnTo>
                  <a:lnTo>
                    <a:pt x="194" y="39"/>
                  </a:lnTo>
                  <a:lnTo>
                    <a:pt x="194" y="32"/>
                  </a:lnTo>
                  <a:lnTo>
                    <a:pt x="194" y="29"/>
                  </a:lnTo>
                  <a:lnTo>
                    <a:pt x="194" y="29"/>
                  </a:lnTo>
                  <a:lnTo>
                    <a:pt x="204" y="21"/>
                  </a:lnTo>
                  <a:lnTo>
                    <a:pt x="215" y="18"/>
                  </a:lnTo>
                  <a:lnTo>
                    <a:pt x="225" y="14"/>
                  </a:lnTo>
                  <a:lnTo>
                    <a:pt x="236" y="14"/>
                  </a:lnTo>
                  <a:lnTo>
                    <a:pt x="243" y="11"/>
                  </a:lnTo>
                  <a:lnTo>
                    <a:pt x="250" y="7"/>
                  </a:lnTo>
                  <a:lnTo>
                    <a:pt x="257" y="4"/>
                  </a:lnTo>
                  <a:lnTo>
                    <a:pt x="257" y="0"/>
                  </a:lnTo>
                  <a:lnTo>
                    <a:pt x="257" y="0"/>
                  </a:lnTo>
                  <a:lnTo>
                    <a:pt x="254" y="7"/>
                  </a:lnTo>
                  <a:lnTo>
                    <a:pt x="247" y="11"/>
                  </a:lnTo>
                  <a:lnTo>
                    <a:pt x="236" y="14"/>
                  </a:lnTo>
                  <a:lnTo>
                    <a:pt x="229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06" name="Freeform 302"/>
            <p:cNvSpPr>
              <a:spLocks/>
            </p:cNvSpPr>
            <p:nvPr userDrawn="1"/>
          </p:nvSpPr>
          <p:spPr bwMode="gray">
            <a:xfrm>
              <a:off x="2317" y="1355"/>
              <a:ext cx="134" cy="130"/>
            </a:xfrm>
            <a:custGeom>
              <a:avLst/>
              <a:gdLst>
                <a:gd name="T0" fmla="*/ 102 w 130"/>
                <a:gd name="T1" fmla="*/ 110 h 120"/>
                <a:gd name="T2" fmla="*/ 98 w 130"/>
                <a:gd name="T3" fmla="*/ 103 h 120"/>
                <a:gd name="T4" fmla="*/ 91 w 130"/>
                <a:gd name="T5" fmla="*/ 96 h 120"/>
                <a:gd name="T6" fmla="*/ 88 w 130"/>
                <a:gd name="T7" fmla="*/ 96 h 120"/>
                <a:gd name="T8" fmla="*/ 81 w 130"/>
                <a:gd name="T9" fmla="*/ 96 h 120"/>
                <a:gd name="T10" fmla="*/ 77 w 130"/>
                <a:gd name="T11" fmla="*/ 96 h 120"/>
                <a:gd name="T12" fmla="*/ 74 w 130"/>
                <a:gd name="T13" fmla="*/ 96 h 120"/>
                <a:gd name="T14" fmla="*/ 70 w 130"/>
                <a:gd name="T15" fmla="*/ 96 h 120"/>
                <a:gd name="T16" fmla="*/ 70 w 130"/>
                <a:gd name="T17" fmla="*/ 89 h 120"/>
                <a:gd name="T18" fmla="*/ 67 w 130"/>
                <a:gd name="T19" fmla="*/ 78 h 120"/>
                <a:gd name="T20" fmla="*/ 60 w 130"/>
                <a:gd name="T21" fmla="*/ 71 h 120"/>
                <a:gd name="T22" fmla="*/ 56 w 130"/>
                <a:gd name="T23" fmla="*/ 64 h 120"/>
                <a:gd name="T24" fmla="*/ 49 w 130"/>
                <a:gd name="T25" fmla="*/ 57 h 120"/>
                <a:gd name="T26" fmla="*/ 46 w 130"/>
                <a:gd name="T27" fmla="*/ 53 h 120"/>
                <a:gd name="T28" fmla="*/ 42 w 130"/>
                <a:gd name="T29" fmla="*/ 53 h 120"/>
                <a:gd name="T30" fmla="*/ 39 w 130"/>
                <a:gd name="T31" fmla="*/ 43 h 120"/>
                <a:gd name="T32" fmla="*/ 39 w 130"/>
                <a:gd name="T33" fmla="*/ 32 h 120"/>
                <a:gd name="T34" fmla="*/ 35 w 130"/>
                <a:gd name="T35" fmla="*/ 25 h 120"/>
                <a:gd name="T36" fmla="*/ 32 w 130"/>
                <a:gd name="T37" fmla="*/ 22 h 120"/>
                <a:gd name="T38" fmla="*/ 32 w 130"/>
                <a:gd name="T39" fmla="*/ 22 h 120"/>
                <a:gd name="T40" fmla="*/ 28 w 130"/>
                <a:gd name="T41" fmla="*/ 11 h 120"/>
                <a:gd name="T42" fmla="*/ 21 w 130"/>
                <a:gd name="T43" fmla="*/ 4 h 120"/>
                <a:gd name="T44" fmla="*/ 10 w 130"/>
                <a:gd name="T45" fmla="*/ 0 h 120"/>
                <a:gd name="T46" fmla="*/ 0 w 130"/>
                <a:gd name="T47" fmla="*/ 0 h 120"/>
                <a:gd name="T48" fmla="*/ 10 w 130"/>
                <a:gd name="T49" fmla="*/ 0 h 120"/>
                <a:gd name="T50" fmla="*/ 21 w 130"/>
                <a:gd name="T51" fmla="*/ 4 h 120"/>
                <a:gd name="T52" fmla="*/ 28 w 130"/>
                <a:gd name="T53" fmla="*/ 11 h 120"/>
                <a:gd name="T54" fmla="*/ 32 w 130"/>
                <a:gd name="T55" fmla="*/ 22 h 120"/>
                <a:gd name="T56" fmla="*/ 32 w 130"/>
                <a:gd name="T57" fmla="*/ 22 h 120"/>
                <a:gd name="T58" fmla="*/ 35 w 130"/>
                <a:gd name="T59" fmla="*/ 25 h 120"/>
                <a:gd name="T60" fmla="*/ 39 w 130"/>
                <a:gd name="T61" fmla="*/ 32 h 120"/>
                <a:gd name="T62" fmla="*/ 42 w 130"/>
                <a:gd name="T63" fmla="*/ 43 h 120"/>
                <a:gd name="T64" fmla="*/ 42 w 130"/>
                <a:gd name="T65" fmla="*/ 53 h 120"/>
                <a:gd name="T66" fmla="*/ 46 w 130"/>
                <a:gd name="T67" fmla="*/ 53 h 120"/>
                <a:gd name="T68" fmla="*/ 49 w 130"/>
                <a:gd name="T69" fmla="*/ 57 h 120"/>
                <a:gd name="T70" fmla="*/ 56 w 130"/>
                <a:gd name="T71" fmla="*/ 64 h 120"/>
                <a:gd name="T72" fmla="*/ 60 w 130"/>
                <a:gd name="T73" fmla="*/ 71 h 120"/>
                <a:gd name="T74" fmla="*/ 67 w 130"/>
                <a:gd name="T75" fmla="*/ 78 h 120"/>
                <a:gd name="T76" fmla="*/ 70 w 130"/>
                <a:gd name="T77" fmla="*/ 89 h 120"/>
                <a:gd name="T78" fmla="*/ 74 w 130"/>
                <a:gd name="T79" fmla="*/ 96 h 120"/>
                <a:gd name="T80" fmla="*/ 74 w 130"/>
                <a:gd name="T81" fmla="*/ 96 h 120"/>
                <a:gd name="T82" fmla="*/ 77 w 130"/>
                <a:gd name="T83" fmla="*/ 96 h 120"/>
                <a:gd name="T84" fmla="*/ 81 w 130"/>
                <a:gd name="T85" fmla="*/ 96 h 120"/>
                <a:gd name="T86" fmla="*/ 88 w 130"/>
                <a:gd name="T87" fmla="*/ 96 h 120"/>
                <a:gd name="T88" fmla="*/ 95 w 130"/>
                <a:gd name="T89" fmla="*/ 96 h 120"/>
                <a:gd name="T90" fmla="*/ 98 w 130"/>
                <a:gd name="T91" fmla="*/ 103 h 120"/>
                <a:gd name="T92" fmla="*/ 102 w 130"/>
                <a:gd name="T93" fmla="*/ 110 h 120"/>
                <a:gd name="T94" fmla="*/ 105 w 130"/>
                <a:gd name="T95" fmla="*/ 110 h 120"/>
                <a:gd name="T96" fmla="*/ 105 w 130"/>
                <a:gd name="T97" fmla="*/ 113 h 120"/>
                <a:gd name="T98" fmla="*/ 105 w 130"/>
                <a:gd name="T99" fmla="*/ 117 h 120"/>
                <a:gd name="T100" fmla="*/ 109 w 130"/>
                <a:gd name="T101" fmla="*/ 120 h 120"/>
                <a:gd name="T102" fmla="*/ 116 w 130"/>
                <a:gd name="T103" fmla="*/ 120 h 120"/>
                <a:gd name="T104" fmla="*/ 123 w 130"/>
                <a:gd name="T105" fmla="*/ 117 h 120"/>
                <a:gd name="T106" fmla="*/ 130 w 130"/>
                <a:gd name="T107" fmla="*/ 113 h 120"/>
                <a:gd name="T108" fmla="*/ 130 w 130"/>
                <a:gd name="T109" fmla="*/ 113 h 120"/>
                <a:gd name="T110" fmla="*/ 130 w 130"/>
                <a:gd name="T111" fmla="*/ 113 h 120"/>
                <a:gd name="T112" fmla="*/ 123 w 130"/>
                <a:gd name="T113" fmla="*/ 120 h 120"/>
                <a:gd name="T114" fmla="*/ 116 w 130"/>
                <a:gd name="T115" fmla="*/ 120 h 120"/>
                <a:gd name="T116" fmla="*/ 109 w 130"/>
                <a:gd name="T117" fmla="*/ 120 h 120"/>
                <a:gd name="T118" fmla="*/ 105 w 130"/>
                <a:gd name="T119" fmla="*/ 117 h 120"/>
                <a:gd name="T120" fmla="*/ 105 w 130"/>
                <a:gd name="T121" fmla="*/ 113 h 120"/>
                <a:gd name="T122" fmla="*/ 102 w 130"/>
                <a:gd name="T123" fmla="*/ 110 h 120"/>
                <a:gd name="T124" fmla="*/ 102 w 130"/>
                <a:gd name="T125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0" h="120">
                  <a:moveTo>
                    <a:pt x="102" y="110"/>
                  </a:moveTo>
                  <a:lnTo>
                    <a:pt x="98" y="103"/>
                  </a:lnTo>
                  <a:lnTo>
                    <a:pt x="91" y="96"/>
                  </a:lnTo>
                  <a:lnTo>
                    <a:pt x="88" y="96"/>
                  </a:lnTo>
                  <a:lnTo>
                    <a:pt x="81" y="96"/>
                  </a:lnTo>
                  <a:lnTo>
                    <a:pt x="77" y="96"/>
                  </a:lnTo>
                  <a:lnTo>
                    <a:pt x="74" y="96"/>
                  </a:lnTo>
                  <a:lnTo>
                    <a:pt x="70" y="96"/>
                  </a:lnTo>
                  <a:lnTo>
                    <a:pt x="70" y="89"/>
                  </a:lnTo>
                  <a:lnTo>
                    <a:pt x="67" y="78"/>
                  </a:lnTo>
                  <a:lnTo>
                    <a:pt x="60" y="71"/>
                  </a:lnTo>
                  <a:lnTo>
                    <a:pt x="56" y="64"/>
                  </a:lnTo>
                  <a:lnTo>
                    <a:pt x="49" y="57"/>
                  </a:lnTo>
                  <a:lnTo>
                    <a:pt x="46" y="53"/>
                  </a:lnTo>
                  <a:lnTo>
                    <a:pt x="42" y="53"/>
                  </a:lnTo>
                  <a:lnTo>
                    <a:pt x="39" y="43"/>
                  </a:lnTo>
                  <a:lnTo>
                    <a:pt x="39" y="32"/>
                  </a:lnTo>
                  <a:lnTo>
                    <a:pt x="35" y="25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28" y="11"/>
                  </a:lnTo>
                  <a:lnTo>
                    <a:pt x="21" y="4"/>
                  </a:lnTo>
                  <a:lnTo>
                    <a:pt x="10" y="0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1" y="4"/>
                  </a:lnTo>
                  <a:lnTo>
                    <a:pt x="28" y="11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5" y="25"/>
                  </a:lnTo>
                  <a:lnTo>
                    <a:pt x="39" y="32"/>
                  </a:lnTo>
                  <a:lnTo>
                    <a:pt x="42" y="43"/>
                  </a:lnTo>
                  <a:lnTo>
                    <a:pt x="42" y="53"/>
                  </a:lnTo>
                  <a:lnTo>
                    <a:pt x="46" y="53"/>
                  </a:lnTo>
                  <a:lnTo>
                    <a:pt x="49" y="57"/>
                  </a:lnTo>
                  <a:lnTo>
                    <a:pt x="56" y="64"/>
                  </a:lnTo>
                  <a:lnTo>
                    <a:pt x="60" y="71"/>
                  </a:lnTo>
                  <a:lnTo>
                    <a:pt x="67" y="78"/>
                  </a:lnTo>
                  <a:lnTo>
                    <a:pt x="70" y="89"/>
                  </a:lnTo>
                  <a:lnTo>
                    <a:pt x="74" y="96"/>
                  </a:lnTo>
                  <a:lnTo>
                    <a:pt x="74" y="96"/>
                  </a:lnTo>
                  <a:lnTo>
                    <a:pt x="77" y="96"/>
                  </a:lnTo>
                  <a:lnTo>
                    <a:pt x="81" y="96"/>
                  </a:lnTo>
                  <a:lnTo>
                    <a:pt x="88" y="96"/>
                  </a:lnTo>
                  <a:lnTo>
                    <a:pt x="95" y="96"/>
                  </a:lnTo>
                  <a:lnTo>
                    <a:pt x="98" y="103"/>
                  </a:lnTo>
                  <a:lnTo>
                    <a:pt x="102" y="110"/>
                  </a:lnTo>
                  <a:lnTo>
                    <a:pt x="105" y="110"/>
                  </a:lnTo>
                  <a:lnTo>
                    <a:pt x="105" y="113"/>
                  </a:lnTo>
                  <a:lnTo>
                    <a:pt x="105" y="117"/>
                  </a:lnTo>
                  <a:lnTo>
                    <a:pt x="109" y="120"/>
                  </a:lnTo>
                  <a:lnTo>
                    <a:pt x="116" y="120"/>
                  </a:lnTo>
                  <a:lnTo>
                    <a:pt x="123" y="117"/>
                  </a:lnTo>
                  <a:lnTo>
                    <a:pt x="130" y="113"/>
                  </a:lnTo>
                  <a:lnTo>
                    <a:pt x="130" y="113"/>
                  </a:lnTo>
                  <a:lnTo>
                    <a:pt x="130" y="113"/>
                  </a:lnTo>
                  <a:lnTo>
                    <a:pt x="123" y="120"/>
                  </a:lnTo>
                  <a:lnTo>
                    <a:pt x="116" y="120"/>
                  </a:lnTo>
                  <a:lnTo>
                    <a:pt x="109" y="120"/>
                  </a:lnTo>
                  <a:lnTo>
                    <a:pt x="105" y="117"/>
                  </a:lnTo>
                  <a:lnTo>
                    <a:pt x="105" y="113"/>
                  </a:lnTo>
                  <a:lnTo>
                    <a:pt x="102" y="110"/>
                  </a:lnTo>
                  <a:lnTo>
                    <a:pt x="102" y="1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07" name="Freeform 303"/>
            <p:cNvSpPr>
              <a:spLocks/>
            </p:cNvSpPr>
            <p:nvPr userDrawn="1"/>
          </p:nvSpPr>
          <p:spPr bwMode="gray">
            <a:xfrm>
              <a:off x="2484" y="1443"/>
              <a:ext cx="3" cy="8"/>
            </a:xfrm>
            <a:custGeom>
              <a:avLst/>
              <a:gdLst>
                <a:gd name="T0" fmla="*/ 3 w 3"/>
                <a:gd name="T1" fmla="*/ 8 h 8"/>
                <a:gd name="T2" fmla="*/ 3 w 3"/>
                <a:gd name="T3" fmla="*/ 4 h 8"/>
                <a:gd name="T4" fmla="*/ 0 w 3"/>
                <a:gd name="T5" fmla="*/ 0 h 8"/>
                <a:gd name="T6" fmla="*/ 0 w 3"/>
                <a:gd name="T7" fmla="*/ 0 h 8"/>
                <a:gd name="T8" fmla="*/ 0 w 3"/>
                <a:gd name="T9" fmla="*/ 0 h 8"/>
                <a:gd name="T10" fmla="*/ 3 w 3"/>
                <a:gd name="T11" fmla="*/ 4 h 8"/>
                <a:gd name="T12" fmla="*/ 3 w 3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8">
                  <a:moveTo>
                    <a:pt x="3" y="8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4"/>
                  </a:lnTo>
                  <a:lnTo>
                    <a:pt x="3" y="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08" name="Freeform 304"/>
            <p:cNvSpPr>
              <a:spLocks/>
            </p:cNvSpPr>
            <p:nvPr userDrawn="1"/>
          </p:nvSpPr>
          <p:spPr bwMode="gray">
            <a:xfrm>
              <a:off x="2401" y="1759"/>
              <a:ext cx="40" cy="49"/>
            </a:xfrm>
            <a:custGeom>
              <a:avLst/>
              <a:gdLst>
                <a:gd name="T0" fmla="*/ 0 w 39"/>
                <a:gd name="T1" fmla="*/ 14 h 46"/>
                <a:gd name="T2" fmla="*/ 7 w 39"/>
                <a:gd name="T3" fmla="*/ 18 h 46"/>
                <a:gd name="T4" fmla="*/ 10 w 39"/>
                <a:gd name="T5" fmla="*/ 25 h 46"/>
                <a:gd name="T6" fmla="*/ 14 w 39"/>
                <a:gd name="T7" fmla="*/ 28 h 46"/>
                <a:gd name="T8" fmla="*/ 17 w 39"/>
                <a:gd name="T9" fmla="*/ 32 h 46"/>
                <a:gd name="T10" fmla="*/ 17 w 39"/>
                <a:gd name="T11" fmla="*/ 35 h 46"/>
                <a:gd name="T12" fmla="*/ 17 w 39"/>
                <a:gd name="T13" fmla="*/ 35 h 46"/>
                <a:gd name="T14" fmla="*/ 17 w 39"/>
                <a:gd name="T15" fmla="*/ 39 h 46"/>
                <a:gd name="T16" fmla="*/ 17 w 39"/>
                <a:gd name="T17" fmla="*/ 42 h 46"/>
                <a:gd name="T18" fmla="*/ 21 w 39"/>
                <a:gd name="T19" fmla="*/ 46 h 46"/>
                <a:gd name="T20" fmla="*/ 21 w 39"/>
                <a:gd name="T21" fmla="*/ 46 h 46"/>
                <a:gd name="T22" fmla="*/ 28 w 39"/>
                <a:gd name="T23" fmla="*/ 46 h 46"/>
                <a:gd name="T24" fmla="*/ 35 w 39"/>
                <a:gd name="T25" fmla="*/ 42 h 46"/>
                <a:gd name="T26" fmla="*/ 35 w 39"/>
                <a:gd name="T27" fmla="*/ 39 h 46"/>
                <a:gd name="T28" fmla="*/ 39 w 39"/>
                <a:gd name="T29" fmla="*/ 32 h 46"/>
                <a:gd name="T30" fmla="*/ 35 w 39"/>
                <a:gd name="T31" fmla="*/ 28 h 46"/>
                <a:gd name="T32" fmla="*/ 35 w 39"/>
                <a:gd name="T33" fmla="*/ 21 h 46"/>
                <a:gd name="T34" fmla="*/ 35 w 39"/>
                <a:gd name="T35" fmla="*/ 18 h 46"/>
                <a:gd name="T36" fmla="*/ 39 w 39"/>
                <a:gd name="T37" fmla="*/ 14 h 46"/>
                <a:gd name="T38" fmla="*/ 35 w 39"/>
                <a:gd name="T39" fmla="*/ 14 h 46"/>
                <a:gd name="T40" fmla="*/ 32 w 39"/>
                <a:gd name="T41" fmla="*/ 10 h 46"/>
                <a:gd name="T42" fmla="*/ 28 w 39"/>
                <a:gd name="T43" fmla="*/ 7 h 46"/>
                <a:gd name="T44" fmla="*/ 24 w 39"/>
                <a:gd name="T45" fmla="*/ 3 h 46"/>
                <a:gd name="T46" fmla="*/ 17 w 39"/>
                <a:gd name="T47" fmla="*/ 3 h 46"/>
                <a:gd name="T48" fmla="*/ 14 w 39"/>
                <a:gd name="T49" fmla="*/ 3 h 46"/>
                <a:gd name="T50" fmla="*/ 7 w 39"/>
                <a:gd name="T51" fmla="*/ 0 h 46"/>
                <a:gd name="T52" fmla="*/ 7 w 39"/>
                <a:gd name="T53" fmla="*/ 0 h 46"/>
                <a:gd name="T54" fmla="*/ 7 w 39"/>
                <a:gd name="T55" fmla="*/ 0 h 46"/>
                <a:gd name="T56" fmla="*/ 3 w 39"/>
                <a:gd name="T57" fmla="*/ 3 h 46"/>
                <a:gd name="T58" fmla="*/ 0 w 39"/>
                <a:gd name="T59" fmla="*/ 7 h 46"/>
                <a:gd name="T60" fmla="*/ 0 w 39"/>
                <a:gd name="T61" fmla="*/ 1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9" h="46">
                  <a:moveTo>
                    <a:pt x="0" y="14"/>
                  </a:moveTo>
                  <a:lnTo>
                    <a:pt x="7" y="18"/>
                  </a:lnTo>
                  <a:lnTo>
                    <a:pt x="10" y="25"/>
                  </a:lnTo>
                  <a:lnTo>
                    <a:pt x="14" y="28"/>
                  </a:lnTo>
                  <a:lnTo>
                    <a:pt x="17" y="32"/>
                  </a:lnTo>
                  <a:lnTo>
                    <a:pt x="17" y="35"/>
                  </a:lnTo>
                  <a:lnTo>
                    <a:pt x="17" y="35"/>
                  </a:lnTo>
                  <a:lnTo>
                    <a:pt x="17" y="39"/>
                  </a:lnTo>
                  <a:lnTo>
                    <a:pt x="17" y="42"/>
                  </a:lnTo>
                  <a:lnTo>
                    <a:pt x="21" y="46"/>
                  </a:lnTo>
                  <a:lnTo>
                    <a:pt x="21" y="46"/>
                  </a:lnTo>
                  <a:lnTo>
                    <a:pt x="28" y="46"/>
                  </a:lnTo>
                  <a:lnTo>
                    <a:pt x="35" y="42"/>
                  </a:lnTo>
                  <a:lnTo>
                    <a:pt x="35" y="39"/>
                  </a:lnTo>
                  <a:lnTo>
                    <a:pt x="39" y="32"/>
                  </a:lnTo>
                  <a:lnTo>
                    <a:pt x="35" y="28"/>
                  </a:lnTo>
                  <a:lnTo>
                    <a:pt x="35" y="21"/>
                  </a:lnTo>
                  <a:lnTo>
                    <a:pt x="35" y="18"/>
                  </a:lnTo>
                  <a:lnTo>
                    <a:pt x="39" y="14"/>
                  </a:lnTo>
                  <a:lnTo>
                    <a:pt x="35" y="14"/>
                  </a:lnTo>
                  <a:lnTo>
                    <a:pt x="32" y="10"/>
                  </a:lnTo>
                  <a:lnTo>
                    <a:pt x="28" y="7"/>
                  </a:lnTo>
                  <a:lnTo>
                    <a:pt x="24" y="3"/>
                  </a:lnTo>
                  <a:lnTo>
                    <a:pt x="17" y="3"/>
                  </a:lnTo>
                  <a:lnTo>
                    <a:pt x="14" y="3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09" name="Freeform 305"/>
            <p:cNvSpPr>
              <a:spLocks/>
            </p:cNvSpPr>
            <p:nvPr userDrawn="1"/>
          </p:nvSpPr>
          <p:spPr bwMode="gray">
            <a:xfrm>
              <a:off x="2415" y="1618"/>
              <a:ext cx="155" cy="141"/>
            </a:xfrm>
            <a:custGeom>
              <a:avLst/>
              <a:gdLst>
                <a:gd name="T0" fmla="*/ 116 w 151"/>
                <a:gd name="T1" fmla="*/ 49 h 130"/>
                <a:gd name="T2" fmla="*/ 113 w 151"/>
                <a:gd name="T3" fmla="*/ 52 h 130"/>
                <a:gd name="T4" fmla="*/ 109 w 151"/>
                <a:gd name="T5" fmla="*/ 59 h 130"/>
                <a:gd name="T6" fmla="*/ 106 w 151"/>
                <a:gd name="T7" fmla="*/ 63 h 130"/>
                <a:gd name="T8" fmla="*/ 99 w 151"/>
                <a:gd name="T9" fmla="*/ 70 h 130"/>
                <a:gd name="T10" fmla="*/ 92 w 151"/>
                <a:gd name="T11" fmla="*/ 77 h 130"/>
                <a:gd name="T12" fmla="*/ 84 w 151"/>
                <a:gd name="T13" fmla="*/ 84 h 130"/>
                <a:gd name="T14" fmla="*/ 77 w 151"/>
                <a:gd name="T15" fmla="*/ 88 h 130"/>
                <a:gd name="T16" fmla="*/ 74 w 151"/>
                <a:gd name="T17" fmla="*/ 91 h 130"/>
                <a:gd name="T18" fmla="*/ 67 w 151"/>
                <a:gd name="T19" fmla="*/ 95 h 130"/>
                <a:gd name="T20" fmla="*/ 67 w 151"/>
                <a:gd name="T21" fmla="*/ 95 h 130"/>
                <a:gd name="T22" fmla="*/ 42 w 151"/>
                <a:gd name="T23" fmla="*/ 95 h 130"/>
                <a:gd name="T24" fmla="*/ 21 w 151"/>
                <a:gd name="T25" fmla="*/ 102 h 130"/>
                <a:gd name="T26" fmla="*/ 3 w 151"/>
                <a:gd name="T27" fmla="*/ 112 h 130"/>
                <a:gd name="T28" fmla="*/ 0 w 151"/>
                <a:gd name="T29" fmla="*/ 119 h 130"/>
                <a:gd name="T30" fmla="*/ 14 w 151"/>
                <a:gd name="T31" fmla="*/ 126 h 130"/>
                <a:gd name="T32" fmla="*/ 21 w 151"/>
                <a:gd name="T33" fmla="*/ 119 h 130"/>
                <a:gd name="T34" fmla="*/ 39 w 151"/>
                <a:gd name="T35" fmla="*/ 116 h 130"/>
                <a:gd name="T36" fmla="*/ 60 w 151"/>
                <a:gd name="T37" fmla="*/ 112 h 130"/>
                <a:gd name="T38" fmla="*/ 63 w 151"/>
                <a:gd name="T39" fmla="*/ 126 h 130"/>
                <a:gd name="T40" fmla="*/ 63 w 151"/>
                <a:gd name="T41" fmla="*/ 126 h 130"/>
                <a:gd name="T42" fmla="*/ 67 w 151"/>
                <a:gd name="T43" fmla="*/ 126 h 130"/>
                <a:gd name="T44" fmla="*/ 70 w 151"/>
                <a:gd name="T45" fmla="*/ 130 h 130"/>
                <a:gd name="T46" fmla="*/ 77 w 151"/>
                <a:gd name="T47" fmla="*/ 126 h 130"/>
                <a:gd name="T48" fmla="*/ 81 w 151"/>
                <a:gd name="T49" fmla="*/ 123 h 130"/>
                <a:gd name="T50" fmla="*/ 84 w 151"/>
                <a:gd name="T51" fmla="*/ 119 h 130"/>
                <a:gd name="T52" fmla="*/ 88 w 151"/>
                <a:gd name="T53" fmla="*/ 116 h 130"/>
                <a:gd name="T54" fmla="*/ 88 w 151"/>
                <a:gd name="T55" fmla="*/ 116 h 130"/>
                <a:gd name="T56" fmla="*/ 106 w 151"/>
                <a:gd name="T57" fmla="*/ 112 h 130"/>
                <a:gd name="T58" fmla="*/ 106 w 151"/>
                <a:gd name="T59" fmla="*/ 112 h 130"/>
                <a:gd name="T60" fmla="*/ 109 w 151"/>
                <a:gd name="T61" fmla="*/ 109 h 130"/>
                <a:gd name="T62" fmla="*/ 116 w 151"/>
                <a:gd name="T63" fmla="*/ 105 h 130"/>
                <a:gd name="T64" fmla="*/ 123 w 151"/>
                <a:gd name="T65" fmla="*/ 98 h 130"/>
                <a:gd name="T66" fmla="*/ 127 w 151"/>
                <a:gd name="T67" fmla="*/ 95 h 130"/>
                <a:gd name="T68" fmla="*/ 130 w 151"/>
                <a:gd name="T69" fmla="*/ 91 h 130"/>
                <a:gd name="T70" fmla="*/ 134 w 151"/>
                <a:gd name="T71" fmla="*/ 88 h 130"/>
                <a:gd name="T72" fmla="*/ 137 w 151"/>
                <a:gd name="T73" fmla="*/ 84 h 130"/>
                <a:gd name="T74" fmla="*/ 141 w 151"/>
                <a:gd name="T75" fmla="*/ 77 h 130"/>
                <a:gd name="T76" fmla="*/ 144 w 151"/>
                <a:gd name="T77" fmla="*/ 70 h 130"/>
                <a:gd name="T78" fmla="*/ 144 w 151"/>
                <a:gd name="T79" fmla="*/ 63 h 130"/>
                <a:gd name="T80" fmla="*/ 144 w 151"/>
                <a:gd name="T81" fmla="*/ 59 h 130"/>
                <a:gd name="T82" fmla="*/ 144 w 151"/>
                <a:gd name="T83" fmla="*/ 52 h 130"/>
                <a:gd name="T84" fmla="*/ 144 w 151"/>
                <a:gd name="T85" fmla="*/ 49 h 130"/>
                <a:gd name="T86" fmla="*/ 144 w 151"/>
                <a:gd name="T87" fmla="*/ 45 h 130"/>
                <a:gd name="T88" fmla="*/ 144 w 151"/>
                <a:gd name="T89" fmla="*/ 45 h 130"/>
                <a:gd name="T90" fmla="*/ 148 w 151"/>
                <a:gd name="T91" fmla="*/ 42 h 130"/>
                <a:gd name="T92" fmla="*/ 148 w 151"/>
                <a:gd name="T93" fmla="*/ 38 h 130"/>
                <a:gd name="T94" fmla="*/ 151 w 151"/>
                <a:gd name="T95" fmla="*/ 31 h 130"/>
                <a:gd name="T96" fmla="*/ 151 w 151"/>
                <a:gd name="T97" fmla="*/ 24 h 130"/>
                <a:gd name="T98" fmla="*/ 151 w 151"/>
                <a:gd name="T99" fmla="*/ 17 h 130"/>
                <a:gd name="T100" fmla="*/ 148 w 151"/>
                <a:gd name="T101" fmla="*/ 10 h 130"/>
                <a:gd name="T102" fmla="*/ 148 w 151"/>
                <a:gd name="T103" fmla="*/ 3 h 130"/>
                <a:gd name="T104" fmla="*/ 148 w 151"/>
                <a:gd name="T105" fmla="*/ 0 h 130"/>
                <a:gd name="T106" fmla="*/ 144 w 151"/>
                <a:gd name="T107" fmla="*/ 0 h 130"/>
                <a:gd name="T108" fmla="*/ 137 w 151"/>
                <a:gd name="T109" fmla="*/ 3 h 130"/>
                <a:gd name="T110" fmla="*/ 130 w 151"/>
                <a:gd name="T111" fmla="*/ 7 h 130"/>
                <a:gd name="T112" fmla="*/ 127 w 151"/>
                <a:gd name="T113" fmla="*/ 10 h 130"/>
                <a:gd name="T114" fmla="*/ 120 w 151"/>
                <a:gd name="T115" fmla="*/ 21 h 130"/>
                <a:gd name="T116" fmla="*/ 120 w 151"/>
                <a:gd name="T117" fmla="*/ 31 h 130"/>
                <a:gd name="T118" fmla="*/ 120 w 151"/>
                <a:gd name="T119" fmla="*/ 38 h 130"/>
                <a:gd name="T120" fmla="*/ 116 w 151"/>
                <a:gd name="T121" fmla="*/ 45 h 130"/>
                <a:gd name="T122" fmla="*/ 116 w 151"/>
                <a:gd name="T123" fmla="*/ 49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1" h="130">
                  <a:moveTo>
                    <a:pt x="116" y="49"/>
                  </a:moveTo>
                  <a:lnTo>
                    <a:pt x="113" y="52"/>
                  </a:lnTo>
                  <a:lnTo>
                    <a:pt x="109" y="59"/>
                  </a:lnTo>
                  <a:lnTo>
                    <a:pt x="106" y="63"/>
                  </a:lnTo>
                  <a:lnTo>
                    <a:pt x="99" y="70"/>
                  </a:lnTo>
                  <a:lnTo>
                    <a:pt x="92" y="77"/>
                  </a:lnTo>
                  <a:lnTo>
                    <a:pt x="84" y="84"/>
                  </a:lnTo>
                  <a:lnTo>
                    <a:pt x="77" y="88"/>
                  </a:lnTo>
                  <a:lnTo>
                    <a:pt x="74" y="91"/>
                  </a:lnTo>
                  <a:lnTo>
                    <a:pt x="67" y="95"/>
                  </a:lnTo>
                  <a:lnTo>
                    <a:pt x="67" y="95"/>
                  </a:lnTo>
                  <a:lnTo>
                    <a:pt x="42" y="95"/>
                  </a:lnTo>
                  <a:lnTo>
                    <a:pt x="21" y="102"/>
                  </a:lnTo>
                  <a:lnTo>
                    <a:pt x="3" y="112"/>
                  </a:lnTo>
                  <a:lnTo>
                    <a:pt x="0" y="119"/>
                  </a:lnTo>
                  <a:lnTo>
                    <a:pt x="14" y="126"/>
                  </a:lnTo>
                  <a:lnTo>
                    <a:pt x="21" y="119"/>
                  </a:lnTo>
                  <a:lnTo>
                    <a:pt x="39" y="116"/>
                  </a:lnTo>
                  <a:lnTo>
                    <a:pt x="60" y="112"/>
                  </a:lnTo>
                  <a:lnTo>
                    <a:pt x="63" y="126"/>
                  </a:lnTo>
                  <a:lnTo>
                    <a:pt x="63" y="126"/>
                  </a:lnTo>
                  <a:lnTo>
                    <a:pt x="67" y="126"/>
                  </a:lnTo>
                  <a:lnTo>
                    <a:pt x="70" y="130"/>
                  </a:lnTo>
                  <a:lnTo>
                    <a:pt x="77" y="126"/>
                  </a:lnTo>
                  <a:lnTo>
                    <a:pt x="81" y="123"/>
                  </a:lnTo>
                  <a:lnTo>
                    <a:pt x="84" y="119"/>
                  </a:lnTo>
                  <a:lnTo>
                    <a:pt x="88" y="116"/>
                  </a:lnTo>
                  <a:lnTo>
                    <a:pt x="88" y="116"/>
                  </a:lnTo>
                  <a:lnTo>
                    <a:pt x="106" y="112"/>
                  </a:lnTo>
                  <a:lnTo>
                    <a:pt x="106" y="112"/>
                  </a:lnTo>
                  <a:lnTo>
                    <a:pt x="109" y="109"/>
                  </a:lnTo>
                  <a:lnTo>
                    <a:pt x="116" y="105"/>
                  </a:lnTo>
                  <a:lnTo>
                    <a:pt x="123" y="98"/>
                  </a:lnTo>
                  <a:lnTo>
                    <a:pt x="127" y="95"/>
                  </a:lnTo>
                  <a:lnTo>
                    <a:pt x="130" y="91"/>
                  </a:lnTo>
                  <a:lnTo>
                    <a:pt x="134" y="88"/>
                  </a:lnTo>
                  <a:lnTo>
                    <a:pt x="137" y="84"/>
                  </a:lnTo>
                  <a:lnTo>
                    <a:pt x="141" y="77"/>
                  </a:lnTo>
                  <a:lnTo>
                    <a:pt x="144" y="70"/>
                  </a:lnTo>
                  <a:lnTo>
                    <a:pt x="144" y="63"/>
                  </a:lnTo>
                  <a:lnTo>
                    <a:pt x="144" y="59"/>
                  </a:lnTo>
                  <a:lnTo>
                    <a:pt x="144" y="52"/>
                  </a:lnTo>
                  <a:lnTo>
                    <a:pt x="144" y="49"/>
                  </a:lnTo>
                  <a:lnTo>
                    <a:pt x="144" y="45"/>
                  </a:lnTo>
                  <a:lnTo>
                    <a:pt x="144" y="45"/>
                  </a:lnTo>
                  <a:lnTo>
                    <a:pt x="148" y="42"/>
                  </a:lnTo>
                  <a:lnTo>
                    <a:pt x="148" y="38"/>
                  </a:lnTo>
                  <a:lnTo>
                    <a:pt x="151" y="31"/>
                  </a:lnTo>
                  <a:lnTo>
                    <a:pt x="151" y="24"/>
                  </a:lnTo>
                  <a:lnTo>
                    <a:pt x="151" y="17"/>
                  </a:lnTo>
                  <a:lnTo>
                    <a:pt x="148" y="10"/>
                  </a:lnTo>
                  <a:lnTo>
                    <a:pt x="148" y="3"/>
                  </a:lnTo>
                  <a:lnTo>
                    <a:pt x="148" y="0"/>
                  </a:lnTo>
                  <a:lnTo>
                    <a:pt x="144" y="0"/>
                  </a:lnTo>
                  <a:lnTo>
                    <a:pt x="137" y="3"/>
                  </a:lnTo>
                  <a:lnTo>
                    <a:pt x="130" y="7"/>
                  </a:lnTo>
                  <a:lnTo>
                    <a:pt x="127" y="10"/>
                  </a:lnTo>
                  <a:lnTo>
                    <a:pt x="120" y="21"/>
                  </a:lnTo>
                  <a:lnTo>
                    <a:pt x="120" y="31"/>
                  </a:lnTo>
                  <a:lnTo>
                    <a:pt x="120" y="38"/>
                  </a:lnTo>
                  <a:lnTo>
                    <a:pt x="116" y="45"/>
                  </a:lnTo>
                  <a:lnTo>
                    <a:pt x="116" y="4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10" name="Freeform 306"/>
            <p:cNvSpPr>
              <a:spLocks/>
            </p:cNvSpPr>
            <p:nvPr userDrawn="1"/>
          </p:nvSpPr>
          <p:spPr bwMode="gray">
            <a:xfrm>
              <a:off x="2434" y="1751"/>
              <a:ext cx="28" cy="18"/>
            </a:xfrm>
            <a:custGeom>
              <a:avLst/>
              <a:gdLst>
                <a:gd name="T0" fmla="*/ 28 w 28"/>
                <a:gd name="T1" fmla="*/ 3 h 17"/>
                <a:gd name="T2" fmla="*/ 10 w 28"/>
                <a:gd name="T3" fmla="*/ 0 h 17"/>
                <a:gd name="T4" fmla="*/ 0 w 28"/>
                <a:gd name="T5" fmla="*/ 10 h 17"/>
                <a:gd name="T6" fmla="*/ 10 w 28"/>
                <a:gd name="T7" fmla="*/ 17 h 17"/>
                <a:gd name="T8" fmla="*/ 21 w 28"/>
                <a:gd name="T9" fmla="*/ 10 h 17"/>
                <a:gd name="T10" fmla="*/ 28 w 28"/>
                <a:gd name="T11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17">
                  <a:moveTo>
                    <a:pt x="28" y="3"/>
                  </a:moveTo>
                  <a:lnTo>
                    <a:pt x="10" y="0"/>
                  </a:lnTo>
                  <a:lnTo>
                    <a:pt x="0" y="10"/>
                  </a:lnTo>
                  <a:lnTo>
                    <a:pt x="10" y="17"/>
                  </a:lnTo>
                  <a:lnTo>
                    <a:pt x="21" y="10"/>
                  </a:lnTo>
                  <a:lnTo>
                    <a:pt x="2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11" name="Freeform 307"/>
            <p:cNvSpPr>
              <a:spLocks/>
            </p:cNvSpPr>
            <p:nvPr userDrawn="1"/>
          </p:nvSpPr>
          <p:spPr bwMode="gray">
            <a:xfrm>
              <a:off x="2542" y="1534"/>
              <a:ext cx="83" cy="68"/>
            </a:xfrm>
            <a:custGeom>
              <a:avLst/>
              <a:gdLst>
                <a:gd name="T0" fmla="*/ 4 w 81"/>
                <a:gd name="T1" fmla="*/ 53 h 63"/>
                <a:gd name="T2" fmla="*/ 0 w 81"/>
                <a:gd name="T3" fmla="*/ 56 h 63"/>
                <a:gd name="T4" fmla="*/ 0 w 81"/>
                <a:gd name="T5" fmla="*/ 56 h 63"/>
                <a:gd name="T6" fmla="*/ 0 w 81"/>
                <a:gd name="T7" fmla="*/ 60 h 63"/>
                <a:gd name="T8" fmla="*/ 4 w 81"/>
                <a:gd name="T9" fmla="*/ 60 h 63"/>
                <a:gd name="T10" fmla="*/ 11 w 81"/>
                <a:gd name="T11" fmla="*/ 60 h 63"/>
                <a:gd name="T12" fmla="*/ 18 w 81"/>
                <a:gd name="T13" fmla="*/ 60 h 63"/>
                <a:gd name="T14" fmla="*/ 25 w 81"/>
                <a:gd name="T15" fmla="*/ 60 h 63"/>
                <a:gd name="T16" fmla="*/ 32 w 81"/>
                <a:gd name="T17" fmla="*/ 60 h 63"/>
                <a:gd name="T18" fmla="*/ 35 w 81"/>
                <a:gd name="T19" fmla="*/ 60 h 63"/>
                <a:gd name="T20" fmla="*/ 42 w 81"/>
                <a:gd name="T21" fmla="*/ 63 h 63"/>
                <a:gd name="T22" fmla="*/ 50 w 81"/>
                <a:gd name="T23" fmla="*/ 63 h 63"/>
                <a:gd name="T24" fmla="*/ 53 w 81"/>
                <a:gd name="T25" fmla="*/ 60 h 63"/>
                <a:gd name="T26" fmla="*/ 53 w 81"/>
                <a:gd name="T27" fmla="*/ 56 h 63"/>
                <a:gd name="T28" fmla="*/ 57 w 81"/>
                <a:gd name="T29" fmla="*/ 53 h 63"/>
                <a:gd name="T30" fmla="*/ 64 w 81"/>
                <a:gd name="T31" fmla="*/ 46 h 63"/>
                <a:gd name="T32" fmla="*/ 64 w 81"/>
                <a:gd name="T33" fmla="*/ 46 h 63"/>
                <a:gd name="T34" fmla="*/ 67 w 81"/>
                <a:gd name="T35" fmla="*/ 46 h 63"/>
                <a:gd name="T36" fmla="*/ 74 w 81"/>
                <a:gd name="T37" fmla="*/ 42 h 63"/>
                <a:gd name="T38" fmla="*/ 78 w 81"/>
                <a:gd name="T39" fmla="*/ 39 h 63"/>
                <a:gd name="T40" fmla="*/ 81 w 81"/>
                <a:gd name="T41" fmla="*/ 35 h 63"/>
                <a:gd name="T42" fmla="*/ 81 w 81"/>
                <a:gd name="T43" fmla="*/ 35 h 63"/>
                <a:gd name="T44" fmla="*/ 81 w 81"/>
                <a:gd name="T45" fmla="*/ 32 h 63"/>
                <a:gd name="T46" fmla="*/ 81 w 81"/>
                <a:gd name="T47" fmla="*/ 32 h 63"/>
                <a:gd name="T48" fmla="*/ 81 w 81"/>
                <a:gd name="T49" fmla="*/ 25 h 63"/>
                <a:gd name="T50" fmla="*/ 81 w 81"/>
                <a:gd name="T51" fmla="*/ 25 h 63"/>
                <a:gd name="T52" fmla="*/ 81 w 81"/>
                <a:gd name="T53" fmla="*/ 21 h 63"/>
                <a:gd name="T54" fmla="*/ 74 w 81"/>
                <a:gd name="T55" fmla="*/ 25 h 63"/>
                <a:gd name="T56" fmla="*/ 71 w 81"/>
                <a:gd name="T57" fmla="*/ 28 h 63"/>
                <a:gd name="T58" fmla="*/ 67 w 81"/>
                <a:gd name="T59" fmla="*/ 28 h 63"/>
                <a:gd name="T60" fmla="*/ 64 w 81"/>
                <a:gd name="T61" fmla="*/ 28 h 63"/>
                <a:gd name="T62" fmla="*/ 60 w 81"/>
                <a:gd name="T63" fmla="*/ 25 h 63"/>
                <a:gd name="T64" fmla="*/ 53 w 81"/>
                <a:gd name="T65" fmla="*/ 21 h 63"/>
                <a:gd name="T66" fmla="*/ 46 w 81"/>
                <a:gd name="T67" fmla="*/ 18 h 63"/>
                <a:gd name="T68" fmla="*/ 42 w 81"/>
                <a:gd name="T69" fmla="*/ 14 h 63"/>
                <a:gd name="T70" fmla="*/ 39 w 81"/>
                <a:gd name="T71" fmla="*/ 7 h 63"/>
                <a:gd name="T72" fmla="*/ 39 w 81"/>
                <a:gd name="T73" fmla="*/ 7 h 63"/>
                <a:gd name="T74" fmla="*/ 35 w 81"/>
                <a:gd name="T75" fmla="*/ 4 h 63"/>
                <a:gd name="T76" fmla="*/ 32 w 81"/>
                <a:gd name="T77" fmla="*/ 0 h 63"/>
                <a:gd name="T78" fmla="*/ 28 w 81"/>
                <a:gd name="T79" fmla="*/ 0 h 63"/>
                <a:gd name="T80" fmla="*/ 25 w 81"/>
                <a:gd name="T81" fmla="*/ 4 h 63"/>
                <a:gd name="T82" fmla="*/ 25 w 81"/>
                <a:gd name="T83" fmla="*/ 14 h 63"/>
                <a:gd name="T84" fmla="*/ 21 w 81"/>
                <a:gd name="T85" fmla="*/ 21 h 63"/>
                <a:gd name="T86" fmla="*/ 21 w 81"/>
                <a:gd name="T87" fmla="*/ 28 h 63"/>
                <a:gd name="T88" fmla="*/ 18 w 81"/>
                <a:gd name="T89" fmla="*/ 32 h 63"/>
                <a:gd name="T90" fmla="*/ 14 w 81"/>
                <a:gd name="T91" fmla="*/ 39 h 63"/>
                <a:gd name="T92" fmla="*/ 11 w 81"/>
                <a:gd name="T93" fmla="*/ 46 h 63"/>
                <a:gd name="T94" fmla="*/ 7 w 81"/>
                <a:gd name="T95" fmla="*/ 49 h 63"/>
                <a:gd name="T96" fmla="*/ 4 w 81"/>
                <a:gd name="T97" fmla="*/ 5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1" h="63">
                  <a:moveTo>
                    <a:pt x="4" y="53"/>
                  </a:moveTo>
                  <a:lnTo>
                    <a:pt x="0" y="56"/>
                  </a:lnTo>
                  <a:lnTo>
                    <a:pt x="0" y="56"/>
                  </a:lnTo>
                  <a:lnTo>
                    <a:pt x="0" y="60"/>
                  </a:lnTo>
                  <a:lnTo>
                    <a:pt x="4" y="60"/>
                  </a:lnTo>
                  <a:lnTo>
                    <a:pt x="11" y="60"/>
                  </a:lnTo>
                  <a:lnTo>
                    <a:pt x="18" y="60"/>
                  </a:lnTo>
                  <a:lnTo>
                    <a:pt x="25" y="60"/>
                  </a:lnTo>
                  <a:lnTo>
                    <a:pt x="32" y="60"/>
                  </a:lnTo>
                  <a:lnTo>
                    <a:pt x="35" y="60"/>
                  </a:lnTo>
                  <a:lnTo>
                    <a:pt x="42" y="63"/>
                  </a:lnTo>
                  <a:lnTo>
                    <a:pt x="50" y="63"/>
                  </a:lnTo>
                  <a:lnTo>
                    <a:pt x="53" y="60"/>
                  </a:lnTo>
                  <a:lnTo>
                    <a:pt x="53" y="56"/>
                  </a:lnTo>
                  <a:lnTo>
                    <a:pt x="57" y="53"/>
                  </a:lnTo>
                  <a:lnTo>
                    <a:pt x="64" y="46"/>
                  </a:lnTo>
                  <a:lnTo>
                    <a:pt x="64" y="46"/>
                  </a:lnTo>
                  <a:lnTo>
                    <a:pt x="67" y="46"/>
                  </a:lnTo>
                  <a:lnTo>
                    <a:pt x="74" y="42"/>
                  </a:lnTo>
                  <a:lnTo>
                    <a:pt x="78" y="39"/>
                  </a:lnTo>
                  <a:lnTo>
                    <a:pt x="81" y="35"/>
                  </a:lnTo>
                  <a:lnTo>
                    <a:pt x="81" y="35"/>
                  </a:lnTo>
                  <a:lnTo>
                    <a:pt x="81" y="32"/>
                  </a:lnTo>
                  <a:lnTo>
                    <a:pt x="81" y="32"/>
                  </a:lnTo>
                  <a:lnTo>
                    <a:pt x="81" y="25"/>
                  </a:lnTo>
                  <a:lnTo>
                    <a:pt x="81" y="25"/>
                  </a:lnTo>
                  <a:lnTo>
                    <a:pt x="81" y="21"/>
                  </a:lnTo>
                  <a:lnTo>
                    <a:pt x="74" y="25"/>
                  </a:lnTo>
                  <a:lnTo>
                    <a:pt x="71" y="28"/>
                  </a:lnTo>
                  <a:lnTo>
                    <a:pt x="67" y="28"/>
                  </a:lnTo>
                  <a:lnTo>
                    <a:pt x="64" y="28"/>
                  </a:lnTo>
                  <a:lnTo>
                    <a:pt x="60" y="25"/>
                  </a:lnTo>
                  <a:lnTo>
                    <a:pt x="53" y="21"/>
                  </a:lnTo>
                  <a:lnTo>
                    <a:pt x="46" y="18"/>
                  </a:lnTo>
                  <a:lnTo>
                    <a:pt x="42" y="14"/>
                  </a:lnTo>
                  <a:lnTo>
                    <a:pt x="39" y="7"/>
                  </a:lnTo>
                  <a:lnTo>
                    <a:pt x="39" y="7"/>
                  </a:lnTo>
                  <a:lnTo>
                    <a:pt x="35" y="4"/>
                  </a:lnTo>
                  <a:lnTo>
                    <a:pt x="32" y="0"/>
                  </a:lnTo>
                  <a:lnTo>
                    <a:pt x="28" y="0"/>
                  </a:lnTo>
                  <a:lnTo>
                    <a:pt x="25" y="4"/>
                  </a:lnTo>
                  <a:lnTo>
                    <a:pt x="25" y="14"/>
                  </a:lnTo>
                  <a:lnTo>
                    <a:pt x="21" y="21"/>
                  </a:lnTo>
                  <a:lnTo>
                    <a:pt x="21" y="28"/>
                  </a:lnTo>
                  <a:lnTo>
                    <a:pt x="18" y="32"/>
                  </a:lnTo>
                  <a:lnTo>
                    <a:pt x="14" y="39"/>
                  </a:lnTo>
                  <a:lnTo>
                    <a:pt x="11" y="46"/>
                  </a:lnTo>
                  <a:lnTo>
                    <a:pt x="7" y="49"/>
                  </a:lnTo>
                  <a:lnTo>
                    <a:pt x="4" y="5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12" name="Freeform 308"/>
            <p:cNvSpPr>
              <a:spLocks/>
            </p:cNvSpPr>
            <p:nvPr userDrawn="1"/>
          </p:nvSpPr>
          <p:spPr bwMode="gray">
            <a:xfrm>
              <a:off x="661" y="1644"/>
              <a:ext cx="15" cy="12"/>
            </a:xfrm>
            <a:custGeom>
              <a:avLst/>
              <a:gdLst>
                <a:gd name="T0" fmla="*/ 14 w 14"/>
                <a:gd name="T1" fmla="*/ 7 h 11"/>
                <a:gd name="T2" fmla="*/ 10 w 14"/>
                <a:gd name="T3" fmla="*/ 4 h 11"/>
                <a:gd name="T4" fmla="*/ 10 w 14"/>
                <a:gd name="T5" fmla="*/ 4 h 11"/>
                <a:gd name="T6" fmla="*/ 7 w 14"/>
                <a:gd name="T7" fmla="*/ 0 h 11"/>
                <a:gd name="T8" fmla="*/ 3 w 14"/>
                <a:gd name="T9" fmla="*/ 4 h 11"/>
                <a:gd name="T10" fmla="*/ 3 w 14"/>
                <a:gd name="T11" fmla="*/ 4 h 11"/>
                <a:gd name="T12" fmla="*/ 3 w 14"/>
                <a:gd name="T13" fmla="*/ 4 h 11"/>
                <a:gd name="T14" fmla="*/ 0 w 14"/>
                <a:gd name="T15" fmla="*/ 7 h 11"/>
                <a:gd name="T16" fmla="*/ 3 w 14"/>
                <a:gd name="T17" fmla="*/ 11 h 11"/>
                <a:gd name="T18" fmla="*/ 3 w 14"/>
                <a:gd name="T19" fmla="*/ 11 h 11"/>
                <a:gd name="T20" fmla="*/ 7 w 14"/>
                <a:gd name="T21" fmla="*/ 11 h 11"/>
                <a:gd name="T22" fmla="*/ 10 w 14"/>
                <a:gd name="T23" fmla="*/ 11 h 11"/>
                <a:gd name="T24" fmla="*/ 14 w 14"/>
                <a:gd name="T25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11">
                  <a:moveTo>
                    <a:pt x="14" y="7"/>
                  </a:moveTo>
                  <a:lnTo>
                    <a:pt x="10" y="4"/>
                  </a:lnTo>
                  <a:lnTo>
                    <a:pt x="10" y="4"/>
                  </a:lnTo>
                  <a:lnTo>
                    <a:pt x="7" y="0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7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7" y="11"/>
                  </a:lnTo>
                  <a:lnTo>
                    <a:pt x="10" y="11"/>
                  </a:lnTo>
                  <a:lnTo>
                    <a:pt x="1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13" name="Freeform 309"/>
            <p:cNvSpPr>
              <a:spLocks/>
            </p:cNvSpPr>
            <p:nvPr userDrawn="1"/>
          </p:nvSpPr>
          <p:spPr bwMode="gray">
            <a:xfrm>
              <a:off x="799" y="1674"/>
              <a:ext cx="43" cy="27"/>
            </a:xfrm>
            <a:custGeom>
              <a:avLst/>
              <a:gdLst>
                <a:gd name="T0" fmla="*/ 38 w 42"/>
                <a:gd name="T1" fmla="*/ 0 h 25"/>
                <a:gd name="T2" fmla="*/ 38 w 42"/>
                <a:gd name="T3" fmla="*/ 0 h 25"/>
                <a:gd name="T4" fmla="*/ 35 w 42"/>
                <a:gd name="T5" fmla="*/ 0 h 25"/>
                <a:gd name="T6" fmla="*/ 31 w 42"/>
                <a:gd name="T7" fmla="*/ 4 h 25"/>
                <a:gd name="T8" fmla="*/ 28 w 42"/>
                <a:gd name="T9" fmla="*/ 4 h 25"/>
                <a:gd name="T10" fmla="*/ 21 w 42"/>
                <a:gd name="T11" fmla="*/ 4 h 25"/>
                <a:gd name="T12" fmla="*/ 14 w 42"/>
                <a:gd name="T13" fmla="*/ 4 h 25"/>
                <a:gd name="T14" fmla="*/ 10 w 42"/>
                <a:gd name="T15" fmla="*/ 4 h 25"/>
                <a:gd name="T16" fmla="*/ 7 w 42"/>
                <a:gd name="T17" fmla="*/ 4 h 25"/>
                <a:gd name="T18" fmla="*/ 0 w 42"/>
                <a:gd name="T19" fmla="*/ 4 h 25"/>
                <a:gd name="T20" fmla="*/ 0 w 42"/>
                <a:gd name="T21" fmla="*/ 4 h 25"/>
                <a:gd name="T22" fmla="*/ 0 w 42"/>
                <a:gd name="T23" fmla="*/ 7 h 25"/>
                <a:gd name="T24" fmla="*/ 0 w 42"/>
                <a:gd name="T25" fmla="*/ 11 h 25"/>
                <a:gd name="T26" fmla="*/ 21 w 42"/>
                <a:gd name="T27" fmla="*/ 14 h 25"/>
                <a:gd name="T28" fmla="*/ 21 w 42"/>
                <a:gd name="T29" fmla="*/ 18 h 25"/>
                <a:gd name="T30" fmla="*/ 24 w 42"/>
                <a:gd name="T31" fmla="*/ 18 h 25"/>
                <a:gd name="T32" fmla="*/ 24 w 42"/>
                <a:gd name="T33" fmla="*/ 22 h 25"/>
                <a:gd name="T34" fmla="*/ 28 w 42"/>
                <a:gd name="T35" fmla="*/ 25 h 25"/>
                <a:gd name="T36" fmla="*/ 31 w 42"/>
                <a:gd name="T37" fmla="*/ 22 h 25"/>
                <a:gd name="T38" fmla="*/ 38 w 42"/>
                <a:gd name="T39" fmla="*/ 22 h 25"/>
                <a:gd name="T40" fmla="*/ 38 w 42"/>
                <a:gd name="T41" fmla="*/ 18 h 25"/>
                <a:gd name="T42" fmla="*/ 38 w 42"/>
                <a:gd name="T43" fmla="*/ 14 h 25"/>
                <a:gd name="T44" fmla="*/ 38 w 42"/>
                <a:gd name="T45" fmla="*/ 11 h 25"/>
                <a:gd name="T46" fmla="*/ 38 w 42"/>
                <a:gd name="T47" fmla="*/ 11 h 25"/>
                <a:gd name="T48" fmla="*/ 42 w 42"/>
                <a:gd name="T49" fmla="*/ 4 h 25"/>
                <a:gd name="T50" fmla="*/ 42 w 42"/>
                <a:gd name="T51" fmla="*/ 4 h 25"/>
                <a:gd name="T52" fmla="*/ 42 w 42"/>
                <a:gd name="T53" fmla="*/ 0 h 25"/>
                <a:gd name="T54" fmla="*/ 42 w 42"/>
                <a:gd name="T55" fmla="*/ 0 h 25"/>
                <a:gd name="T56" fmla="*/ 38 w 42"/>
                <a:gd name="T5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2" h="25">
                  <a:moveTo>
                    <a:pt x="38" y="0"/>
                  </a:moveTo>
                  <a:lnTo>
                    <a:pt x="38" y="0"/>
                  </a:lnTo>
                  <a:lnTo>
                    <a:pt x="35" y="0"/>
                  </a:lnTo>
                  <a:lnTo>
                    <a:pt x="31" y="4"/>
                  </a:lnTo>
                  <a:lnTo>
                    <a:pt x="28" y="4"/>
                  </a:lnTo>
                  <a:lnTo>
                    <a:pt x="21" y="4"/>
                  </a:lnTo>
                  <a:lnTo>
                    <a:pt x="14" y="4"/>
                  </a:lnTo>
                  <a:lnTo>
                    <a:pt x="10" y="4"/>
                  </a:lnTo>
                  <a:lnTo>
                    <a:pt x="7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21" y="14"/>
                  </a:lnTo>
                  <a:lnTo>
                    <a:pt x="21" y="18"/>
                  </a:lnTo>
                  <a:lnTo>
                    <a:pt x="24" y="18"/>
                  </a:lnTo>
                  <a:lnTo>
                    <a:pt x="24" y="22"/>
                  </a:lnTo>
                  <a:lnTo>
                    <a:pt x="28" y="25"/>
                  </a:lnTo>
                  <a:lnTo>
                    <a:pt x="31" y="22"/>
                  </a:lnTo>
                  <a:lnTo>
                    <a:pt x="38" y="22"/>
                  </a:lnTo>
                  <a:lnTo>
                    <a:pt x="38" y="18"/>
                  </a:lnTo>
                  <a:lnTo>
                    <a:pt x="38" y="14"/>
                  </a:lnTo>
                  <a:lnTo>
                    <a:pt x="38" y="11"/>
                  </a:lnTo>
                  <a:lnTo>
                    <a:pt x="38" y="11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14" name="Freeform 310"/>
            <p:cNvSpPr>
              <a:spLocks/>
            </p:cNvSpPr>
            <p:nvPr userDrawn="1"/>
          </p:nvSpPr>
          <p:spPr bwMode="gray">
            <a:xfrm>
              <a:off x="745" y="1614"/>
              <a:ext cx="21" cy="45"/>
            </a:xfrm>
            <a:custGeom>
              <a:avLst/>
              <a:gdLst>
                <a:gd name="T0" fmla="*/ 0 w 21"/>
                <a:gd name="T1" fmla="*/ 42 h 42"/>
                <a:gd name="T2" fmla="*/ 0 w 21"/>
                <a:gd name="T3" fmla="*/ 42 h 42"/>
                <a:gd name="T4" fmla="*/ 7 w 21"/>
                <a:gd name="T5" fmla="*/ 42 h 42"/>
                <a:gd name="T6" fmla="*/ 14 w 21"/>
                <a:gd name="T7" fmla="*/ 42 h 42"/>
                <a:gd name="T8" fmla="*/ 14 w 21"/>
                <a:gd name="T9" fmla="*/ 39 h 42"/>
                <a:gd name="T10" fmla="*/ 14 w 21"/>
                <a:gd name="T11" fmla="*/ 39 h 42"/>
                <a:gd name="T12" fmla="*/ 17 w 21"/>
                <a:gd name="T13" fmla="*/ 35 h 42"/>
                <a:gd name="T14" fmla="*/ 21 w 21"/>
                <a:gd name="T15" fmla="*/ 35 h 42"/>
                <a:gd name="T16" fmla="*/ 21 w 21"/>
                <a:gd name="T17" fmla="*/ 21 h 42"/>
                <a:gd name="T18" fmla="*/ 17 w 21"/>
                <a:gd name="T19" fmla="*/ 21 h 42"/>
                <a:gd name="T20" fmla="*/ 21 w 21"/>
                <a:gd name="T21" fmla="*/ 18 h 42"/>
                <a:gd name="T22" fmla="*/ 21 w 21"/>
                <a:gd name="T23" fmla="*/ 18 h 42"/>
                <a:gd name="T24" fmla="*/ 21 w 21"/>
                <a:gd name="T25" fmla="*/ 14 h 42"/>
                <a:gd name="T26" fmla="*/ 21 w 21"/>
                <a:gd name="T27" fmla="*/ 11 h 42"/>
                <a:gd name="T28" fmla="*/ 17 w 21"/>
                <a:gd name="T29" fmla="*/ 4 h 42"/>
                <a:gd name="T30" fmla="*/ 14 w 21"/>
                <a:gd name="T31" fmla="*/ 0 h 42"/>
                <a:gd name="T32" fmla="*/ 14 w 21"/>
                <a:gd name="T33" fmla="*/ 4 h 42"/>
                <a:gd name="T34" fmla="*/ 10 w 21"/>
                <a:gd name="T35" fmla="*/ 4 h 42"/>
                <a:gd name="T36" fmla="*/ 7 w 21"/>
                <a:gd name="T37" fmla="*/ 7 h 42"/>
                <a:gd name="T38" fmla="*/ 3 w 21"/>
                <a:gd name="T39" fmla="*/ 7 h 42"/>
                <a:gd name="T40" fmla="*/ 3 w 21"/>
                <a:gd name="T41" fmla="*/ 7 h 42"/>
                <a:gd name="T42" fmla="*/ 0 w 21"/>
                <a:gd name="T43" fmla="*/ 4 h 42"/>
                <a:gd name="T44" fmla="*/ 0 w 21"/>
                <a:gd name="T45" fmla="*/ 7 h 42"/>
                <a:gd name="T46" fmla="*/ 0 w 21"/>
                <a:gd name="T47" fmla="*/ 11 h 42"/>
                <a:gd name="T48" fmla="*/ 0 w 21"/>
                <a:gd name="T49" fmla="*/ 14 h 42"/>
                <a:gd name="T50" fmla="*/ 0 w 21"/>
                <a:gd name="T51" fmla="*/ 21 h 42"/>
                <a:gd name="T52" fmla="*/ 0 w 21"/>
                <a:gd name="T5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" h="42">
                  <a:moveTo>
                    <a:pt x="0" y="42"/>
                  </a:moveTo>
                  <a:lnTo>
                    <a:pt x="0" y="42"/>
                  </a:lnTo>
                  <a:lnTo>
                    <a:pt x="7" y="42"/>
                  </a:lnTo>
                  <a:lnTo>
                    <a:pt x="14" y="42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17" y="35"/>
                  </a:lnTo>
                  <a:lnTo>
                    <a:pt x="21" y="35"/>
                  </a:lnTo>
                  <a:lnTo>
                    <a:pt x="21" y="21"/>
                  </a:lnTo>
                  <a:lnTo>
                    <a:pt x="17" y="21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4"/>
                  </a:lnTo>
                  <a:lnTo>
                    <a:pt x="21" y="11"/>
                  </a:lnTo>
                  <a:lnTo>
                    <a:pt x="17" y="4"/>
                  </a:lnTo>
                  <a:lnTo>
                    <a:pt x="14" y="0"/>
                  </a:lnTo>
                  <a:lnTo>
                    <a:pt x="14" y="4"/>
                  </a:lnTo>
                  <a:lnTo>
                    <a:pt x="10" y="4"/>
                  </a:lnTo>
                  <a:lnTo>
                    <a:pt x="7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0" y="21"/>
                  </a:lnTo>
                  <a:lnTo>
                    <a:pt x="0" y="4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15" name="Freeform 311"/>
            <p:cNvSpPr>
              <a:spLocks/>
            </p:cNvSpPr>
            <p:nvPr userDrawn="1"/>
          </p:nvSpPr>
          <p:spPr bwMode="gray">
            <a:xfrm>
              <a:off x="748" y="1576"/>
              <a:ext cx="18" cy="35"/>
            </a:xfrm>
            <a:custGeom>
              <a:avLst/>
              <a:gdLst>
                <a:gd name="T0" fmla="*/ 7 w 18"/>
                <a:gd name="T1" fmla="*/ 24 h 32"/>
                <a:gd name="T2" fmla="*/ 14 w 18"/>
                <a:gd name="T3" fmla="*/ 32 h 32"/>
                <a:gd name="T4" fmla="*/ 14 w 18"/>
                <a:gd name="T5" fmla="*/ 28 h 32"/>
                <a:gd name="T6" fmla="*/ 14 w 18"/>
                <a:gd name="T7" fmla="*/ 24 h 32"/>
                <a:gd name="T8" fmla="*/ 18 w 18"/>
                <a:gd name="T9" fmla="*/ 21 h 32"/>
                <a:gd name="T10" fmla="*/ 18 w 18"/>
                <a:gd name="T11" fmla="*/ 21 h 32"/>
                <a:gd name="T12" fmla="*/ 18 w 18"/>
                <a:gd name="T13" fmla="*/ 17 h 32"/>
                <a:gd name="T14" fmla="*/ 18 w 18"/>
                <a:gd name="T15" fmla="*/ 14 h 32"/>
                <a:gd name="T16" fmla="*/ 18 w 18"/>
                <a:gd name="T17" fmla="*/ 10 h 32"/>
                <a:gd name="T18" fmla="*/ 14 w 18"/>
                <a:gd name="T19" fmla="*/ 7 h 32"/>
                <a:gd name="T20" fmla="*/ 11 w 18"/>
                <a:gd name="T21" fmla="*/ 0 h 32"/>
                <a:gd name="T22" fmla="*/ 7 w 18"/>
                <a:gd name="T23" fmla="*/ 3 h 32"/>
                <a:gd name="T24" fmla="*/ 7 w 18"/>
                <a:gd name="T25" fmla="*/ 3 h 32"/>
                <a:gd name="T26" fmla="*/ 4 w 18"/>
                <a:gd name="T27" fmla="*/ 3 h 32"/>
                <a:gd name="T28" fmla="*/ 4 w 18"/>
                <a:gd name="T29" fmla="*/ 7 h 32"/>
                <a:gd name="T30" fmla="*/ 0 w 18"/>
                <a:gd name="T31" fmla="*/ 10 h 32"/>
                <a:gd name="T32" fmla="*/ 0 w 18"/>
                <a:gd name="T33" fmla="*/ 10 h 32"/>
                <a:gd name="T34" fmla="*/ 4 w 18"/>
                <a:gd name="T35" fmla="*/ 17 h 32"/>
                <a:gd name="T36" fmla="*/ 4 w 18"/>
                <a:gd name="T37" fmla="*/ 21 h 32"/>
                <a:gd name="T38" fmla="*/ 7 w 18"/>
                <a:gd name="T39" fmla="*/ 2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" h="32">
                  <a:moveTo>
                    <a:pt x="7" y="24"/>
                  </a:moveTo>
                  <a:lnTo>
                    <a:pt x="14" y="32"/>
                  </a:lnTo>
                  <a:lnTo>
                    <a:pt x="14" y="28"/>
                  </a:lnTo>
                  <a:lnTo>
                    <a:pt x="14" y="24"/>
                  </a:lnTo>
                  <a:lnTo>
                    <a:pt x="18" y="21"/>
                  </a:lnTo>
                  <a:lnTo>
                    <a:pt x="18" y="21"/>
                  </a:lnTo>
                  <a:lnTo>
                    <a:pt x="18" y="17"/>
                  </a:lnTo>
                  <a:lnTo>
                    <a:pt x="18" y="14"/>
                  </a:lnTo>
                  <a:lnTo>
                    <a:pt x="18" y="10"/>
                  </a:lnTo>
                  <a:lnTo>
                    <a:pt x="14" y="7"/>
                  </a:lnTo>
                  <a:lnTo>
                    <a:pt x="11" y="0"/>
                  </a:lnTo>
                  <a:lnTo>
                    <a:pt x="7" y="3"/>
                  </a:lnTo>
                  <a:lnTo>
                    <a:pt x="7" y="3"/>
                  </a:lnTo>
                  <a:lnTo>
                    <a:pt x="4" y="3"/>
                  </a:lnTo>
                  <a:lnTo>
                    <a:pt x="4" y="7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4" y="17"/>
                  </a:lnTo>
                  <a:lnTo>
                    <a:pt x="4" y="21"/>
                  </a:lnTo>
                  <a:lnTo>
                    <a:pt x="7" y="2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16" name="Freeform 312"/>
            <p:cNvSpPr>
              <a:spLocks noEditPoints="1"/>
            </p:cNvSpPr>
            <p:nvPr userDrawn="1"/>
          </p:nvSpPr>
          <p:spPr bwMode="gray">
            <a:xfrm>
              <a:off x="480" y="1295"/>
              <a:ext cx="79" cy="99"/>
            </a:xfrm>
            <a:custGeom>
              <a:avLst/>
              <a:gdLst>
                <a:gd name="T0" fmla="*/ 14 w 77"/>
                <a:gd name="T1" fmla="*/ 60 h 92"/>
                <a:gd name="T2" fmla="*/ 14 w 77"/>
                <a:gd name="T3" fmla="*/ 71 h 92"/>
                <a:gd name="T4" fmla="*/ 14 w 77"/>
                <a:gd name="T5" fmla="*/ 78 h 92"/>
                <a:gd name="T6" fmla="*/ 14 w 77"/>
                <a:gd name="T7" fmla="*/ 85 h 92"/>
                <a:gd name="T8" fmla="*/ 14 w 77"/>
                <a:gd name="T9" fmla="*/ 88 h 92"/>
                <a:gd name="T10" fmla="*/ 28 w 77"/>
                <a:gd name="T11" fmla="*/ 92 h 92"/>
                <a:gd name="T12" fmla="*/ 35 w 77"/>
                <a:gd name="T13" fmla="*/ 88 h 92"/>
                <a:gd name="T14" fmla="*/ 53 w 77"/>
                <a:gd name="T15" fmla="*/ 81 h 92"/>
                <a:gd name="T16" fmla="*/ 67 w 77"/>
                <a:gd name="T17" fmla="*/ 74 h 92"/>
                <a:gd name="T18" fmla="*/ 74 w 77"/>
                <a:gd name="T19" fmla="*/ 60 h 92"/>
                <a:gd name="T20" fmla="*/ 70 w 77"/>
                <a:gd name="T21" fmla="*/ 53 h 92"/>
                <a:gd name="T22" fmla="*/ 67 w 77"/>
                <a:gd name="T23" fmla="*/ 42 h 92"/>
                <a:gd name="T24" fmla="*/ 63 w 77"/>
                <a:gd name="T25" fmla="*/ 35 h 92"/>
                <a:gd name="T26" fmla="*/ 60 w 77"/>
                <a:gd name="T27" fmla="*/ 35 h 92"/>
                <a:gd name="T28" fmla="*/ 67 w 77"/>
                <a:gd name="T29" fmla="*/ 35 h 92"/>
                <a:gd name="T30" fmla="*/ 74 w 77"/>
                <a:gd name="T31" fmla="*/ 32 h 92"/>
                <a:gd name="T32" fmla="*/ 77 w 77"/>
                <a:gd name="T33" fmla="*/ 25 h 92"/>
                <a:gd name="T34" fmla="*/ 77 w 77"/>
                <a:gd name="T35" fmla="*/ 14 h 92"/>
                <a:gd name="T36" fmla="*/ 74 w 77"/>
                <a:gd name="T37" fmla="*/ 7 h 92"/>
                <a:gd name="T38" fmla="*/ 67 w 77"/>
                <a:gd name="T39" fmla="*/ 4 h 92"/>
                <a:gd name="T40" fmla="*/ 56 w 77"/>
                <a:gd name="T41" fmla="*/ 4 h 92"/>
                <a:gd name="T42" fmla="*/ 53 w 77"/>
                <a:gd name="T43" fmla="*/ 4 h 92"/>
                <a:gd name="T44" fmla="*/ 31 w 77"/>
                <a:gd name="T45" fmla="*/ 11 h 92"/>
                <a:gd name="T46" fmla="*/ 31 w 77"/>
                <a:gd name="T47" fmla="*/ 18 h 92"/>
                <a:gd name="T48" fmla="*/ 28 w 77"/>
                <a:gd name="T49" fmla="*/ 25 h 92"/>
                <a:gd name="T50" fmla="*/ 21 w 77"/>
                <a:gd name="T51" fmla="*/ 32 h 92"/>
                <a:gd name="T52" fmla="*/ 0 w 77"/>
                <a:gd name="T53" fmla="*/ 28 h 92"/>
                <a:gd name="T54" fmla="*/ 0 w 77"/>
                <a:gd name="T55" fmla="*/ 32 h 92"/>
                <a:gd name="T56" fmla="*/ 0 w 77"/>
                <a:gd name="T57" fmla="*/ 39 h 92"/>
                <a:gd name="T58" fmla="*/ 7 w 77"/>
                <a:gd name="T59" fmla="*/ 39 h 92"/>
                <a:gd name="T60" fmla="*/ 14 w 77"/>
                <a:gd name="T61" fmla="*/ 49 h 92"/>
                <a:gd name="T62" fmla="*/ 56 w 77"/>
                <a:gd name="T63" fmla="*/ 32 h 92"/>
                <a:gd name="T64" fmla="*/ 56 w 77"/>
                <a:gd name="T65" fmla="*/ 32 h 92"/>
                <a:gd name="T66" fmla="*/ 56 w 77"/>
                <a:gd name="T67" fmla="*/ 32 h 92"/>
                <a:gd name="T68" fmla="*/ 60 w 77"/>
                <a:gd name="T69" fmla="*/ 32 h 92"/>
                <a:gd name="T70" fmla="*/ 60 w 77"/>
                <a:gd name="T71" fmla="*/ 3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7" h="92">
                  <a:moveTo>
                    <a:pt x="14" y="60"/>
                  </a:moveTo>
                  <a:lnTo>
                    <a:pt x="14" y="60"/>
                  </a:lnTo>
                  <a:lnTo>
                    <a:pt x="14" y="67"/>
                  </a:lnTo>
                  <a:lnTo>
                    <a:pt x="14" y="71"/>
                  </a:lnTo>
                  <a:lnTo>
                    <a:pt x="14" y="78"/>
                  </a:lnTo>
                  <a:lnTo>
                    <a:pt x="14" y="78"/>
                  </a:lnTo>
                  <a:lnTo>
                    <a:pt x="14" y="81"/>
                  </a:lnTo>
                  <a:lnTo>
                    <a:pt x="14" y="85"/>
                  </a:lnTo>
                  <a:lnTo>
                    <a:pt x="14" y="85"/>
                  </a:lnTo>
                  <a:lnTo>
                    <a:pt x="14" y="88"/>
                  </a:lnTo>
                  <a:lnTo>
                    <a:pt x="17" y="92"/>
                  </a:lnTo>
                  <a:lnTo>
                    <a:pt x="28" y="92"/>
                  </a:lnTo>
                  <a:lnTo>
                    <a:pt x="28" y="92"/>
                  </a:lnTo>
                  <a:lnTo>
                    <a:pt x="35" y="88"/>
                  </a:lnTo>
                  <a:lnTo>
                    <a:pt x="42" y="85"/>
                  </a:lnTo>
                  <a:lnTo>
                    <a:pt x="53" y="81"/>
                  </a:lnTo>
                  <a:lnTo>
                    <a:pt x="60" y="78"/>
                  </a:lnTo>
                  <a:lnTo>
                    <a:pt x="67" y="74"/>
                  </a:lnTo>
                  <a:lnTo>
                    <a:pt x="70" y="67"/>
                  </a:lnTo>
                  <a:lnTo>
                    <a:pt x="74" y="60"/>
                  </a:lnTo>
                  <a:lnTo>
                    <a:pt x="74" y="56"/>
                  </a:lnTo>
                  <a:lnTo>
                    <a:pt x="70" y="53"/>
                  </a:lnTo>
                  <a:lnTo>
                    <a:pt x="70" y="46"/>
                  </a:lnTo>
                  <a:lnTo>
                    <a:pt x="67" y="42"/>
                  </a:lnTo>
                  <a:lnTo>
                    <a:pt x="67" y="35"/>
                  </a:lnTo>
                  <a:lnTo>
                    <a:pt x="63" y="35"/>
                  </a:lnTo>
                  <a:lnTo>
                    <a:pt x="63" y="35"/>
                  </a:lnTo>
                  <a:lnTo>
                    <a:pt x="60" y="35"/>
                  </a:lnTo>
                  <a:lnTo>
                    <a:pt x="67" y="35"/>
                  </a:lnTo>
                  <a:lnTo>
                    <a:pt x="67" y="35"/>
                  </a:lnTo>
                  <a:lnTo>
                    <a:pt x="70" y="35"/>
                  </a:lnTo>
                  <a:lnTo>
                    <a:pt x="74" y="32"/>
                  </a:lnTo>
                  <a:lnTo>
                    <a:pt x="74" y="32"/>
                  </a:lnTo>
                  <a:lnTo>
                    <a:pt x="77" y="25"/>
                  </a:lnTo>
                  <a:lnTo>
                    <a:pt x="77" y="18"/>
                  </a:lnTo>
                  <a:lnTo>
                    <a:pt x="77" y="14"/>
                  </a:lnTo>
                  <a:lnTo>
                    <a:pt x="74" y="11"/>
                  </a:lnTo>
                  <a:lnTo>
                    <a:pt x="74" y="7"/>
                  </a:lnTo>
                  <a:lnTo>
                    <a:pt x="70" y="4"/>
                  </a:lnTo>
                  <a:lnTo>
                    <a:pt x="67" y="4"/>
                  </a:lnTo>
                  <a:lnTo>
                    <a:pt x="60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3" y="4"/>
                  </a:lnTo>
                  <a:lnTo>
                    <a:pt x="38" y="0"/>
                  </a:lnTo>
                  <a:lnTo>
                    <a:pt x="31" y="11"/>
                  </a:lnTo>
                  <a:lnTo>
                    <a:pt x="31" y="18"/>
                  </a:lnTo>
                  <a:lnTo>
                    <a:pt x="31" y="18"/>
                  </a:lnTo>
                  <a:lnTo>
                    <a:pt x="31" y="21"/>
                  </a:lnTo>
                  <a:lnTo>
                    <a:pt x="28" y="25"/>
                  </a:lnTo>
                  <a:lnTo>
                    <a:pt x="24" y="28"/>
                  </a:lnTo>
                  <a:lnTo>
                    <a:pt x="21" y="32"/>
                  </a:lnTo>
                  <a:lnTo>
                    <a:pt x="7" y="25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32"/>
                  </a:lnTo>
                  <a:lnTo>
                    <a:pt x="0" y="35"/>
                  </a:lnTo>
                  <a:lnTo>
                    <a:pt x="0" y="39"/>
                  </a:lnTo>
                  <a:lnTo>
                    <a:pt x="3" y="39"/>
                  </a:lnTo>
                  <a:lnTo>
                    <a:pt x="7" y="39"/>
                  </a:lnTo>
                  <a:lnTo>
                    <a:pt x="10" y="42"/>
                  </a:lnTo>
                  <a:lnTo>
                    <a:pt x="14" y="49"/>
                  </a:lnTo>
                  <a:lnTo>
                    <a:pt x="14" y="60"/>
                  </a:lnTo>
                  <a:close/>
                  <a:moveTo>
                    <a:pt x="56" y="32"/>
                  </a:moveTo>
                  <a:lnTo>
                    <a:pt x="56" y="32"/>
                  </a:lnTo>
                  <a:lnTo>
                    <a:pt x="56" y="32"/>
                  </a:lnTo>
                  <a:lnTo>
                    <a:pt x="56" y="32"/>
                  </a:lnTo>
                  <a:lnTo>
                    <a:pt x="56" y="32"/>
                  </a:lnTo>
                  <a:close/>
                  <a:moveTo>
                    <a:pt x="60" y="32"/>
                  </a:moveTo>
                  <a:lnTo>
                    <a:pt x="60" y="32"/>
                  </a:lnTo>
                  <a:lnTo>
                    <a:pt x="60" y="32"/>
                  </a:lnTo>
                  <a:lnTo>
                    <a:pt x="60" y="32"/>
                  </a:lnTo>
                  <a:lnTo>
                    <a:pt x="60" y="3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17" name="Freeform 313"/>
            <p:cNvSpPr>
              <a:spLocks/>
            </p:cNvSpPr>
            <p:nvPr userDrawn="1"/>
          </p:nvSpPr>
          <p:spPr bwMode="gray">
            <a:xfrm>
              <a:off x="545" y="1204"/>
              <a:ext cx="116" cy="228"/>
            </a:xfrm>
            <a:custGeom>
              <a:avLst/>
              <a:gdLst>
                <a:gd name="T0" fmla="*/ 14 w 113"/>
                <a:gd name="T1" fmla="*/ 59 h 211"/>
                <a:gd name="T2" fmla="*/ 11 w 113"/>
                <a:gd name="T3" fmla="*/ 66 h 211"/>
                <a:gd name="T4" fmla="*/ 14 w 113"/>
                <a:gd name="T5" fmla="*/ 74 h 211"/>
                <a:gd name="T6" fmla="*/ 25 w 113"/>
                <a:gd name="T7" fmla="*/ 81 h 211"/>
                <a:gd name="T8" fmla="*/ 25 w 113"/>
                <a:gd name="T9" fmla="*/ 88 h 211"/>
                <a:gd name="T10" fmla="*/ 21 w 113"/>
                <a:gd name="T11" fmla="*/ 95 h 211"/>
                <a:gd name="T12" fmla="*/ 18 w 113"/>
                <a:gd name="T13" fmla="*/ 102 h 211"/>
                <a:gd name="T14" fmla="*/ 35 w 113"/>
                <a:gd name="T15" fmla="*/ 98 h 211"/>
                <a:gd name="T16" fmla="*/ 35 w 113"/>
                <a:gd name="T17" fmla="*/ 109 h 211"/>
                <a:gd name="T18" fmla="*/ 42 w 113"/>
                <a:gd name="T19" fmla="*/ 119 h 211"/>
                <a:gd name="T20" fmla="*/ 21 w 113"/>
                <a:gd name="T21" fmla="*/ 133 h 211"/>
                <a:gd name="T22" fmla="*/ 28 w 113"/>
                <a:gd name="T23" fmla="*/ 148 h 211"/>
                <a:gd name="T24" fmla="*/ 21 w 113"/>
                <a:gd name="T25" fmla="*/ 162 h 211"/>
                <a:gd name="T26" fmla="*/ 18 w 113"/>
                <a:gd name="T27" fmla="*/ 169 h 211"/>
                <a:gd name="T28" fmla="*/ 39 w 113"/>
                <a:gd name="T29" fmla="*/ 172 h 211"/>
                <a:gd name="T30" fmla="*/ 53 w 113"/>
                <a:gd name="T31" fmla="*/ 169 h 211"/>
                <a:gd name="T32" fmla="*/ 53 w 113"/>
                <a:gd name="T33" fmla="*/ 172 h 211"/>
                <a:gd name="T34" fmla="*/ 21 w 113"/>
                <a:gd name="T35" fmla="*/ 186 h 211"/>
                <a:gd name="T36" fmla="*/ 11 w 113"/>
                <a:gd name="T37" fmla="*/ 211 h 211"/>
                <a:gd name="T38" fmla="*/ 39 w 113"/>
                <a:gd name="T39" fmla="*/ 200 h 211"/>
                <a:gd name="T40" fmla="*/ 88 w 113"/>
                <a:gd name="T41" fmla="*/ 190 h 211"/>
                <a:gd name="T42" fmla="*/ 102 w 113"/>
                <a:gd name="T43" fmla="*/ 176 h 211"/>
                <a:gd name="T44" fmla="*/ 106 w 113"/>
                <a:gd name="T45" fmla="*/ 169 h 211"/>
                <a:gd name="T46" fmla="*/ 106 w 113"/>
                <a:gd name="T47" fmla="*/ 158 h 211"/>
                <a:gd name="T48" fmla="*/ 102 w 113"/>
                <a:gd name="T49" fmla="*/ 155 h 211"/>
                <a:gd name="T50" fmla="*/ 95 w 113"/>
                <a:gd name="T51" fmla="*/ 144 h 211"/>
                <a:gd name="T52" fmla="*/ 92 w 113"/>
                <a:gd name="T53" fmla="*/ 140 h 211"/>
                <a:gd name="T54" fmla="*/ 88 w 113"/>
                <a:gd name="T55" fmla="*/ 126 h 211"/>
                <a:gd name="T56" fmla="*/ 78 w 113"/>
                <a:gd name="T57" fmla="*/ 112 h 211"/>
                <a:gd name="T58" fmla="*/ 71 w 113"/>
                <a:gd name="T59" fmla="*/ 102 h 211"/>
                <a:gd name="T60" fmla="*/ 67 w 113"/>
                <a:gd name="T61" fmla="*/ 88 h 211"/>
                <a:gd name="T62" fmla="*/ 60 w 113"/>
                <a:gd name="T63" fmla="*/ 74 h 211"/>
                <a:gd name="T64" fmla="*/ 49 w 113"/>
                <a:gd name="T65" fmla="*/ 66 h 211"/>
                <a:gd name="T66" fmla="*/ 56 w 113"/>
                <a:gd name="T67" fmla="*/ 45 h 211"/>
                <a:gd name="T68" fmla="*/ 56 w 113"/>
                <a:gd name="T69" fmla="*/ 38 h 211"/>
                <a:gd name="T70" fmla="*/ 49 w 113"/>
                <a:gd name="T71" fmla="*/ 35 h 211"/>
                <a:gd name="T72" fmla="*/ 46 w 113"/>
                <a:gd name="T73" fmla="*/ 31 h 211"/>
                <a:gd name="T74" fmla="*/ 35 w 113"/>
                <a:gd name="T75" fmla="*/ 28 h 211"/>
                <a:gd name="T76" fmla="*/ 35 w 113"/>
                <a:gd name="T77" fmla="*/ 21 h 211"/>
                <a:gd name="T78" fmla="*/ 39 w 113"/>
                <a:gd name="T79" fmla="*/ 14 h 211"/>
                <a:gd name="T80" fmla="*/ 42 w 113"/>
                <a:gd name="T81" fmla="*/ 7 h 211"/>
                <a:gd name="T82" fmla="*/ 42 w 113"/>
                <a:gd name="T83" fmla="*/ 3 h 211"/>
                <a:gd name="T84" fmla="*/ 35 w 113"/>
                <a:gd name="T85" fmla="*/ 0 h 211"/>
                <a:gd name="T86" fmla="*/ 25 w 113"/>
                <a:gd name="T87" fmla="*/ 3 h 211"/>
                <a:gd name="T88" fmla="*/ 14 w 113"/>
                <a:gd name="T89" fmla="*/ 17 h 211"/>
                <a:gd name="T90" fmla="*/ 18 w 113"/>
                <a:gd name="T91" fmla="*/ 28 h 211"/>
                <a:gd name="T92" fmla="*/ 14 w 113"/>
                <a:gd name="T93" fmla="*/ 35 h 211"/>
                <a:gd name="T94" fmla="*/ 7 w 113"/>
                <a:gd name="T95" fmla="*/ 42 h 211"/>
                <a:gd name="T96" fmla="*/ 4 w 113"/>
                <a:gd name="T97" fmla="*/ 52 h 211"/>
                <a:gd name="T98" fmla="*/ 14 w 113"/>
                <a:gd name="T99" fmla="*/ 59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3" h="211">
                  <a:moveTo>
                    <a:pt x="14" y="59"/>
                  </a:moveTo>
                  <a:lnTo>
                    <a:pt x="14" y="59"/>
                  </a:lnTo>
                  <a:lnTo>
                    <a:pt x="11" y="63"/>
                  </a:lnTo>
                  <a:lnTo>
                    <a:pt x="11" y="66"/>
                  </a:lnTo>
                  <a:lnTo>
                    <a:pt x="11" y="70"/>
                  </a:lnTo>
                  <a:lnTo>
                    <a:pt x="14" y="74"/>
                  </a:lnTo>
                  <a:lnTo>
                    <a:pt x="18" y="74"/>
                  </a:lnTo>
                  <a:lnTo>
                    <a:pt x="25" y="81"/>
                  </a:lnTo>
                  <a:lnTo>
                    <a:pt x="25" y="84"/>
                  </a:lnTo>
                  <a:lnTo>
                    <a:pt x="25" y="88"/>
                  </a:lnTo>
                  <a:lnTo>
                    <a:pt x="21" y="91"/>
                  </a:lnTo>
                  <a:lnTo>
                    <a:pt x="21" y="95"/>
                  </a:lnTo>
                  <a:lnTo>
                    <a:pt x="18" y="98"/>
                  </a:lnTo>
                  <a:lnTo>
                    <a:pt x="18" y="102"/>
                  </a:lnTo>
                  <a:lnTo>
                    <a:pt x="21" y="105"/>
                  </a:lnTo>
                  <a:lnTo>
                    <a:pt x="35" y="98"/>
                  </a:lnTo>
                  <a:lnTo>
                    <a:pt x="46" y="98"/>
                  </a:lnTo>
                  <a:lnTo>
                    <a:pt x="35" y="109"/>
                  </a:lnTo>
                  <a:lnTo>
                    <a:pt x="35" y="119"/>
                  </a:lnTo>
                  <a:lnTo>
                    <a:pt x="42" y="119"/>
                  </a:lnTo>
                  <a:lnTo>
                    <a:pt x="42" y="133"/>
                  </a:lnTo>
                  <a:lnTo>
                    <a:pt x="21" y="133"/>
                  </a:lnTo>
                  <a:lnTo>
                    <a:pt x="21" y="148"/>
                  </a:lnTo>
                  <a:lnTo>
                    <a:pt x="28" y="148"/>
                  </a:lnTo>
                  <a:lnTo>
                    <a:pt x="21" y="162"/>
                  </a:lnTo>
                  <a:lnTo>
                    <a:pt x="21" y="162"/>
                  </a:lnTo>
                  <a:lnTo>
                    <a:pt x="18" y="165"/>
                  </a:lnTo>
                  <a:lnTo>
                    <a:pt x="18" y="169"/>
                  </a:lnTo>
                  <a:lnTo>
                    <a:pt x="21" y="169"/>
                  </a:lnTo>
                  <a:lnTo>
                    <a:pt x="39" y="172"/>
                  </a:lnTo>
                  <a:lnTo>
                    <a:pt x="49" y="169"/>
                  </a:lnTo>
                  <a:lnTo>
                    <a:pt x="53" y="169"/>
                  </a:lnTo>
                  <a:lnTo>
                    <a:pt x="53" y="169"/>
                  </a:lnTo>
                  <a:lnTo>
                    <a:pt x="53" y="172"/>
                  </a:lnTo>
                  <a:lnTo>
                    <a:pt x="46" y="176"/>
                  </a:lnTo>
                  <a:lnTo>
                    <a:pt x="21" y="186"/>
                  </a:lnTo>
                  <a:lnTo>
                    <a:pt x="0" y="207"/>
                  </a:lnTo>
                  <a:lnTo>
                    <a:pt x="11" y="211"/>
                  </a:lnTo>
                  <a:lnTo>
                    <a:pt x="28" y="200"/>
                  </a:lnTo>
                  <a:lnTo>
                    <a:pt x="39" y="200"/>
                  </a:lnTo>
                  <a:lnTo>
                    <a:pt x="60" y="200"/>
                  </a:lnTo>
                  <a:lnTo>
                    <a:pt x="88" y="190"/>
                  </a:lnTo>
                  <a:lnTo>
                    <a:pt x="113" y="183"/>
                  </a:lnTo>
                  <a:lnTo>
                    <a:pt x="102" y="176"/>
                  </a:lnTo>
                  <a:lnTo>
                    <a:pt x="102" y="172"/>
                  </a:lnTo>
                  <a:lnTo>
                    <a:pt x="106" y="169"/>
                  </a:lnTo>
                  <a:lnTo>
                    <a:pt x="106" y="165"/>
                  </a:lnTo>
                  <a:lnTo>
                    <a:pt x="106" y="158"/>
                  </a:lnTo>
                  <a:lnTo>
                    <a:pt x="106" y="158"/>
                  </a:lnTo>
                  <a:lnTo>
                    <a:pt x="102" y="155"/>
                  </a:lnTo>
                  <a:lnTo>
                    <a:pt x="99" y="148"/>
                  </a:lnTo>
                  <a:lnTo>
                    <a:pt x="95" y="144"/>
                  </a:lnTo>
                  <a:lnTo>
                    <a:pt x="92" y="144"/>
                  </a:lnTo>
                  <a:lnTo>
                    <a:pt x="92" y="140"/>
                  </a:lnTo>
                  <a:lnTo>
                    <a:pt x="88" y="137"/>
                  </a:lnTo>
                  <a:lnTo>
                    <a:pt x="88" y="126"/>
                  </a:lnTo>
                  <a:lnTo>
                    <a:pt x="85" y="119"/>
                  </a:lnTo>
                  <a:lnTo>
                    <a:pt x="78" y="112"/>
                  </a:lnTo>
                  <a:lnTo>
                    <a:pt x="71" y="105"/>
                  </a:lnTo>
                  <a:lnTo>
                    <a:pt x="71" y="102"/>
                  </a:lnTo>
                  <a:lnTo>
                    <a:pt x="67" y="95"/>
                  </a:lnTo>
                  <a:lnTo>
                    <a:pt x="67" y="88"/>
                  </a:lnTo>
                  <a:lnTo>
                    <a:pt x="63" y="81"/>
                  </a:lnTo>
                  <a:lnTo>
                    <a:pt x="60" y="74"/>
                  </a:lnTo>
                  <a:lnTo>
                    <a:pt x="60" y="70"/>
                  </a:lnTo>
                  <a:lnTo>
                    <a:pt x="49" y="66"/>
                  </a:lnTo>
                  <a:lnTo>
                    <a:pt x="60" y="45"/>
                  </a:lnTo>
                  <a:lnTo>
                    <a:pt x="56" y="45"/>
                  </a:lnTo>
                  <a:lnTo>
                    <a:pt x="56" y="42"/>
                  </a:lnTo>
                  <a:lnTo>
                    <a:pt x="56" y="38"/>
                  </a:lnTo>
                  <a:lnTo>
                    <a:pt x="53" y="35"/>
                  </a:lnTo>
                  <a:lnTo>
                    <a:pt x="49" y="35"/>
                  </a:lnTo>
                  <a:lnTo>
                    <a:pt x="46" y="35"/>
                  </a:lnTo>
                  <a:lnTo>
                    <a:pt x="46" y="31"/>
                  </a:lnTo>
                  <a:lnTo>
                    <a:pt x="35" y="31"/>
                  </a:lnTo>
                  <a:lnTo>
                    <a:pt x="35" y="28"/>
                  </a:lnTo>
                  <a:lnTo>
                    <a:pt x="35" y="24"/>
                  </a:lnTo>
                  <a:lnTo>
                    <a:pt x="35" y="21"/>
                  </a:lnTo>
                  <a:lnTo>
                    <a:pt x="35" y="17"/>
                  </a:lnTo>
                  <a:lnTo>
                    <a:pt x="39" y="14"/>
                  </a:lnTo>
                  <a:lnTo>
                    <a:pt x="42" y="10"/>
                  </a:lnTo>
                  <a:lnTo>
                    <a:pt x="42" y="7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39" y="3"/>
                  </a:lnTo>
                  <a:lnTo>
                    <a:pt x="35" y="0"/>
                  </a:lnTo>
                  <a:lnTo>
                    <a:pt x="28" y="0"/>
                  </a:lnTo>
                  <a:lnTo>
                    <a:pt x="25" y="3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8" y="21"/>
                  </a:lnTo>
                  <a:lnTo>
                    <a:pt x="18" y="28"/>
                  </a:lnTo>
                  <a:lnTo>
                    <a:pt x="14" y="35"/>
                  </a:lnTo>
                  <a:lnTo>
                    <a:pt x="14" y="35"/>
                  </a:lnTo>
                  <a:lnTo>
                    <a:pt x="11" y="38"/>
                  </a:lnTo>
                  <a:lnTo>
                    <a:pt x="7" y="42"/>
                  </a:lnTo>
                  <a:lnTo>
                    <a:pt x="4" y="49"/>
                  </a:lnTo>
                  <a:lnTo>
                    <a:pt x="4" y="52"/>
                  </a:lnTo>
                  <a:lnTo>
                    <a:pt x="7" y="59"/>
                  </a:lnTo>
                  <a:lnTo>
                    <a:pt x="14" y="5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18" name="Freeform 314"/>
            <p:cNvSpPr>
              <a:spLocks/>
            </p:cNvSpPr>
            <p:nvPr userDrawn="1"/>
          </p:nvSpPr>
          <p:spPr bwMode="gray">
            <a:xfrm>
              <a:off x="1059" y="1769"/>
              <a:ext cx="52" cy="92"/>
            </a:xfrm>
            <a:custGeom>
              <a:avLst/>
              <a:gdLst>
                <a:gd name="T0" fmla="*/ 50 w 50"/>
                <a:gd name="T1" fmla="*/ 36 h 85"/>
                <a:gd name="T2" fmla="*/ 50 w 50"/>
                <a:gd name="T3" fmla="*/ 36 h 85"/>
                <a:gd name="T4" fmla="*/ 50 w 50"/>
                <a:gd name="T5" fmla="*/ 29 h 85"/>
                <a:gd name="T6" fmla="*/ 50 w 50"/>
                <a:gd name="T7" fmla="*/ 18 h 85"/>
                <a:gd name="T8" fmla="*/ 50 w 50"/>
                <a:gd name="T9" fmla="*/ 11 h 85"/>
                <a:gd name="T10" fmla="*/ 50 w 50"/>
                <a:gd name="T11" fmla="*/ 0 h 85"/>
                <a:gd name="T12" fmla="*/ 43 w 50"/>
                <a:gd name="T13" fmla="*/ 4 h 85"/>
                <a:gd name="T14" fmla="*/ 43 w 50"/>
                <a:gd name="T15" fmla="*/ 4 h 85"/>
                <a:gd name="T16" fmla="*/ 43 w 50"/>
                <a:gd name="T17" fmla="*/ 11 h 85"/>
                <a:gd name="T18" fmla="*/ 43 w 50"/>
                <a:gd name="T19" fmla="*/ 15 h 85"/>
                <a:gd name="T20" fmla="*/ 39 w 50"/>
                <a:gd name="T21" fmla="*/ 18 h 85"/>
                <a:gd name="T22" fmla="*/ 39 w 50"/>
                <a:gd name="T23" fmla="*/ 18 h 85"/>
                <a:gd name="T24" fmla="*/ 39 w 50"/>
                <a:gd name="T25" fmla="*/ 22 h 85"/>
                <a:gd name="T26" fmla="*/ 36 w 50"/>
                <a:gd name="T27" fmla="*/ 25 h 85"/>
                <a:gd name="T28" fmla="*/ 25 w 50"/>
                <a:gd name="T29" fmla="*/ 32 h 85"/>
                <a:gd name="T30" fmla="*/ 25 w 50"/>
                <a:gd name="T31" fmla="*/ 32 h 85"/>
                <a:gd name="T32" fmla="*/ 18 w 50"/>
                <a:gd name="T33" fmla="*/ 36 h 85"/>
                <a:gd name="T34" fmla="*/ 11 w 50"/>
                <a:gd name="T35" fmla="*/ 36 h 85"/>
                <a:gd name="T36" fmla="*/ 7 w 50"/>
                <a:gd name="T37" fmla="*/ 36 h 85"/>
                <a:gd name="T38" fmla="*/ 0 w 50"/>
                <a:gd name="T39" fmla="*/ 36 h 85"/>
                <a:gd name="T40" fmla="*/ 0 w 50"/>
                <a:gd name="T41" fmla="*/ 43 h 85"/>
                <a:gd name="T42" fmla="*/ 4 w 50"/>
                <a:gd name="T43" fmla="*/ 46 h 85"/>
                <a:gd name="T44" fmla="*/ 4 w 50"/>
                <a:gd name="T45" fmla="*/ 50 h 85"/>
                <a:gd name="T46" fmla="*/ 7 w 50"/>
                <a:gd name="T47" fmla="*/ 57 h 85"/>
                <a:gd name="T48" fmla="*/ 11 w 50"/>
                <a:gd name="T49" fmla="*/ 60 h 85"/>
                <a:gd name="T50" fmla="*/ 11 w 50"/>
                <a:gd name="T51" fmla="*/ 64 h 85"/>
                <a:gd name="T52" fmla="*/ 18 w 50"/>
                <a:gd name="T53" fmla="*/ 71 h 85"/>
                <a:gd name="T54" fmla="*/ 18 w 50"/>
                <a:gd name="T55" fmla="*/ 74 h 85"/>
                <a:gd name="T56" fmla="*/ 25 w 50"/>
                <a:gd name="T57" fmla="*/ 78 h 85"/>
                <a:gd name="T58" fmla="*/ 29 w 50"/>
                <a:gd name="T59" fmla="*/ 82 h 85"/>
                <a:gd name="T60" fmla="*/ 32 w 50"/>
                <a:gd name="T61" fmla="*/ 85 h 85"/>
                <a:gd name="T62" fmla="*/ 36 w 50"/>
                <a:gd name="T63" fmla="*/ 85 h 85"/>
                <a:gd name="T64" fmla="*/ 36 w 50"/>
                <a:gd name="T65" fmla="*/ 85 h 85"/>
                <a:gd name="T66" fmla="*/ 39 w 50"/>
                <a:gd name="T67" fmla="*/ 85 h 85"/>
                <a:gd name="T68" fmla="*/ 39 w 50"/>
                <a:gd name="T69" fmla="*/ 85 h 85"/>
                <a:gd name="T70" fmla="*/ 43 w 50"/>
                <a:gd name="T71" fmla="*/ 82 h 85"/>
                <a:gd name="T72" fmla="*/ 43 w 50"/>
                <a:gd name="T73" fmla="*/ 67 h 85"/>
                <a:gd name="T74" fmla="*/ 43 w 50"/>
                <a:gd name="T75" fmla="*/ 67 h 85"/>
                <a:gd name="T76" fmla="*/ 43 w 50"/>
                <a:gd name="T77" fmla="*/ 64 h 85"/>
                <a:gd name="T78" fmla="*/ 39 w 50"/>
                <a:gd name="T79" fmla="*/ 57 h 85"/>
                <a:gd name="T80" fmla="*/ 36 w 50"/>
                <a:gd name="T81" fmla="*/ 50 h 85"/>
                <a:gd name="T82" fmla="*/ 32 w 50"/>
                <a:gd name="T83" fmla="*/ 46 h 85"/>
                <a:gd name="T84" fmla="*/ 29 w 50"/>
                <a:gd name="T85" fmla="*/ 39 h 85"/>
                <a:gd name="T86" fmla="*/ 29 w 50"/>
                <a:gd name="T87" fmla="*/ 43 h 85"/>
                <a:gd name="T88" fmla="*/ 32 w 50"/>
                <a:gd name="T89" fmla="*/ 50 h 85"/>
                <a:gd name="T90" fmla="*/ 39 w 50"/>
                <a:gd name="T91" fmla="*/ 57 h 85"/>
                <a:gd name="T92" fmla="*/ 43 w 50"/>
                <a:gd name="T93" fmla="*/ 67 h 85"/>
                <a:gd name="T94" fmla="*/ 43 w 50"/>
                <a:gd name="T95" fmla="*/ 64 h 85"/>
                <a:gd name="T96" fmla="*/ 43 w 50"/>
                <a:gd name="T97" fmla="*/ 60 h 85"/>
                <a:gd name="T98" fmla="*/ 46 w 50"/>
                <a:gd name="T99" fmla="*/ 53 h 85"/>
                <a:gd name="T100" fmla="*/ 46 w 50"/>
                <a:gd name="T101" fmla="*/ 46 h 85"/>
                <a:gd name="T102" fmla="*/ 46 w 50"/>
                <a:gd name="T103" fmla="*/ 39 h 85"/>
                <a:gd name="T104" fmla="*/ 50 w 50"/>
                <a:gd name="T105" fmla="*/ 3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0" h="85">
                  <a:moveTo>
                    <a:pt x="50" y="36"/>
                  </a:moveTo>
                  <a:lnTo>
                    <a:pt x="50" y="36"/>
                  </a:lnTo>
                  <a:lnTo>
                    <a:pt x="50" y="29"/>
                  </a:lnTo>
                  <a:lnTo>
                    <a:pt x="50" y="18"/>
                  </a:lnTo>
                  <a:lnTo>
                    <a:pt x="50" y="11"/>
                  </a:lnTo>
                  <a:lnTo>
                    <a:pt x="50" y="0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3" y="11"/>
                  </a:lnTo>
                  <a:lnTo>
                    <a:pt x="43" y="15"/>
                  </a:lnTo>
                  <a:lnTo>
                    <a:pt x="39" y="18"/>
                  </a:lnTo>
                  <a:lnTo>
                    <a:pt x="39" y="18"/>
                  </a:lnTo>
                  <a:lnTo>
                    <a:pt x="39" y="22"/>
                  </a:lnTo>
                  <a:lnTo>
                    <a:pt x="36" y="25"/>
                  </a:lnTo>
                  <a:lnTo>
                    <a:pt x="25" y="32"/>
                  </a:lnTo>
                  <a:lnTo>
                    <a:pt x="25" y="32"/>
                  </a:lnTo>
                  <a:lnTo>
                    <a:pt x="18" y="36"/>
                  </a:lnTo>
                  <a:lnTo>
                    <a:pt x="11" y="36"/>
                  </a:lnTo>
                  <a:lnTo>
                    <a:pt x="7" y="36"/>
                  </a:lnTo>
                  <a:lnTo>
                    <a:pt x="0" y="36"/>
                  </a:lnTo>
                  <a:lnTo>
                    <a:pt x="0" y="43"/>
                  </a:lnTo>
                  <a:lnTo>
                    <a:pt x="4" y="46"/>
                  </a:lnTo>
                  <a:lnTo>
                    <a:pt x="4" y="50"/>
                  </a:lnTo>
                  <a:lnTo>
                    <a:pt x="7" y="57"/>
                  </a:lnTo>
                  <a:lnTo>
                    <a:pt x="11" y="60"/>
                  </a:lnTo>
                  <a:lnTo>
                    <a:pt x="11" y="64"/>
                  </a:lnTo>
                  <a:lnTo>
                    <a:pt x="18" y="71"/>
                  </a:lnTo>
                  <a:lnTo>
                    <a:pt x="18" y="74"/>
                  </a:lnTo>
                  <a:lnTo>
                    <a:pt x="25" y="78"/>
                  </a:lnTo>
                  <a:lnTo>
                    <a:pt x="29" y="82"/>
                  </a:lnTo>
                  <a:lnTo>
                    <a:pt x="32" y="85"/>
                  </a:lnTo>
                  <a:lnTo>
                    <a:pt x="36" y="85"/>
                  </a:lnTo>
                  <a:lnTo>
                    <a:pt x="36" y="85"/>
                  </a:lnTo>
                  <a:lnTo>
                    <a:pt x="39" y="85"/>
                  </a:lnTo>
                  <a:lnTo>
                    <a:pt x="39" y="85"/>
                  </a:lnTo>
                  <a:lnTo>
                    <a:pt x="43" y="82"/>
                  </a:lnTo>
                  <a:lnTo>
                    <a:pt x="43" y="67"/>
                  </a:lnTo>
                  <a:lnTo>
                    <a:pt x="43" y="67"/>
                  </a:lnTo>
                  <a:lnTo>
                    <a:pt x="43" y="64"/>
                  </a:lnTo>
                  <a:lnTo>
                    <a:pt x="39" y="57"/>
                  </a:lnTo>
                  <a:lnTo>
                    <a:pt x="36" y="50"/>
                  </a:lnTo>
                  <a:lnTo>
                    <a:pt x="32" y="46"/>
                  </a:lnTo>
                  <a:lnTo>
                    <a:pt x="29" y="39"/>
                  </a:lnTo>
                  <a:lnTo>
                    <a:pt x="29" y="43"/>
                  </a:lnTo>
                  <a:lnTo>
                    <a:pt x="32" y="50"/>
                  </a:lnTo>
                  <a:lnTo>
                    <a:pt x="39" y="57"/>
                  </a:lnTo>
                  <a:lnTo>
                    <a:pt x="43" y="67"/>
                  </a:lnTo>
                  <a:lnTo>
                    <a:pt x="43" y="64"/>
                  </a:lnTo>
                  <a:lnTo>
                    <a:pt x="43" y="60"/>
                  </a:lnTo>
                  <a:lnTo>
                    <a:pt x="46" y="53"/>
                  </a:lnTo>
                  <a:lnTo>
                    <a:pt x="46" y="46"/>
                  </a:lnTo>
                  <a:lnTo>
                    <a:pt x="46" y="39"/>
                  </a:lnTo>
                  <a:lnTo>
                    <a:pt x="50" y="36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19" name="Freeform 315"/>
            <p:cNvSpPr>
              <a:spLocks/>
            </p:cNvSpPr>
            <p:nvPr userDrawn="1"/>
          </p:nvSpPr>
          <p:spPr bwMode="gray">
            <a:xfrm>
              <a:off x="1212" y="2461"/>
              <a:ext cx="94" cy="205"/>
            </a:xfrm>
            <a:custGeom>
              <a:avLst/>
              <a:gdLst>
                <a:gd name="T0" fmla="*/ 81 w 92"/>
                <a:gd name="T1" fmla="*/ 0 h 190"/>
                <a:gd name="T2" fmla="*/ 74 w 92"/>
                <a:gd name="T3" fmla="*/ 3 h 190"/>
                <a:gd name="T4" fmla="*/ 64 w 92"/>
                <a:gd name="T5" fmla="*/ 21 h 190"/>
                <a:gd name="T6" fmla="*/ 60 w 92"/>
                <a:gd name="T7" fmla="*/ 24 h 190"/>
                <a:gd name="T8" fmla="*/ 50 w 92"/>
                <a:gd name="T9" fmla="*/ 35 h 190"/>
                <a:gd name="T10" fmla="*/ 39 w 92"/>
                <a:gd name="T11" fmla="*/ 49 h 190"/>
                <a:gd name="T12" fmla="*/ 28 w 92"/>
                <a:gd name="T13" fmla="*/ 56 h 190"/>
                <a:gd name="T14" fmla="*/ 25 w 92"/>
                <a:gd name="T15" fmla="*/ 56 h 190"/>
                <a:gd name="T16" fmla="*/ 18 w 92"/>
                <a:gd name="T17" fmla="*/ 56 h 190"/>
                <a:gd name="T18" fmla="*/ 11 w 92"/>
                <a:gd name="T19" fmla="*/ 63 h 190"/>
                <a:gd name="T20" fmla="*/ 7 w 92"/>
                <a:gd name="T21" fmla="*/ 77 h 190"/>
                <a:gd name="T22" fmla="*/ 4 w 92"/>
                <a:gd name="T23" fmla="*/ 91 h 190"/>
                <a:gd name="T24" fmla="*/ 7 w 92"/>
                <a:gd name="T25" fmla="*/ 95 h 190"/>
                <a:gd name="T26" fmla="*/ 7 w 92"/>
                <a:gd name="T27" fmla="*/ 95 h 190"/>
                <a:gd name="T28" fmla="*/ 14 w 92"/>
                <a:gd name="T29" fmla="*/ 105 h 190"/>
                <a:gd name="T30" fmla="*/ 11 w 92"/>
                <a:gd name="T31" fmla="*/ 112 h 190"/>
                <a:gd name="T32" fmla="*/ 7 w 92"/>
                <a:gd name="T33" fmla="*/ 119 h 190"/>
                <a:gd name="T34" fmla="*/ 0 w 92"/>
                <a:gd name="T35" fmla="*/ 155 h 190"/>
                <a:gd name="T36" fmla="*/ 7 w 92"/>
                <a:gd name="T37" fmla="*/ 179 h 190"/>
                <a:gd name="T38" fmla="*/ 18 w 92"/>
                <a:gd name="T39" fmla="*/ 179 h 190"/>
                <a:gd name="T40" fmla="*/ 21 w 92"/>
                <a:gd name="T41" fmla="*/ 179 h 190"/>
                <a:gd name="T42" fmla="*/ 21 w 92"/>
                <a:gd name="T43" fmla="*/ 183 h 190"/>
                <a:gd name="T44" fmla="*/ 28 w 92"/>
                <a:gd name="T45" fmla="*/ 190 h 190"/>
                <a:gd name="T46" fmla="*/ 39 w 92"/>
                <a:gd name="T47" fmla="*/ 190 h 190"/>
                <a:gd name="T48" fmla="*/ 50 w 92"/>
                <a:gd name="T49" fmla="*/ 183 h 190"/>
                <a:gd name="T50" fmla="*/ 60 w 92"/>
                <a:gd name="T51" fmla="*/ 158 h 190"/>
                <a:gd name="T52" fmla="*/ 64 w 92"/>
                <a:gd name="T53" fmla="*/ 137 h 190"/>
                <a:gd name="T54" fmla="*/ 64 w 92"/>
                <a:gd name="T55" fmla="*/ 130 h 190"/>
                <a:gd name="T56" fmla="*/ 64 w 92"/>
                <a:gd name="T57" fmla="*/ 119 h 190"/>
                <a:gd name="T58" fmla="*/ 74 w 92"/>
                <a:gd name="T59" fmla="*/ 98 h 190"/>
                <a:gd name="T60" fmla="*/ 81 w 92"/>
                <a:gd name="T61" fmla="*/ 56 h 190"/>
                <a:gd name="T62" fmla="*/ 85 w 92"/>
                <a:gd name="T63" fmla="*/ 49 h 190"/>
                <a:gd name="T64" fmla="*/ 88 w 92"/>
                <a:gd name="T65" fmla="*/ 35 h 190"/>
                <a:gd name="T66" fmla="*/ 88 w 92"/>
                <a:gd name="T67" fmla="*/ 21 h 190"/>
                <a:gd name="T68" fmla="*/ 92 w 92"/>
                <a:gd name="T69" fmla="*/ 10 h 190"/>
                <a:gd name="T70" fmla="*/ 88 w 92"/>
                <a:gd name="T71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2" h="190">
                  <a:moveTo>
                    <a:pt x="85" y="0"/>
                  </a:moveTo>
                  <a:lnTo>
                    <a:pt x="81" y="0"/>
                  </a:lnTo>
                  <a:lnTo>
                    <a:pt x="78" y="0"/>
                  </a:lnTo>
                  <a:lnTo>
                    <a:pt x="74" y="3"/>
                  </a:lnTo>
                  <a:lnTo>
                    <a:pt x="67" y="10"/>
                  </a:lnTo>
                  <a:lnTo>
                    <a:pt x="64" y="21"/>
                  </a:lnTo>
                  <a:lnTo>
                    <a:pt x="64" y="21"/>
                  </a:lnTo>
                  <a:lnTo>
                    <a:pt x="60" y="24"/>
                  </a:lnTo>
                  <a:lnTo>
                    <a:pt x="53" y="28"/>
                  </a:lnTo>
                  <a:lnTo>
                    <a:pt x="50" y="35"/>
                  </a:lnTo>
                  <a:lnTo>
                    <a:pt x="43" y="42"/>
                  </a:lnTo>
                  <a:lnTo>
                    <a:pt x="39" y="49"/>
                  </a:lnTo>
                  <a:lnTo>
                    <a:pt x="32" y="53"/>
                  </a:lnTo>
                  <a:lnTo>
                    <a:pt x="28" y="56"/>
                  </a:lnTo>
                  <a:lnTo>
                    <a:pt x="25" y="56"/>
                  </a:lnTo>
                  <a:lnTo>
                    <a:pt x="25" y="56"/>
                  </a:lnTo>
                  <a:lnTo>
                    <a:pt x="21" y="56"/>
                  </a:lnTo>
                  <a:lnTo>
                    <a:pt x="18" y="56"/>
                  </a:lnTo>
                  <a:lnTo>
                    <a:pt x="14" y="60"/>
                  </a:lnTo>
                  <a:lnTo>
                    <a:pt x="11" y="63"/>
                  </a:lnTo>
                  <a:lnTo>
                    <a:pt x="7" y="70"/>
                  </a:lnTo>
                  <a:lnTo>
                    <a:pt x="7" y="77"/>
                  </a:lnTo>
                  <a:lnTo>
                    <a:pt x="4" y="88"/>
                  </a:lnTo>
                  <a:lnTo>
                    <a:pt x="4" y="91"/>
                  </a:lnTo>
                  <a:lnTo>
                    <a:pt x="4" y="95"/>
                  </a:lnTo>
                  <a:lnTo>
                    <a:pt x="7" y="95"/>
                  </a:lnTo>
                  <a:lnTo>
                    <a:pt x="7" y="95"/>
                  </a:lnTo>
                  <a:lnTo>
                    <a:pt x="7" y="95"/>
                  </a:lnTo>
                  <a:lnTo>
                    <a:pt x="11" y="98"/>
                  </a:lnTo>
                  <a:lnTo>
                    <a:pt x="14" y="105"/>
                  </a:lnTo>
                  <a:lnTo>
                    <a:pt x="14" y="109"/>
                  </a:lnTo>
                  <a:lnTo>
                    <a:pt x="11" y="112"/>
                  </a:lnTo>
                  <a:lnTo>
                    <a:pt x="7" y="116"/>
                  </a:lnTo>
                  <a:lnTo>
                    <a:pt x="7" y="119"/>
                  </a:lnTo>
                  <a:lnTo>
                    <a:pt x="0" y="134"/>
                  </a:lnTo>
                  <a:lnTo>
                    <a:pt x="0" y="155"/>
                  </a:lnTo>
                  <a:lnTo>
                    <a:pt x="7" y="179"/>
                  </a:lnTo>
                  <a:lnTo>
                    <a:pt x="7" y="179"/>
                  </a:lnTo>
                  <a:lnTo>
                    <a:pt x="11" y="179"/>
                  </a:lnTo>
                  <a:lnTo>
                    <a:pt x="18" y="179"/>
                  </a:lnTo>
                  <a:lnTo>
                    <a:pt x="21" y="179"/>
                  </a:lnTo>
                  <a:lnTo>
                    <a:pt x="21" y="179"/>
                  </a:lnTo>
                  <a:lnTo>
                    <a:pt x="21" y="183"/>
                  </a:lnTo>
                  <a:lnTo>
                    <a:pt x="21" y="183"/>
                  </a:lnTo>
                  <a:lnTo>
                    <a:pt x="25" y="186"/>
                  </a:lnTo>
                  <a:lnTo>
                    <a:pt x="28" y="190"/>
                  </a:lnTo>
                  <a:lnTo>
                    <a:pt x="32" y="190"/>
                  </a:lnTo>
                  <a:lnTo>
                    <a:pt x="39" y="190"/>
                  </a:lnTo>
                  <a:lnTo>
                    <a:pt x="43" y="190"/>
                  </a:lnTo>
                  <a:lnTo>
                    <a:pt x="50" y="183"/>
                  </a:lnTo>
                  <a:lnTo>
                    <a:pt x="53" y="172"/>
                  </a:lnTo>
                  <a:lnTo>
                    <a:pt x="60" y="158"/>
                  </a:lnTo>
                  <a:lnTo>
                    <a:pt x="60" y="144"/>
                  </a:lnTo>
                  <a:lnTo>
                    <a:pt x="64" y="137"/>
                  </a:lnTo>
                  <a:lnTo>
                    <a:pt x="64" y="134"/>
                  </a:lnTo>
                  <a:lnTo>
                    <a:pt x="64" y="130"/>
                  </a:lnTo>
                  <a:lnTo>
                    <a:pt x="64" y="126"/>
                  </a:lnTo>
                  <a:lnTo>
                    <a:pt x="64" y="119"/>
                  </a:lnTo>
                  <a:lnTo>
                    <a:pt x="67" y="112"/>
                  </a:lnTo>
                  <a:lnTo>
                    <a:pt x="74" y="98"/>
                  </a:lnTo>
                  <a:lnTo>
                    <a:pt x="78" y="74"/>
                  </a:lnTo>
                  <a:lnTo>
                    <a:pt x="81" y="56"/>
                  </a:lnTo>
                  <a:lnTo>
                    <a:pt x="81" y="53"/>
                  </a:lnTo>
                  <a:lnTo>
                    <a:pt x="85" y="49"/>
                  </a:lnTo>
                  <a:lnTo>
                    <a:pt x="85" y="42"/>
                  </a:lnTo>
                  <a:lnTo>
                    <a:pt x="88" y="35"/>
                  </a:lnTo>
                  <a:lnTo>
                    <a:pt x="88" y="28"/>
                  </a:lnTo>
                  <a:lnTo>
                    <a:pt x="88" y="21"/>
                  </a:lnTo>
                  <a:lnTo>
                    <a:pt x="88" y="17"/>
                  </a:lnTo>
                  <a:lnTo>
                    <a:pt x="92" y="10"/>
                  </a:lnTo>
                  <a:lnTo>
                    <a:pt x="92" y="7"/>
                  </a:lnTo>
                  <a:lnTo>
                    <a:pt x="88" y="0"/>
                  </a:lnTo>
                  <a:lnTo>
                    <a:pt x="85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20" name="Freeform 316"/>
            <p:cNvSpPr>
              <a:spLocks/>
            </p:cNvSpPr>
            <p:nvPr userDrawn="1"/>
          </p:nvSpPr>
          <p:spPr bwMode="gray">
            <a:xfrm>
              <a:off x="2607" y="2981"/>
              <a:ext cx="62" cy="65"/>
            </a:xfrm>
            <a:custGeom>
              <a:avLst/>
              <a:gdLst>
                <a:gd name="T0" fmla="*/ 42 w 60"/>
                <a:gd name="T1" fmla="*/ 4 h 60"/>
                <a:gd name="T2" fmla="*/ 38 w 60"/>
                <a:gd name="T3" fmla="*/ 4 h 60"/>
                <a:gd name="T4" fmla="*/ 38 w 60"/>
                <a:gd name="T5" fmla="*/ 11 h 60"/>
                <a:gd name="T6" fmla="*/ 35 w 60"/>
                <a:gd name="T7" fmla="*/ 11 h 60"/>
                <a:gd name="T8" fmla="*/ 35 w 60"/>
                <a:gd name="T9" fmla="*/ 14 h 60"/>
                <a:gd name="T10" fmla="*/ 17 w 60"/>
                <a:gd name="T11" fmla="*/ 4 h 60"/>
                <a:gd name="T12" fmla="*/ 10 w 60"/>
                <a:gd name="T13" fmla="*/ 4 h 60"/>
                <a:gd name="T14" fmla="*/ 10 w 60"/>
                <a:gd name="T15" fmla="*/ 4 h 60"/>
                <a:gd name="T16" fmla="*/ 7 w 60"/>
                <a:gd name="T17" fmla="*/ 4 h 60"/>
                <a:gd name="T18" fmla="*/ 3 w 60"/>
                <a:gd name="T19" fmla="*/ 7 h 60"/>
                <a:gd name="T20" fmla="*/ 0 w 60"/>
                <a:gd name="T21" fmla="*/ 11 h 60"/>
                <a:gd name="T22" fmla="*/ 0 w 60"/>
                <a:gd name="T23" fmla="*/ 18 h 60"/>
                <a:gd name="T24" fmla="*/ 7 w 60"/>
                <a:gd name="T25" fmla="*/ 36 h 60"/>
                <a:gd name="T26" fmla="*/ 7 w 60"/>
                <a:gd name="T27" fmla="*/ 36 h 60"/>
                <a:gd name="T28" fmla="*/ 10 w 60"/>
                <a:gd name="T29" fmla="*/ 39 h 60"/>
                <a:gd name="T30" fmla="*/ 14 w 60"/>
                <a:gd name="T31" fmla="*/ 43 h 60"/>
                <a:gd name="T32" fmla="*/ 17 w 60"/>
                <a:gd name="T33" fmla="*/ 50 h 60"/>
                <a:gd name="T34" fmla="*/ 17 w 60"/>
                <a:gd name="T35" fmla="*/ 53 h 60"/>
                <a:gd name="T36" fmla="*/ 24 w 60"/>
                <a:gd name="T37" fmla="*/ 57 h 60"/>
                <a:gd name="T38" fmla="*/ 31 w 60"/>
                <a:gd name="T39" fmla="*/ 60 h 60"/>
                <a:gd name="T40" fmla="*/ 38 w 60"/>
                <a:gd name="T41" fmla="*/ 60 h 60"/>
                <a:gd name="T42" fmla="*/ 42 w 60"/>
                <a:gd name="T43" fmla="*/ 60 h 60"/>
                <a:gd name="T44" fmla="*/ 45 w 60"/>
                <a:gd name="T45" fmla="*/ 57 h 60"/>
                <a:gd name="T46" fmla="*/ 52 w 60"/>
                <a:gd name="T47" fmla="*/ 53 h 60"/>
                <a:gd name="T48" fmla="*/ 56 w 60"/>
                <a:gd name="T49" fmla="*/ 46 h 60"/>
                <a:gd name="T50" fmla="*/ 60 w 60"/>
                <a:gd name="T51" fmla="*/ 39 h 60"/>
                <a:gd name="T52" fmla="*/ 60 w 60"/>
                <a:gd name="T53" fmla="*/ 36 h 60"/>
                <a:gd name="T54" fmla="*/ 60 w 60"/>
                <a:gd name="T55" fmla="*/ 25 h 60"/>
                <a:gd name="T56" fmla="*/ 60 w 60"/>
                <a:gd name="T57" fmla="*/ 18 h 60"/>
                <a:gd name="T58" fmla="*/ 60 w 60"/>
                <a:gd name="T59" fmla="*/ 11 h 60"/>
                <a:gd name="T60" fmla="*/ 60 w 60"/>
                <a:gd name="T61" fmla="*/ 7 h 60"/>
                <a:gd name="T62" fmla="*/ 56 w 60"/>
                <a:gd name="T63" fmla="*/ 7 h 60"/>
                <a:gd name="T64" fmla="*/ 52 w 60"/>
                <a:gd name="T65" fmla="*/ 7 h 60"/>
                <a:gd name="T66" fmla="*/ 49 w 60"/>
                <a:gd name="T67" fmla="*/ 4 h 60"/>
                <a:gd name="T68" fmla="*/ 45 w 60"/>
                <a:gd name="T69" fmla="*/ 0 h 60"/>
                <a:gd name="T70" fmla="*/ 42 w 60"/>
                <a:gd name="T71" fmla="*/ 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0" h="60">
                  <a:moveTo>
                    <a:pt x="42" y="4"/>
                  </a:moveTo>
                  <a:lnTo>
                    <a:pt x="38" y="4"/>
                  </a:lnTo>
                  <a:lnTo>
                    <a:pt x="38" y="11"/>
                  </a:lnTo>
                  <a:lnTo>
                    <a:pt x="35" y="11"/>
                  </a:lnTo>
                  <a:lnTo>
                    <a:pt x="35" y="14"/>
                  </a:lnTo>
                  <a:lnTo>
                    <a:pt x="17" y="4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7" y="4"/>
                  </a:lnTo>
                  <a:lnTo>
                    <a:pt x="3" y="7"/>
                  </a:lnTo>
                  <a:lnTo>
                    <a:pt x="0" y="11"/>
                  </a:lnTo>
                  <a:lnTo>
                    <a:pt x="0" y="18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10" y="39"/>
                  </a:lnTo>
                  <a:lnTo>
                    <a:pt x="14" y="43"/>
                  </a:lnTo>
                  <a:lnTo>
                    <a:pt x="17" y="50"/>
                  </a:lnTo>
                  <a:lnTo>
                    <a:pt x="17" y="53"/>
                  </a:lnTo>
                  <a:lnTo>
                    <a:pt x="24" y="57"/>
                  </a:lnTo>
                  <a:lnTo>
                    <a:pt x="31" y="60"/>
                  </a:lnTo>
                  <a:lnTo>
                    <a:pt x="38" y="60"/>
                  </a:lnTo>
                  <a:lnTo>
                    <a:pt x="42" y="60"/>
                  </a:lnTo>
                  <a:lnTo>
                    <a:pt x="45" y="57"/>
                  </a:lnTo>
                  <a:lnTo>
                    <a:pt x="52" y="53"/>
                  </a:lnTo>
                  <a:lnTo>
                    <a:pt x="56" y="46"/>
                  </a:lnTo>
                  <a:lnTo>
                    <a:pt x="60" y="39"/>
                  </a:lnTo>
                  <a:lnTo>
                    <a:pt x="60" y="36"/>
                  </a:lnTo>
                  <a:lnTo>
                    <a:pt x="60" y="25"/>
                  </a:lnTo>
                  <a:lnTo>
                    <a:pt x="60" y="18"/>
                  </a:lnTo>
                  <a:lnTo>
                    <a:pt x="60" y="11"/>
                  </a:lnTo>
                  <a:lnTo>
                    <a:pt x="60" y="7"/>
                  </a:lnTo>
                  <a:lnTo>
                    <a:pt x="56" y="7"/>
                  </a:lnTo>
                  <a:lnTo>
                    <a:pt x="52" y="7"/>
                  </a:lnTo>
                  <a:lnTo>
                    <a:pt x="49" y="4"/>
                  </a:lnTo>
                  <a:lnTo>
                    <a:pt x="45" y="0"/>
                  </a:lnTo>
                  <a:lnTo>
                    <a:pt x="42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21" name="Freeform 317"/>
            <p:cNvSpPr>
              <a:spLocks/>
            </p:cNvSpPr>
            <p:nvPr userDrawn="1"/>
          </p:nvSpPr>
          <p:spPr bwMode="gray">
            <a:xfrm>
              <a:off x="2306" y="2138"/>
              <a:ext cx="11" cy="19"/>
            </a:xfrm>
            <a:custGeom>
              <a:avLst/>
              <a:gdLst>
                <a:gd name="T0" fmla="*/ 7 w 11"/>
                <a:gd name="T1" fmla="*/ 0 h 18"/>
                <a:gd name="T2" fmla="*/ 0 w 11"/>
                <a:gd name="T3" fmla="*/ 4 h 18"/>
                <a:gd name="T4" fmla="*/ 0 w 11"/>
                <a:gd name="T5" fmla="*/ 11 h 18"/>
                <a:gd name="T6" fmla="*/ 0 w 11"/>
                <a:gd name="T7" fmla="*/ 14 h 18"/>
                <a:gd name="T8" fmla="*/ 7 w 11"/>
                <a:gd name="T9" fmla="*/ 18 h 18"/>
                <a:gd name="T10" fmla="*/ 11 w 11"/>
                <a:gd name="T11" fmla="*/ 14 h 18"/>
                <a:gd name="T12" fmla="*/ 11 w 11"/>
                <a:gd name="T13" fmla="*/ 11 h 18"/>
                <a:gd name="T14" fmla="*/ 11 w 11"/>
                <a:gd name="T15" fmla="*/ 4 h 18"/>
                <a:gd name="T16" fmla="*/ 7 w 11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8">
                  <a:moveTo>
                    <a:pt x="7" y="0"/>
                  </a:moveTo>
                  <a:lnTo>
                    <a:pt x="0" y="4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7" y="18"/>
                  </a:lnTo>
                  <a:lnTo>
                    <a:pt x="11" y="14"/>
                  </a:lnTo>
                  <a:lnTo>
                    <a:pt x="11" y="11"/>
                  </a:lnTo>
                  <a:lnTo>
                    <a:pt x="11" y="4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22" name="Freeform 318"/>
            <p:cNvSpPr>
              <a:spLocks/>
            </p:cNvSpPr>
            <p:nvPr userDrawn="1"/>
          </p:nvSpPr>
          <p:spPr bwMode="gray">
            <a:xfrm>
              <a:off x="2266" y="2005"/>
              <a:ext cx="40" cy="110"/>
            </a:xfrm>
            <a:custGeom>
              <a:avLst/>
              <a:gdLst>
                <a:gd name="T0" fmla="*/ 22 w 39"/>
                <a:gd name="T1" fmla="*/ 0 h 102"/>
                <a:gd name="T2" fmla="*/ 22 w 39"/>
                <a:gd name="T3" fmla="*/ 0 h 102"/>
                <a:gd name="T4" fmla="*/ 15 w 39"/>
                <a:gd name="T5" fmla="*/ 0 h 102"/>
                <a:gd name="T6" fmla="*/ 11 w 39"/>
                <a:gd name="T7" fmla="*/ 3 h 102"/>
                <a:gd name="T8" fmla="*/ 8 w 39"/>
                <a:gd name="T9" fmla="*/ 3 h 102"/>
                <a:gd name="T10" fmla="*/ 4 w 39"/>
                <a:gd name="T11" fmla="*/ 10 h 102"/>
                <a:gd name="T12" fmla="*/ 4 w 39"/>
                <a:gd name="T13" fmla="*/ 10 h 102"/>
                <a:gd name="T14" fmla="*/ 0 w 39"/>
                <a:gd name="T15" fmla="*/ 18 h 102"/>
                <a:gd name="T16" fmla="*/ 0 w 39"/>
                <a:gd name="T17" fmla="*/ 28 h 102"/>
                <a:gd name="T18" fmla="*/ 0 w 39"/>
                <a:gd name="T19" fmla="*/ 39 h 102"/>
                <a:gd name="T20" fmla="*/ 0 w 39"/>
                <a:gd name="T21" fmla="*/ 46 h 102"/>
                <a:gd name="T22" fmla="*/ 0 w 39"/>
                <a:gd name="T23" fmla="*/ 53 h 102"/>
                <a:gd name="T24" fmla="*/ 4 w 39"/>
                <a:gd name="T25" fmla="*/ 56 h 102"/>
                <a:gd name="T26" fmla="*/ 4 w 39"/>
                <a:gd name="T27" fmla="*/ 56 h 102"/>
                <a:gd name="T28" fmla="*/ 4 w 39"/>
                <a:gd name="T29" fmla="*/ 60 h 102"/>
                <a:gd name="T30" fmla="*/ 4 w 39"/>
                <a:gd name="T31" fmla="*/ 60 h 102"/>
                <a:gd name="T32" fmla="*/ 4 w 39"/>
                <a:gd name="T33" fmla="*/ 63 h 102"/>
                <a:gd name="T34" fmla="*/ 0 w 39"/>
                <a:gd name="T35" fmla="*/ 67 h 102"/>
                <a:gd name="T36" fmla="*/ 0 w 39"/>
                <a:gd name="T37" fmla="*/ 70 h 102"/>
                <a:gd name="T38" fmla="*/ 4 w 39"/>
                <a:gd name="T39" fmla="*/ 77 h 102"/>
                <a:gd name="T40" fmla="*/ 4 w 39"/>
                <a:gd name="T41" fmla="*/ 84 h 102"/>
                <a:gd name="T42" fmla="*/ 8 w 39"/>
                <a:gd name="T43" fmla="*/ 91 h 102"/>
                <a:gd name="T44" fmla="*/ 15 w 39"/>
                <a:gd name="T45" fmla="*/ 99 h 102"/>
                <a:gd name="T46" fmla="*/ 15 w 39"/>
                <a:gd name="T47" fmla="*/ 102 h 102"/>
                <a:gd name="T48" fmla="*/ 18 w 39"/>
                <a:gd name="T49" fmla="*/ 102 h 102"/>
                <a:gd name="T50" fmla="*/ 22 w 39"/>
                <a:gd name="T51" fmla="*/ 99 h 102"/>
                <a:gd name="T52" fmla="*/ 25 w 39"/>
                <a:gd name="T53" fmla="*/ 91 h 102"/>
                <a:gd name="T54" fmla="*/ 25 w 39"/>
                <a:gd name="T55" fmla="*/ 88 h 102"/>
                <a:gd name="T56" fmla="*/ 25 w 39"/>
                <a:gd name="T57" fmla="*/ 77 h 102"/>
                <a:gd name="T58" fmla="*/ 25 w 39"/>
                <a:gd name="T59" fmla="*/ 70 h 102"/>
                <a:gd name="T60" fmla="*/ 25 w 39"/>
                <a:gd name="T61" fmla="*/ 63 h 102"/>
                <a:gd name="T62" fmla="*/ 25 w 39"/>
                <a:gd name="T63" fmla="*/ 60 h 102"/>
                <a:gd name="T64" fmla="*/ 32 w 39"/>
                <a:gd name="T65" fmla="*/ 46 h 102"/>
                <a:gd name="T66" fmla="*/ 32 w 39"/>
                <a:gd name="T67" fmla="*/ 42 h 102"/>
                <a:gd name="T68" fmla="*/ 32 w 39"/>
                <a:gd name="T69" fmla="*/ 39 h 102"/>
                <a:gd name="T70" fmla="*/ 32 w 39"/>
                <a:gd name="T71" fmla="*/ 32 h 102"/>
                <a:gd name="T72" fmla="*/ 32 w 39"/>
                <a:gd name="T73" fmla="*/ 28 h 102"/>
                <a:gd name="T74" fmla="*/ 36 w 39"/>
                <a:gd name="T75" fmla="*/ 25 h 102"/>
                <a:gd name="T76" fmla="*/ 36 w 39"/>
                <a:gd name="T77" fmla="*/ 25 h 102"/>
                <a:gd name="T78" fmla="*/ 36 w 39"/>
                <a:gd name="T79" fmla="*/ 18 h 102"/>
                <a:gd name="T80" fmla="*/ 36 w 39"/>
                <a:gd name="T81" fmla="*/ 10 h 102"/>
                <a:gd name="T82" fmla="*/ 36 w 39"/>
                <a:gd name="T83" fmla="*/ 3 h 102"/>
                <a:gd name="T84" fmla="*/ 39 w 39"/>
                <a:gd name="T85" fmla="*/ 0 h 102"/>
                <a:gd name="T86" fmla="*/ 36 w 39"/>
                <a:gd name="T87" fmla="*/ 0 h 102"/>
                <a:gd name="T88" fmla="*/ 32 w 39"/>
                <a:gd name="T89" fmla="*/ 3 h 102"/>
                <a:gd name="T90" fmla="*/ 25 w 39"/>
                <a:gd name="T91" fmla="*/ 3 h 102"/>
                <a:gd name="T92" fmla="*/ 22 w 39"/>
                <a:gd name="T9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9" h="102">
                  <a:moveTo>
                    <a:pt x="22" y="0"/>
                  </a:moveTo>
                  <a:lnTo>
                    <a:pt x="22" y="0"/>
                  </a:lnTo>
                  <a:lnTo>
                    <a:pt x="15" y="0"/>
                  </a:lnTo>
                  <a:lnTo>
                    <a:pt x="11" y="3"/>
                  </a:lnTo>
                  <a:lnTo>
                    <a:pt x="8" y="3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0" y="18"/>
                  </a:lnTo>
                  <a:lnTo>
                    <a:pt x="0" y="28"/>
                  </a:lnTo>
                  <a:lnTo>
                    <a:pt x="0" y="39"/>
                  </a:lnTo>
                  <a:lnTo>
                    <a:pt x="0" y="46"/>
                  </a:lnTo>
                  <a:lnTo>
                    <a:pt x="0" y="53"/>
                  </a:lnTo>
                  <a:lnTo>
                    <a:pt x="4" y="56"/>
                  </a:lnTo>
                  <a:lnTo>
                    <a:pt x="4" y="56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4" y="63"/>
                  </a:lnTo>
                  <a:lnTo>
                    <a:pt x="0" y="67"/>
                  </a:lnTo>
                  <a:lnTo>
                    <a:pt x="0" y="70"/>
                  </a:lnTo>
                  <a:lnTo>
                    <a:pt x="4" y="77"/>
                  </a:lnTo>
                  <a:lnTo>
                    <a:pt x="4" y="84"/>
                  </a:lnTo>
                  <a:lnTo>
                    <a:pt x="8" y="91"/>
                  </a:lnTo>
                  <a:lnTo>
                    <a:pt x="15" y="99"/>
                  </a:lnTo>
                  <a:lnTo>
                    <a:pt x="15" y="102"/>
                  </a:lnTo>
                  <a:lnTo>
                    <a:pt x="18" y="102"/>
                  </a:lnTo>
                  <a:lnTo>
                    <a:pt x="22" y="99"/>
                  </a:lnTo>
                  <a:lnTo>
                    <a:pt x="25" y="91"/>
                  </a:lnTo>
                  <a:lnTo>
                    <a:pt x="25" y="88"/>
                  </a:lnTo>
                  <a:lnTo>
                    <a:pt x="25" y="77"/>
                  </a:lnTo>
                  <a:lnTo>
                    <a:pt x="25" y="70"/>
                  </a:lnTo>
                  <a:lnTo>
                    <a:pt x="25" y="63"/>
                  </a:lnTo>
                  <a:lnTo>
                    <a:pt x="25" y="60"/>
                  </a:lnTo>
                  <a:lnTo>
                    <a:pt x="32" y="46"/>
                  </a:lnTo>
                  <a:lnTo>
                    <a:pt x="32" y="42"/>
                  </a:lnTo>
                  <a:lnTo>
                    <a:pt x="32" y="39"/>
                  </a:lnTo>
                  <a:lnTo>
                    <a:pt x="32" y="32"/>
                  </a:lnTo>
                  <a:lnTo>
                    <a:pt x="32" y="28"/>
                  </a:lnTo>
                  <a:lnTo>
                    <a:pt x="36" y="25"/>
                  </a:lnTo>
                  <a:lnTo>
                    <a:pt x="36" y="25"/>
                  </a:lnTo>
                  <a:lnTo>
                    <a:pt x="36" y="18"/>
                  </a:lnTo>
                  <a:lnTo>
                    <a:pt x="36" y="10"/>
                  </a:lnTo>
                  <a:lnTo>
                    <a:pt x="36" y="3"/>
                  </a:lnTo>
                  <a:lnTo>
                    <a:pt x="39" y="0"/>
                  </a:lnTo>
                  <a:lnTo>
                    <a:pt x="36" y="0"/>
                  </a:lnTo>
                  <a:lnTo>
                    <a:pt x="32" y="3"/>
                  </a:lnTo>
                  <a:lnTo>
                    <a:pt x="25" y="3"/>
                  </a:lnTo>
                  <a:lnTo>
                    <a:pt x="22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23" name="Freeform 319"/>
            <p:cNvSpPr>
              <a:spLocks/>
            </p:cNvSpPr>
            <p:nvPr userDrawn="1"/>
          </p:nvSpPr>
          <p:spPr bwMode="gray">
            <a:xfrm>
              <a:off x="2234" y="2120"/>
              <a:ext cx="32" cy="37"/>
            </a:xfrm>
            <a:custGeom>
              <a:avLst/>
              <a:gdLst>
                <a:gd name="T0" fmla="*/ 24 w 31"/>
                <a:gd name="T1" fmla="*/ 0 h 35"/>
                <a:gd name="T2" fmla="*/ 21 w 31"/>
                <a:gd name="T3" fmla="*/ 3 h 35"/>
                <a:gd name="T4" fmla="*/ 17 w 31"/>
                <a:gd name="T5" fmla="*/ 7 h 35"/>
                <a:gd name="T6" fmla="*/ 10 w 31"/>
                <a:gd name="T7" fmla="*/ 14 h 35"/>
                <a:gd name="T8" fmla="*/ 7 w 31"/>
                <a:gd name="T9" fmla="*/ 17 h 35"/>
                <a:gd name="T10" fmla="*/ 3 w 31"/>
                <a:gd name="T11" fmla="*/ 24 h 35"/>
                <a:gd name="T12" fmla="*/ 0 w 31"/>
                <a:gd name="T13" fmla="*/ 28 h 35"/>
                <a:gd name="T14" fmla="*/ 0 w 31"/>
                <a:gd name="T15" fmla="*/ 28 h 35"/>
                <a:gd name="T16" fmla="*/ 0 w 31"/>
                <a:gd name="T17" fmla="*/ 31 h 35"/>
                <a:gd name="T18" fmla="*/ 0 w 31"/>
                <a:gd name="T19" fmla="*/ 31 h 35"/>
                <a:gd name="T20" fmla="*/ 0 w 31"/>
                <a:gd name="T21" fmla="*/ 35 h 35"/>
                <a:gd name="T22" fmla="*/ 0 w 31"/>
                <a:gd name="T23" fmla="*/ 35 h 35"/>
                <a:gd name="T24" fmla="*/ 3 w 31"/>
                <a:gd name="T25" fmla="*/ 35 h 35"/>
                <a:gd name="T26" fmla="*/ 10 w 31"/>
                <a:gd name="T27" fmla="*/ 31 h 35"/>
                <a:gd name="T28" fmla="*/ 14 w 31"/>
                <a:gd name="T29" fmla="*/ 28 h 35"/>
                <a:gd name="T30" fmla="*/ 21 w 31"/>
                <a:gd name="T31" fmla="*/ 24 h 35"/>
                <a:gd name="T32" fmla="*/ 21 w 31"/>
                <a:gd name="T33" fmla="*/ 24 h 35"/>
                <a:gd name="T34" fmla="*/ 21 w 31"/>
                <a:gd name="T35" fmla="*/ 21 h 35"/>
                <a:gd name="T36" fmla="*/ 24 w 31"/>
                <a:gd name="T37" fmla="*/ 17 h 35"/>
                <a:gd name="T38" fmla="*/ 28 w 31"/>
                <a:gd name="T39" fmla="*/ 14 h 35"/>
                <a:gd name="T40" fmla="*/ 31 w 31"/>
                <a:gd name="T41" fmla="*/ 10 h 35"/>
                <a:gd name="T42" fmla="*/ 31 w 31"/>
                <a:gd name="T43" fmla="*/ 7 h 35"/>
                <a:gd name="T44" fmla="*/ 31 w 31"/>
                <a:gd name="T45" fmla="*/ 3 h 35"/>
                <a:gd name="T46" fmla="*/ 31 w 31"/>
                <a:gd name="T47" fmla="*/ 3 h 35"/>
                <a:gd name="T48" fmla="*/ 28 w 31"/>
                <a:gd name="T49" fmla="*/ 0 h 35"/>
                <a:gd name="T50" fmla="*/ 24 w 31"/>
                <a:gd name="T51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5">
                  <a:moveTo>
                    <a:pt x="24" y="0"/>
                  </a:moveTo>
                  <a:lnTo>
                    <a:pt x="21" y="3"/>
                  </a:lnTo>
                  <a:lnTo>
                    <a:pt x="17" y="7"/>
                  </a:lnTo>
                  <a:lnTo>
                    <a:pt x="10" y="14"/>
                  </a:lnTo>
                  <a:lnTo>
                    <a:pt x="7" y="17"/>
                  </a:lnTo>
                  <a:lnTo>
                    <a:pt x="3" y="24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3" y="35"/>
                  </a:lnTo>
                  <a:lnTo>
                    <a:pt x="10" y="31"/>
                  </a:lnTo>
                  <a:lnTo>
                    <a:pt x="14" y="28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1"/>
                  </a:lnTo>
                  <a:lnTo>
                    <a:pt x="24" y="17"/>
                  </a:lnTo>
                  <a:lnTo>
                    <a:pt x="28" y="14"/>
                  </a:lnTo>
                  <a:lnTo>
                    <a:pt x="31" y="10"/>
                  </a:lnTo>
                  <a:lnTo>
                    <a:pt x="31" y="7"/>
                  </a:lnTo>
                  <a:lnTo>
                    <a:pt x="31" y="3"/>
                  </a:lnTo>
                  <a:lnTo>
                    <a:pt x="31" y="3"/>
                  </a:lnTo>
                  <a:lnTo>
                    <a:pt x="28" y="0"/>
                  </a:lnTo>
                  <a:lnTo>
                    <a:pt x="2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24" name="Freeform 320"/>
            <p:cNvSpPr>
              <a:spLocks/>
            </p:cNvSpPr>
            <p:nvPr userDrawn="1"/>
          </p:nvSpPr>
          <p:spPr bwMode="gray">
            <a:xfrm>
              <a:off x="2292" y="2112"/>
              <a:ext cx="18" cy="30"/>
            </a:xfrm>
            <a:custGeom>
              <a:avLst/>
              <a:gdLst>
                <a:gd name="T0" fmla="*/ 11 w 18"/>
                <a:gd name="T1" fmla="*/ 0 h 28"/>
                <a:gd name="T2" fmla="*/ 7 w 18"/>
                <a:gd name="T3" fmla="*/ 0 h 28"/>
                <a:gd name="T4" fmla="*/ 4 w 18"/>
                <a:gd name="T5" fmla="*/ 3 h 28"/>
                <a:gd name="T6" fmla="*/ 0 w 18"/>
                <a:gd name="T7" fmla="*/ 3 h 28"/>
                <a:gd name="T8" fmla="*/ 0 w 18"/>
                <a:gd name="T9" fmla="*/ 7 h 28"/>
                <a:gd name="T10" fmla="*/ 0 w 18"/>
                <a:gd name="T11" fmla="*/ 14 h 28"/>
                <a:gd name="T12" fmla="*/ 0 w 18"/>
                <a:gd name="T13" fmla="*/ 17 h 28"/>
                <a:gd name="T14" fmla="*/ 0 w 18"/>
                <a:gd name="T15" fmla="*/ 24 h 28"/>
                <a:gd name="T16" fmla="*/ 4 w 18"/>
                <a:gd name="T17" fmla="*/ 28 h 28"/>
                <a:gd name="T18" fmla="*/ 11 w 18"/>
                <a:gd name="T19" fmla="*/ 28 h 28"/>
                <a:gd name="T20" fmla="*/ 14 w 18"/>
                <a:gd name="T21" fmla="*/ 24 h 28"/>
                <a:gd name="T22" fmla="*/ 18 w 18"/>
                <a:gd name="T23" fmla="*/ 21 h 28"/>
                <a:gd name="T24" fmla="*/ 18 w 18"/>
                <a:gd name="T25" fmla="*/ 17 h 28"/>
                <a:gd name="T26" fmla="*/ 18 w 18"/>
                <a:gd name="T27" fmla="*/ 14 h 28"/>
                <a:gd name="T28" fmla="*/ 14 w 18"/>
                <a:gd name="T29" fmla="*/ 10 h 28"/>
                <a:gd name="T30" fmla="*/ 14 w 18"/>
                <a:gd name="T31" fmla="*/ 3 h 28"/>
                <a:gd name="T32" fmla="*/ 11 w 18"/>
                <a:gd name="T3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" h="28">
                  <a:moveTo>
                    <a:pt x="11" y="0"/>
                  </a:moveTo>
                  <a:lnTo>
                    <a:pt x="7" y="0"/>
                  </a:lnTo>
                  <a:lnTo>
                    <a:pt x="4" y="3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0" y="24"/>
                  </a:lnTo>
                  <a:lnTo>
                    <a:pt x="4" y="28"/>
                  </a:lnTo>
                  <a:lnTo>
                    <a:pt x="11" y="28"/>
                  </a:lnTo>
                  <a:lnTo>
                    <a:pt x="14" y="24"/>
                  </a:lnTo>
                  <a:lnTo>
                    <a:pt x="18" y="21"/>
                  </a:lnTo>
                  <a:lnTo>
                    <a:pt x="18" y="17"/>
                  </a:lnTo>
                  <a:lnTo>
                    <a:pt x="18" y="14"/>
                  </a:lnTo>
                  <a:lnTo>
                    <a:pt x="14" y="10"/>
                  </a:lnTo>
                  <a:lnTo>
                    <a:pt x="14" y="3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25" name="Freeform 321"/>
            <p:cNvSpPr>
              <a:spLocks/>
            </p:cNvSpPr>
            <p:nvPr userDrawn="1"/>
          </p:nvSpPr>
          <p:spPr bwMode="gray">
            <a:xfrm>
              <a:off x="2296" y="2150"/>
              <a:ext cx="69" cy="53"/>
            </a:xfrm>
            <a:custGeom>
              <a:avLst/>
              <a:gdLst>
                <a:gd name="T0" fmla="*/ 45 w 67"/>
                <a:gd name="T1" fmla="*/ 0 h 49"/>
                <a:gd name="T2" fmla="*/ 31 w 67"/>
                <a:gd name="T3" fmla="*/ 7 h 49"/>
                <a:gd name="T4" fmla="*/ 21 w 67"/>
                <a:gd name="T5" fmla="*/ 7 h 49"/>
                <a:gd name="T6" fmla="*/ 7 w 67"/>
                <a:gd name="T7" fmla="*/ 14 h 49"/>
                <a:gd name="T8" fmla="*/ 7 w 67"/>
                <a:gd name="T9" fmla="*/ 17 h 49"/>
                <a:gd name="T10" fmla="*/ 3 w 67"/>
                <a:gd name="T11" fmla="*/ 21 h 49"/>
                <a:gd name="T12" fmla="*/ 3 w 67"/>
                <a:gd name="T13" fmla="*/ 24 h 49"/>
                <a:gd name="T14" fmla="*/ 0 w 67"/>
                <a:gd name="T15" fmla="*/ 31 h 49"/>
                <a:gd name="T16" fmla="*/ 0 w 67"/>
                <a:gd name="T17" fmla="*/ 35 h 49"/>
                <a:gd name="T18" fmla="*/ 3 w 67"/>
                <a:gd name="T19" fmla="*/ 35 h 49"/>
                <a:gd name="T20" fmla="*/ 10 w 67"/>
                <a:gd name="T21" fmla="*/ 35 h 49"/>
                <a:gd name="T22" fmla="*/ 17 w 67"/>
                <a:gd name="T23" fmla="*/ 31 h 49"/>
                <a:gd name="T24" fmla="*/ 21 w 67"/>
                <a:gd name="T25" fmla="*/ 31 h 49"/>
                <a:gd name="T26" fmla="*/ 21 w 67"/>
                <a:gd name="T27" fmla="*/ 31 h 49"/>
                <a:gd name="T28" fmla="*/ 21 w 67"/>
                <a:gd name="T29" fmla="*/ 31 h 49"/>
                <a:gd name="T30" fmla="*/ 24 w 67"/>
                <a:gd name="T31" fmla="*/ 39 h 49"/>
                <a:gd name="T32" fmla="*/ 24 w 67"/>
                <a:gd name="T33" fmla="*/ 42 h 49"/>
                <a:gd name="T34" fmla="*/ 28 w 67"/>
                <a:gd name="T35" fmla="*/ 46 h 49"/>
                <a:gd name="T36" fmla="*/ 31 w 67"/>
                <a:gd name="T37" fmla="*/ 46 h 49"/>
                <a:gd name="T38" fmla="*/ 38 w 67"/>
                <a:gd name="T39" fmla="*/ 46 h 49"/>
                <a:gd name="T40" fmla="*/ 42 w 67"/>
                <a:gd name="T41" fmla="*/ 49 h 49"/>
                <a:gd name="T42" fmla="*/ 45 w 67"/>
                <a:gd name="T43" fmla="*/ 46 h 49"/>
                <a:gd name="T44" fmla="*/ 49 w 67"/>
                <a:gd name="T45" fmla="*/ 42 h 49"/>
                <a:gd name="T46" fmla="*/ 49 w 67"/>
                <a:gd name="T47" fmla="*/ 35 h 49"/>
                <a:gd name="T48" fmla="*/ 45 w 67"/>
                <a:gd name="T49" fmla="*/ 31 h 49"/>
                <a:gd name="T50" fmla="*/ 45 w 67"/>
                <a:gd name="T51" fmla="*/ 28 h 49"/>
                <a:gd name="T52" fmla="*/ 49 w 67"/>
                <a:gd name="T53" fmla="*/ 28 h 49"/>
                <a:gd name="T54" fmla="*/ 49 w 67"/>
                <a:gd name="T55" fmla="*/ 28 h 49"/>
                <a:gd name="T56" fmla="*/ 53 w 67"/>
                <a:gd name="T57" fmla="*/ 31 h 49"/>
                <a:gd name="T58" fmla="*/ 56 w 67"/>
                <a:gd name="T59" fmla="*/ 35 h 49"/>
                <a:gd name="T60" fmla="*/ 56 w 67"/>
                <a:gd name="T61" fmla="*/ 35 h 49"/>
                <a:gd name="T62" fmla="*/ 60 w 67"/>
                <a:gd name="T63" fmla="*/ 31 h 49"/>
                <a:gd name="T64" fmla="*/ 63 w 67"/>
                <a:gd name="T65" fmla="*/ 28 h 49"/>
                <a:gd name="T66" fmla="*/ 67 w 67"/>
                <a:gd name="T67" fmla="*/ 21 h 49"/>
                <a:gd name="T68" fmla="*/ 67 w 67"/>
                <a:gd name="T69" fmla="*/ 14 h 49"/>
                <a:gd name="T70" fmla="*/ 63 w 67"/>
                <a:gd name="T71" fmla="*/ 10 h 49"/>
                <a:gd name="T72" fmla="*/ 60 w 67"/>
                <a:gd name="T73" fmla="*/ 3 h 49"/>
                <a:gd name="T74" fmla="*/ 53 w 67"/>
                <a:gd name="T75" fmla="*/ 0 h 49"/>
                <a:gd name="T76" fmla="*/ 49 w 67"/>
                <a:gd name="T77" fmla="*/ 0 h 49"/>
                <a:gd name="T78" fmla="*/ 45 w 67"/>
                <a:gd name="T7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7" h="49">
                  <a:moveTo>
                    <a:pt x="45" y="0"/>
                  </a:moveTo>
                  <a:lnTo>
                    <a:pt x="31" y="7"/>
                  </a:lnTo>
                  <a:lnTo>
                    <a:pt x="21" y="7"/>
                  </a:lnTo>
                  <a:lnTo>
                    <a:pt x="7" y="14"/>
                  </a:lnTo>
                  <a:lnTo>
                    <a:pt x="7" y="17"/>
                  </a:lnTo>
                  <a:lnTo>
                    <a:pt x="3" y="21"/>
                  </a:lnTo>
                  <a:lnTo>
                    <a:pt x="3" y="24"/>
                  </a:lnTo>
                  <a:lnTo>
                    <a:pt x="0" y="31"/>
                  </a:lnTo>
                  <a:lnTo>
                    <a:pt x="0" y="35"/>
                  </a:lnTo>
                  <a:lnTo>
                    <a:pt x="3" y="35"/>
                  </a:lnTo>
                  <a:lnTo>
                    <a:pt x="10" y="35"/>
                  </a:lnTo>
                  <a:lnTo>
                    <a:pt x="17" y="31"/>
                  </a:lnTo>
                  <a:lnTo>
                    <a:pt x="21" y="31"/>
                  </a:lnTo>
                  <a:lnTo>
                    <a:pt x="21" y="31"/>
                  </a:lnTo>
                  <a:lnTo>
                    <a:pt x="21" y="31"/>
                  </a:lnTo>
                  <a:lnTo>
                    <a:pt x="24" y="39"/>
                  </a:lnTo>
                  <a:lnTo>
                    <a:pt x="24" y="42"/>
                  </a:lnTo>
                  <a:lnTo>
                    <a:pt x="28" y="46"/>
                  </a:lnTo>
                  <a:lnTo>
                    <a:pt x="31" y="46"/>
                  </a:lnTo>
                  <a:lnTo>
                    <a:pt x="38" y="46"/>
                  </a:lnTo>
                  <a:lnTo>
                    <a:pt x="42" y="49"/>
                  </a:lnTo>
                  <a:lnTo>
                    <a:pt x="45" y="46"/>
                  </a:lnTo>
                  <a:lnTo>
                    <a:pt x="49" y="42"/>
                  </a:lnTo>
                  <a:lnTo>
                    <a:pt x="49" y="35"/>
                  </a:lnTo>
                  <a:lnTo>
                    <a:pt x="45" y="31"/>
                  </a:lnTo>
                  <a:lnTo>
                    <a:pt x="45" y="28"/>
                  </a:lnTo>
                  <a:lnTo>
                    <a:pt x="49" y="28"/>
                  </a:lnTo>
                  <a:lnTo>
                    <a:pt x="49" y="28"/>
                  </a:lnTo>
                  <a:lnTo>
                    <a:pt x="53" y="31"/>
                  </a:lnTo>
                  <a:lnTo>
                    <a:pt x="56" y="35"/>
                  </a:lnTo>
                  <a:lnTo>
                    <a:pt x="56" y="35"/>
                  </a:lnTo>
                  <a:lnTo>
                    <a:pt x="60" y="31"/>
                  </a:lnTo>
                  <a:lnTo>
                    <a:pt x="63" y="28"/>
                  </a:lnTo>
                  <a:lnTo>
                    <a:pt x="67" y="21"/>
                  </a:lnTo>
                  <a:lnTo>
                    <a:pt x="67" y="14"/>
                  </a:lnTo>
                  <a:lnTo>
                    <a:pt x="63" y="10"/>
                  </a:lnTo>
                  <a:lnTo>
                    <a:pt x="60" y="3"/>
                  </a:lnTo>
                  <a:lnTo>
                    <a:pt x="53" y="0"/>
                  </a:lnTo>
                  <a:lnTo>
                    <a:pt x="49" y="0"/>
                  </a:lnTo>
                  <a:lnTo>
                    <a:pt x="45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26" name="Freeform 322"/>
            <p:cNvSpPr>
              <a:spLocks noEditPoints="1"/>
            </p:cNvSpPr>
            <p:nvPr userDrawn="1"/>
          </p:nvSpPr>
          <p:spPr bwMode="gray">
            <a:xfrm>
              <a:off x="2122" y="2180"/>
              <a:ext cx="137" cy="170"/>
            </a:xfrm>
            <a:custGeom>
              <a:avLst/>
              <a:gdLst>
                <a:gd name="T0" fmla="*/ 14 w 133"/>
                <a:gd name="T1" fmla="*/ 134 h 158"/>
                <a:gd name="T2" fmla="*/ 24 w 133"/>
                <a:gd name="T3" fmla="*/ 141 h 158"/>
                <a:gd name="T4" fmla="*/ 42 w 133"/>
                <a:gd name="T5" fmla="*/ 144 h 158"/>
                <a:gd name="T6" fmla="*/ 52 w 133"/>
                <a:gd name="T7" fmla="*/ 148 h 158"/>
                <a:gd name="T8" fmla="*/ 66 w 133"/>
                <a:gd name="T9" fmla="*/ 158 h 158"/>
                <a:gd name="T10" fmla="*/ 77 w 133"/>
                <a:gd name="T11" fmla="*/ 155 h 158"/>
                <a:gd name="T12" fmla="*/ 84 w 133"/>
                <a:gd name="T13" fmla="*/ 141 h 158"/>
                <a:gd name="T14" fmla="*/ 88 w 133"/>
                <a:gd name="T15" fmla="*/ 127 h 158"/>
                <a:gd name="T16" fmla="*/ 98 w 133"/>
                <a:gd name="T17" fmla="*/ 120 h 158"/>
                <a:gd name="T18" fmla="*/ 105 w 133"/>
                <a:gd name="T19" fmla="*/ 102 h 158"/>
                <a:gd name="T20" fmla="*/ 119 w 133"/>
                <a:gd name="T21" fmla="*/ 95 h 158"/>
                <a:gd name="T22" fmla="*/ 123 w 133"/>
                <a:gd name="T23" fmla="*/ 88 h 158"/>
                <a:gd name="T24" fmla="*/ 112 w 133"/>
                <a:gd name="T25" fmla="*/ 81 h 158"/>
                <a:gd name="T26" fmla="*/ 105 w 133"/>
                <a:gd name="T27" fmla="*/ 77 h 158"/>
                <a:gd name="T28" fmla="*/ 116 w 133"/>
                <a:gd name="T29" fmla="*/ 56 h 158"/>
                <a:gd name="T30" fmla="*/ 126 w 133"/>
                <a:gd name="T31" fmla="*/ 46 h 158"/>
                <a:gd name="T32" fmla="*/ 112 w 133"/>
                <a:gd name="T33" fmla="*/ 39 h 158"/>
                <a:gd name="T34" fmla="*/ 133 w 133"/>
                <a:gd name="T35" fmla="*/ 28 h 158"/>
                <a:gd name="T36" fmla="*/ 126 w 133"/>
                <a:gd name="T37" fmla="*/ 18 h 158"/>
                <a:gd name="T38" fmla="*/ 116 w 133"/>
                <a:gd name="T39" fmla="*/ 7 h 158"/>
                <a:gd name="T40" fmla="*/ 112 w 133"/>
                <a:gd name="T41" fmla="*/ 0 h 158"/>
                <a:gd name="T42" fmla="*/ 98 w 133"/>
                <a:gd name="T43" fmla="*/ 3 h 158"/>
                <a:gd name="T44" fmla="*/ 88 w 133"/>
                <a:gd name="T45" fmla="*/ 11 h 158"/>
                <a:gd name="T46" fmla="*/ 70 w 133"/>
                <a:gd name="T47" fmla="*/ 39 h 158"/>
                <a:gd name="T48" fmla="*/ 59 w 133"/>
                <a:gd name="T49" fmla="*/ 46 h 158"/>
                <a:gd name="T50" fmla="*/ 45 w 133"/>
                <a:gd name="T51" fmla="*/ 56 h 158"/>
                <a:gd name="T52" fmla="*/ 38 w 133"/>
                <a:gd name="T53" fmla="*/ 67 h 158"/>
                <a:gd name="T54" fmla="*/ 7 w 133"/>
                <a:gd name="T55" fmla="*/ 88 h 158"/>
                <a:gd name="T56" fmla="*/ 0 w 133"/>
                <a:gd name="T57" fmla="*/ 99 h 158"/>
                <a:gd name="T58" fmla="*/ 3 w 133"/>
                <a:gd name="T59" fmla="*/ 120 h 158"/>
                <a:gd name="T60" fmla="*/ 0 w 133"/>
                <a:gd name="T61" fmla="*/ 127 h 158"/>
                <a:gd name="T62" fmla="*/ 38 w 133"/>
                <a:gd name="T63" fmla="*/ 99 h 158"/>
                <a:gd name="T64" fmla="*/ 38 w 133"/>
                <a:gd name="T65" fmla="*/ 99 h 158"/>
                <a:gd name="T66" fmla="*/ 63 w 133"/>
                <a:gd name="T67" fmla="*/ 81 h 158"/>
                <a:gd name="T68" fmla="*/ 95 w 133"/>
                <a:gd name="T69" fmla="*/ 49 h 158"/>
                <a:gd name="T70" fmla="*/ 74 w 133"/>
                <a:gd name="T71" fmla="*/ 74 h 158"/>
                <a:gd name="T72" fmla="*/ 74 w 133"/>
                <a:gd name="T73" fmla="*/ 74 h 158"/>
                <a:gd name="T74" fmla="*/ 59 w 133"/>
                <a:gd name="T75" fmla="*/ 81 h 158"/>
                <a:gd name="T76" fmla="*/ 52 w 133"/>
                <a:gd name="T77" fmla="*/ 85 h 158"/>
                <a:gd name="T78" fmla="*/ 45 w 133"/>
                <a:gd name="T79" fmla="*/ 92 h 158"/>
                <a:gd name="T80" fmla="*/ 49 w 133"/>
                <a:gd name="T81" fmla="*/ 88 h 158"/>
                <a:gd name="T82" fmla="*/ 28 w 133"/>
                <a:gd name="T83" fmla="*/ 99 h 158"/>
                <a:gd name="T84" fmla="*/ 21 w 133"/>
                <a:gd name="T85" fmla="*/ 92 h 158"/>
                <a:gd name="T86" fmla="*/ 28 w 133"/>
                <a:gd name="T87" fmla="*/ 99 h 158"/>
                <a:gd name="T88" fmla="*/ 28 w 133"/>
                <a:gd name="T89" fmla="*/ 9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3" h="158">
                  <a:moveTo>
                    <a:pt x="0" y="130"/>
                  </a:moveTo>
                  <a:lnTo>
                    <a:pt x="7" y="130"/>
                  </a:lnTo>
                  <a:lnTo>
                    <a:pt x="14" y="134"/>
                  </a:lnTo>
                  <a:lnTo>
                    <a:pt x="21" y="137"/>
                  </a:lnTo>
                  <a:lnTo>
                    <a:pt x="21" y="141"/>
                  </a:lnTo>
                  <a:lnTo>
                    <a:pt x="24" y="141"/>
                  </a:lnTo>
                  <a:lnTo>
                    <a:pt x="31" y="144"/>
                  </a:lnTo>
                  <a:lnTo>
                    <a:pt x="38" y="144"/>
                  </a:lnTo>
                  <a:lnTo>
                    <a:pt x="42" y="144"/>
                  </a:lnTo>
                  <a:lnTo>
                    <a:pt x="45" y="144"/>
                  </a:lnTo>
                  <a:lnTo>
                    <a:pt x="49" y="144"/>
                  </a:lnTo>
                  <a:lnTo>
                    <a:pt x="52" y="148"/>
                  </a:lnTo>
                  <a:lnTo>
                    <a:pt x="52" y="151"/>
                  </a:lnTo>
                  <a:lnTo>
                    <a:pt x="63" y="151"/>
                  </a:lnTo>
                  <a:lnTo>
                    <a:pt x="66" y="158"/>
                  </a:lnTo>
                  <a:lnTo>
                    <a:pt x="70" y="158"/>
                  </a:lnTo>
                  <a:lnTo>
                    <a:pt x="74" y="155"/>
                  </a:lnTo>
                  <a:lnTo>
                    <a:pt x="77" y="155"/>
                  </a:lnTo>
                  <a:lnTo>
                    <a:pt x="81" y="151"/>
                  </a:lnTo>
                  <a:lnTo>
                    <a:pt x="84" y="148"/>
                  </a:lnTo>
                  <a:lnTo>
                    <a:pt x="84" y="141"/>
                  </a:lnTo>
                  <a:lnTo>
                    <a:pt x="88" y="134"/>
                  </a:lnTo>
                  <a:lnTo>
                    <a:pt x="88" y="130"/>
                  </a:lnTo>
                  <a:lnTo>
                    <a:pt x="88" y="127"/>
                  </a:lnTo>
                  <a:lnTo>
                    <a:pt x="91" y="127"/>
                  </a:lnTo>
                  <a:lnTo>
                    <a:pt x="91" y="123"/>
                  </a:lnTo>
                  <a:lnTo>
                    <a:pt x="98" y="120"/>
                  </a:lnTo>
                  <a:lnTo>
                    <a:pt x="102" y="116"/>
                  </a:lnTo>
                  <a:lnTo>
                    <a:pt x="105" y="102"/>
                  </a:lnTo>
                  <a:lnTo>
                    <a:pt x="105" y="102"/>
                  </a:lnTo>
                  <a:lnTo>
                    <a:pt x="109" y="99"/>
                  </a:lnTo>
                  <a:lnTo>
                    <a:pt x="112" y="95"/>
                  </a:lnTo>
                  <a:lnTo>
                    <a:pt x="119" y="95"/>
                  </a:lnTo>
                  <a:lnTo>
                    <a:pt x="119" y="95"/>
                  </a:lnTo>
                  <a:lnTo>
                    <a:pt x="123" y="92"/>
                  </a:lnTo>
                  <a:lnTo>
                    <a:pt x="123" y="88"/>
                  </a:lnTo>
                  <a:lnTo>
                    <a:pt x="123" y="85"/>
                  </a:lnTo>
                  <a:lnTo>
                    <a:pt x="116" y="81"/>
                  </a:lnTo>
                  <a:lnTo>
                    <a:pt x="112" y="81"/>
                  </a:lnTo>
                  <a:lnTo>
                    <a:pt x="109" y="81"/>
                  </a:lnTo>
                  <a:lnTo>
                    <a:pt x="105" y="77"/>
                  </a:lnTo>
                  <a:lnTo>
                    <a:pt x="105" y="77"/>
                  </a:lnTo>
                  <a:lnTo>
                    <a:pt x="109" y="74"/>
                  </a:lnTo>
                  <a:lnTo>
                    <a:pt x="109" y="60"/>
                  </a:lnTo>
                  <a:lnTo>
                    <a:pt x="116" y="56"/>
                  </a:lnTo>
                  <a:lnTo>
                    <a:pt x="119" y="49"/>
                  </a:lnTo>
                  <a:lnTo>
                    <a:pt x="123" y="46"/>
                  </a:lnTo>
                  <a:lnTo>
                    <a:pt x="126" y="46"/>
                  </a:lnTo>
                  <a:lnTo>
                    <a:pt x="126" y="46"/>
                  </a:lnTo>
                  <a:lnTo>
                    <a:pt x="126" y="46"/>
                  </a:lnTo>
                  <a:lnTo>
                    <a:pt x="112" y="39"/>
                  </a:lnTo>
                  <a:lnTo>
                    <a:pt x="133" y="32"/>
                  </a:lnTo>
                  <a:lnTo>
                    <a:pt x="133" y="32"/>
                  </a:lnTo>
                  <a:lnTo>
                    <a:pt x="133" y="28"/>
                  </a:lnTo>
                  <a:lnTo>
                    <a:pt x="130" y="25"/>
                  </a:lnTo>
                  <a:lnTo>
                    <a:pt x="130" y="21"/>
                  </a:lnTo>
                  <a:lnTo>
                    <a:pt x="126" y="18"/>
                  </a:lnTo>
                  <a:lnTo>
                    <a:pt x="123" y="14"/>
                  </a:lnTo>
                  <a:lnTo>
                    <a:pt x="119" y="11"/>
                  </a:lnTo>
                  <a:lnTo>
                    <a:pt x="116" y="7"/>
                  </a:lnTo>
                  <a:lnTo>
                    <a:pt x="112" y="7"/>
                  </a:lnTo>
                  <a:lnTo>
                    <a:pt x="112" y="3"/>
                  </a:lnTo>
                  <a:lnTo>
                    <a:pt x="112" y="0"/>
                  </a:lnTo>
                  <a:lnTo>
                    <a:pt x="109" y="0"/>
                  </a:lnTo>
                  <a:lnTo>
                    <a:pt x="105" y="0"/>
                  </a:lnTo>
                  <a:lnTo>
                    <a:pt x="98" y="3"/>
                  </a:lnTo>
                  <a:lnTo>
                    <a:pt x="95" y="3"/>
                  </a:lnTo>
                  <a:lnTo>
                    <a:pt x="91" y="7"/>
                  </a:lnTo>
                  <a:lnTo>
                    <a:pt x="88" y="11"/>
                  </a:lnTo>
                  <a:lnTo>
                    <a:pt x="81" y="14"/>
                  </a:lnTo>
                  <a:lnTo>
                    <a:pt x="70" y="39"/>
                  </a:lnTo>
                  <a:lnTo>
                    <a:pt x="70" y="39"/>
                  </a:lnTo>
                  <a:lnTo>
                    <a:pt x="66" y="42"/>
                  </a:lnTo>
                  <a:lnTo>
                    <a:pt x="63" y="46"/>
                  </a:lnTo>
                  <a:lnTo>
                    <a:pt x="59" y="46"/>
                  </a:lnTo>
                  <a:lnTo>
                    <a:pt x="52" y="49"/>
                  </a:lnTo>
                  <a:lnTo>
                    <a:pt x="49" y="53"/>
                  </a:lnTo>
                  <a:lnTo>
                    <a:pt x="45" y="56"/>
                  </a:lnTo>
                  <a:lnTo>
                    <a:pt x="42" y="60"/>
                  </a:lnTo>
                  <a:lnTo>
                    <a:pt x="38" y="63"/>
                  </a:lnTo>
                  <a:lnTo>
                    <a:pt x="38" y="67"/>
                  </a:lnTo>
                  <a:lnTo>
                    <a:pt x="28" y="88"/>
                  </a:lnTo>
                  <a:lnTo>
                    <a:pt x="28" y="88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92"/>
                  </a:lnTo>
                  <a:lnTo>
                    <a:pt x="0" y="99"/>
                  </a:lnTo>
                  <a:lnTo>
                    <a:pt x="0" y="102"/>
                  </a:lnTo>
                  <a:lnTo>
                    <a:pt x="0" y="109"/>
                  </a:lnTo>
                  <a:lnTo>
                    <a:pt x="3" y="120"/>
                  </a:lnTo>
                  <a:lnTo>
                    <a:pt x="3" y="120"/>
                  </a:lnTo>
                  <a:lnTo>
                    <a:pt x="0" y="123"/>
                  </a:lnTo>
                  <a:lnTo>
                    <a:pt x="0" y="127"/>
                  </a:lnTo>
                  <a:lnTo>
                    <a:pt x="0" y="130"/>
                  </a:lnTo>
                  <a:close/>
                  <a:moveTo>
                    <a:pt x="38" y="99"/>
                  </a:moveTo>
                  <a:lnTo>
                    <a:pt x="38" y="99"/>
                  </a:lnTo>
                  <a:lnTo>
                    <a:pt x="38" y="99"/>
                  </a:lnTo>
                  <a:lnTo>
                    <a:pt x="38" y="99"/>
                  </a:lnTo>
                  <a:lnTo>
                    <a:pt x="38" y="99"/>
                  </a:lnTo>
                  <a:close/>
                  <a:moveTo>
                    <a:pt x="63" y="81"/>
                  </a:moveTo>
                  <a:lnTo>
                    <a:pt x="66" y="77"/>
                  </a:lnTo>
                  <a:lnTo>
                    <a:pt x="63" y="81"/>
                  </a:lnTo>
                  <a:lnTo>
                    <a:pt x="63" y="81"/>
                  </a:lnTo>
                  <a:close/>
                  <a:moveTo>
                    <a:pt x="95" y="49"/>
                  </a:moveTo>
                  <a:lnTo>
                    <a:pt x="95" y="49"/>
                  </a:lnTo>
                  <a:lnTo>
                    <a:pt x="91" y="49"/>
                  </a:lnTo>
                  <a:lnTo>
                    <a:pt x="95" y="49"/>
                  </a:lnTo>
                  <a:close/>
                  <a:moveTo>
                    <a:pt x="74" y="74"/>
                  </a:moveTo>
                  <a:lnTo>
                    <a:pt x="77" y="74"/>
                  </a:lnTo>
                  <a:lnTo>
                    <a:pt x="77" y="74"/>
                  </a:lnTo>
                  <a:lnTo>
                    <a:pt x="74" y="74"/>
                  </a:lnTo>
                  <a:close/>
                  <a:moveTo>
                    <a:pt x="49" y="88"/>
                  </a:moveTo>
                  <a:lnTo>
                    <a:pt x="52" y="85"/>
                  </a:lnTo>
                  <a:lnTo>
                    <a:pt x="59" y="81"/>
                  </a:lnTo>
                  <a:lnTo>
                    <a:pt x="59" y="85"/>
                  </a:lnTo>
                  <a:lnTo>
                    <a:pt x="56" y="85"/>
                  </a:lnTo>
                  <a:lnTo>
                    <a:pt x="52" y="85"/>
                  </a:lnTo>
                  <a:lnTo>
                    <a:pt x="49" y="88"/>
                  </a:lnTo>
                  <a:lnTo>
                    <a:pt x="45" y="92"/>
                  </a:lnTo>
                  <a:lnTo>
                    <a:pt x="45" y="92"/>
                  </a:lnTo>
                  <a:lnTo>
                    <a:pt x="45" y="88"/>
                  </a:lnTo>
                  <a:lnTo>
                    <a:pt x="49" y="88"/>
                  </a:lnTo>
                  <a:lnTo>
                    <a:pt x="49" y="88"/>
                  </a:lnTo>
                  <a:close/>
                  <a:moveTo>
                    <a:pt x="21" y="92"/>
                  </a:moveTo>
                  <a:lnTo>
                    <a:pt x="21" y="95"/>
                  </a:lnTo>
                  <a:lnTo>
                    <a:pt x="28" y="99"/>
                  </a:lnTo>
                  <a:lnTo>
                    <a:pt x="24" y="95"/>
                  </a:lnTo>
                  <a:lnTo>
                    <a:pt x="21" y="92"/>
                  </a:lnTo>
                  <a:lnTo>
                    <a:pt x="21" y="92"/>
                  </a:lnTo>
                  <a:lnTo>
                    <a:pt x="21" y="92"/>
                  </a:lnTo>
                  <a:close/>
                  <a:moveTo>
                    <a:pt x="28" y="99"/>
                  </a:moveTo>
                  <a:lnTo>
                    <a:pt x="28" y="99"/>
                  </a:lnTo>
                  <a:lnTo>
                    <a:pt x="28" y="99"/>
                  </a:lnTo>
                  <a:lnTo>
                    <a:pt x="28" y="99"/>
                  </a:lnTo>
                  <a:lnTo>
                    <a:pt x="28" y="9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27" name="Freeform 323"/>
            <p:cNvSpPr>
              <a:spLocks/>
            </p:cNvSpPr>
            <p:nvPr userDrawn="1"/>
          </p:nvSpPr>
          <p:spPr bwMode="gray">
            <a:xfrm>
              <a:off x="2560" y="2325"/>
              <a:ext cx="141" cy="121"/>
            </a:xfrm>
            <a:custGeom>
              <a:avLst/>
              <a:gdLst>
                <a:gd name="T0" fmla="*/ 95 w 137"/>
                <a:gd name="T1" fmla="*/ 46 h 113"/>
                <a:gd name="T2" fmla="*/ 95 w 137"/>
                <a:gd name="T3" fmla="*/ 46 h 113"/>
                <a:gd name="T4" fmla="*/ 91 w 137"/>
                <a:gd name="T5" fmla="*/ 46 h 113"/>
                <a:gd name="T6" fmla="*/ 88 w 137"/>
                <a:gd name="T7" fmla="*/ 46 h 113"/>
                <a:gd name="T8" fmla="*/ 84 w 137"/>
                <a:gd name="T9" fmla="*/ 42 h 113"/>
                <a:gd name="T10" fmla="*/ 81 w 137"/>
                <a:gd name="T11" fmla="*/ 39 h 113"/>
                <a:gd name="T12" fmla="*/ 81 w 137"/>
                <a:gd name="T13" fmla="*/ 39 h 113"/>
                <a:gd name="T14" fmla="*/ 77 w 137"/>
                <a:gd name="T15" fmla="*/ 35 h 113"/>
                <a:gd name="T16" fmla="*/ 74 w 137"/>
                <a:gd name="T17" fmla="*/ 35 h 113"/>
                <a:gd name="T18" fmla="*/ 70 w 137"/>
                <a:gd name="T19" fmla="*/ 32 h 113"/>
                <a:gd name="T20" fmla="*/ 63 w 137"/>
                <a:gd name="T21" fmla="*/ 28 h 113"/>
                <a:gd name="T22" fmla="*/ 60 w 137"/>
                <a:gd name="T23" fmla="*/ 21 h 113"/>
                <a:gd name="T24" fmla="*/ 53 w 137"/>
                <a:gd name="T25" fmla="*/ 17 h 113"/>
                <a:gd name="T26" fmla="*/ 46 w 137"/>
                <a:gd name="T27" fmla="*/ 14 h 113"/>
                <a:gd name="T28" fmla="*/ 42 w 137"/>
                <a:gd name="T29" fmla="*/ 10 h 113"/>
                <a:gd name="T30" fmla="*/ 42 w 137"/>
                <a:gd name="T31" fmla="*/ 10 h 113"/>
                <a:gd name="T32" fmla="*/ 39 w 137"/>
                <a:gd name="T33" fmla="*/ 10 h 113"/>
                <a:gd name="T34" fmla="*/ 32 w 137"/>
                <a:gd name="T35" fmla="*/ 7 h 113"/>
                <a:gd name="T36" fmla="*/ 21 w 137"/>
                <a:gd name="T37" fmla="*/ 3 h 113"/>
                <a:gd name="T38" fmla="*/ 10 w 137"/>
                <a:gd name="T39" fmla="*/ 3 h 113"/>
                <a:gd name="T40" fmla="*/ 3 w 137"/>
                <a:gd name="T41" fmla="*/ 0 h 113"/>
                <a:gd name="T42" fmla="*/ 0 w 137"/>
                <a:gd name="T43" fmla="*/ 81 h 113"/>
                <a:gd name="T44" fmla="*/ 14 w 137"/>
                <a:gd name="T45" fmla="*/ 88 h 113"/>
                <a:gd name="T46" fmla="*/ 28 w 137"/>
                <a:gd name="T47" fmla="*/ 84 h 113"/>
                <a:gd name="T48" fmla="*/ 28 w 137"/>
                <a:gd name="T49" fmla="*/ 81 h 113"/>
                <a:gd name="T50" fmla="*/ 32 w 137"/>
                <a:gd name="T51" fmla="*/ 77 h 113"/>
                <a:gd name="T52" fmla="*/ 35 w 137"/>
                <a:gd name="T53" fmla="*/ 74 h 113"/>
                <a:gd name="T54" fmla="*/ 39 w 137"/>
                <a:gd name="T55" fmla="*/ 70 h 113"/>
                <a:gd name="T56" fmla="*/ 46 w 137"/>
                <a:gd name="T57" fmla="*/ 70 h 113"/>
                <a:gd name="T58" fmla="*/ 56 w 137"/>
                <a:gd name="T59" fmla="*/ 70 h 113"/>
                <a:gd name="T60" fmla="*/ 81 w 137"/>
                <a:gd name="T61" fmla="*/ 84 h 113"/>
                <a:gd name="T62" fmla="*/ 91 w 137"/>
                <a:gd name="T63" fmla="*/ 98 h 113"/>
                <a:gd name="T64" fmla="*/ 109 w 137"/>
                <a:gd name="T65" fmla="*/ 106 h 113"/>
                <a:gd name="T66" fmla="*/ 134 w 137"/>
                <a:gd name="T67" fmla="*/ 113 h 113"/>
                <a:gd name="T68" fmla="*/ 134 w 137"/>
                <a:gd name="T69" fmla="*/ 113 h 113"/>
                <a:gd name="T70" fmla="*/ 137 w 137"/>
                <a:gd name="T71" fmla="*/ 109 h 113"/>
                <a:gd name="T72" fmla="*/ 137 w 137"/>
                <a:gd name="T73" fmla="*/ 106 h 113"/>
                <a:gd name="T74" fmla="*/ 134 w 137"/>
                <a:gd name="T75" fmla="*/ 102 h 113"/>
                <a:gd name="T76" fmla="*/ 130 w 137"/>
                <a:gd name="T77" fmla="*/ 98 h 113"/>
                <a:gd name="T78" fmla="*/ 123 w 137"/>
                <a:gd name="T79" fmla="*/ 91 h 113"/>
                <a:gd name="T80" fmla="*/ 116 w 137"/>
                <a:gd name="T81" fmla="*/ 88 h 113"/>
                <a:gd name="T82" fmla="*/ 113 w 137"/>
                <a:gd name="T83" fmla="*/ 81 h 113"/>
                <a:gd name="T84" fmla="*/ 106 w 137"/>
                <a:gd name="T85" fmla="*/ 77 h 113"/>
                <a:gd name="T86" fmla="*/ 102 w 137"/>
                <a:gd name="T87" fmla="*/ 74 h 113"/>
                <a:gd name="T88" fmla="*/ 102 w 137"/>
                <a:gd name="T89" fmla="*/ 74 h 113"/>
                <a:gd name="T90" fmla="*/ 84 w 137"/>
                <a:gd name="T91" fmla="*/ 63 h 113"/>
                <a:gd name="T92" fmla="*/ 102 w 137"/>
                <a:gd name="T93" fmla="*/ 56 h 113"/>
                <a:gd name="T94" fmla="*/ 95 w 137"/>
                <a:gd name="T95" fmla="*/ 46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7" h="113">
                  <a:moveTo>
                    <a:pt x="95" y="46"/>
                  </a:moveTo>
                  <a:lnTo>
                    <a:pt x="95" y="46"/>
                  </a:lnTo>
                  <a:lnTo>
                    <a:pt x="91" y="46"/>
                  </a:lnTo>
                  <a:lnTo>
                    <a:pt x="88" y="46"/>
                  </a:lnTo>
                  <a:lnTo>
                    <a:pt x="84" y="42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77" y="35"/>
                  </a:lnTo>
                  <a:lnTo>
                    <a:pt x="74" y="35"/>
                  </a:lnTo>
                  <a:lnTo>
                    <a:pt x="70" y="32"/>
                  </a:lnTo>
                  <a:lnTo>
                    <a:pt x="63" y="28"/>
                  </a:lnTo>
                  <a:lnTo>
                    <a:pt x="60" y="21"/>
                  </a:lnTo>
                  <a:lnTo>
                    <a:pt x="53" y="17"/>
                  </a:lnTo>
                  <a:lnTo>
                    <a:pt x="46" y="14"/>
                  </a:lnTo>
                  <a:lnTo>
                    <a:pt x="42" y="10"/>
                  </a:lnTo>
                  <a:lnTo>
                    <a:pt x="42" y="10"/>
                  </a:lnTo>
                  <a:lnTo>
                    <a:pt x="39" y="10"/>
                  </a:lnTo>
                  <a:lnTo>
                    <a:pt x="32" y="7"/>
                  </a:lnTo>
                  <a:lnTo>
                    <a:pt x="21" y="3"/>
                  </a:lnTo>
                  <a:lnTo>
                    <a:pt x="10" y="3"/>
                  </a:lnTo>
                  <a:lnTo>
                    <a:pt x="3" y="0"/>
                  </a:lnTo>
                  <a:lnTo>
                    <a:pt x="0" y="81"/>
                  </a:lnTo>
                  <a:lnTo>
                    <a:pt x="14" y="88"/>
                  </a:lnTo>
                  <a:lnTo>
                    <a:pt x="28" y="84"/>
                  </a:lnTo>
                  <a:lnTo>
                    <a:pt x="28" y="81"/>
                  </a:lnTo>
                  <a:lnTo>
                    <a:pt x="32" y="77"/>
                  </a:lnTo>
                  <a:lnTo>
                    <a:pt x="35" y="74"/>
                  </a:lnTo>
                  <a:lnTo>
                    <a:pt x="39" y="70"/>
                  </a:lnTo>
                  <a:lnTo>
                    <a:pt x="46" y="70"/>
                  </a:lnTo>
                  <a:lnTo>
                    <a:pt x="56" y="70"/>
                  </a:lnTo>
                  <a:lnTo>
                    <a:pt x="81" y="84"/>
                  </a:lnTo>
                  <a:lnTo>
                    <a:pt x="91" y="98"/>
                  </a:lnTo>
                  <a:lnTo>
                    <a:pt x="109" y="106"/>
                  </a:lnTo>
                  <a:lnTo>
                    <a:pt x="134" y="113"/>
                  </a:lnTo>
                  <a:lnTo>
                    <a:pt x="134" y="113"/>
                  </a:lnTo>
                  <a:lnTo>
                    <a:pt x="137" y="109"/>
                  </a:lnTo>
                  <a:lnTo>
                    <a:pt x="137" y="106"/>
                  </a:lnTo>
                  <a:lnTo>
                    <a:pt x="134" y="102"/>
                  </a:lnTo>
                  <a:lnTo>
                    <a:pt x="130" y="98"/>
                  </a:lnTo>
                  <a:lnTo>
                    <a:pt x="123" y="91"/>
                  </a:lnTo>
                  <a:lnTo>
                    <a:pt x="116" y="88"/>
                  </a:lnTo>
                  <a:lnTo>
                    <a:pt x="113" y="81"/>
                  </a:lnTo>
                  <a:lnTo>
                    <a:pt x="106" y="77"/>
                  </a:lnTo>
                  <a:lnTo>
                    <a:pt x="102" y="74"/>
                  </a:lnTo>
                  <a:lnTo>
                    <a:pt x="102" y="74"/>
                  </a:lnTo>
                  <a:lnTo>
                    <a:pt x="84" y="63"/>
                  </a:lnTo>
                  <a:lnTo>
                    <a:pt x="102" y="56"/>
                  </a:lnTo>
                  <a:lnTo>
                    <a:pt x="95" y="46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28" name="Freeform 324"/>
            <p:cNvSpPr>
              <a:spLocks/>
            </p:cNvSpPr>
            <p:nvPr userDrawn="1"/>
          </p:nvSpPr>
          <p:spPr bwMode="gray">
            <a:xfrm>
              <a:off x="2429" y="2290"/>
              <a:ext cx="134" cy="122"/>
            </a:xfrm>
            <a:custGeom>
              <a:avLst/>
              <a:gdLst>
                <a:gd name="T0" fmla="*/ 0 w 130"/>
                <a:gd name="T1" fmla="*/ 14 h 113"/>
                <a:gd name="T2" fmla="*/ 7 w 130"/>
                <a:gd name="T3" fmla="*/ 21 h 113"/>
                <a:gd name="T4" fmla="*/ 11 w 130"/>
                <a:gd name="T5" fmla="*/ 28 h 113"/>
                <a:gd name="T6" fmla="*/ 14 w 130"/>
                <a:gd name="T7" fmla="*/ 35 h 113"/>
                <a:gd name="T8" fmla="*/ 14 w 130"/>
                <a:gd name="T9" fmla="*/ 42 h 113"/>
                <a:gd name="T10" fmla="*/ 18 w 130"/>
                <a:gd name="T11" fmla="*/ 46 h 113"/>
                <a:gd name="T12" fmla="*/ 18 w 130"/>
                <a:gd name="T13" fmla="*/ 49 h 113"/>
                <a:gd name="T14" fmla="*/ 21 w 130"/>
                <a:gd name="T15" fmla="*/ 53 h 113"/>
                <a:gd name="T16" fmla="*/ 25 w 130"/>
                <a:gd name="T17" fmla="*/ 53 h 113"/>
                <a:gd name="T18" fmla="*/ 32 w 130"/>
                <a:gd name="T19" fmla="*/ 53 h 113"/>
                <a:gd name="T20" fmla="*/ 39 w 130"/>
                <a:gd name="T21" fmla="*/ 53 h 113"/>
                <a:gd name="T22" fmla="*/ 46 w 130"/>
                <a:gd name="T23" fmla="*/ 56 h 113"/>
                <a:gd name="T24" fmla="*/ 49 w 130"/>
                <a:gd name="T25" fmla="*/ 56 h 113"/>
                <a:gd name="T26" fmla="*/ 56 w 130"/>
                <a:gd name="T27" fmla="*/ 60 h 113"/>
                <a:gd name="T28" fmla="*/ 67 w 130"/>
                <a:gd name="T29" fmla="*/ 60 h 113"/>
                <a:gd name="T30" fmla="*/ 74 w 130"/>
                <a:gd name="T31" fmla="*/ 60 h 113"/>
                <a:gd name="T32" fmla="*/ 78 w 130"/>
                <a:gd name="T33" fmla="*/ 64 h 113"/>
                <a:gd name="T34" fmla="*/ 92 w 130"/>
                <a:gd name="T35" fmla="*/ 78 h 113"/>
                <a:gd name="T36" fmla="*/ 102 w 130"/>
                <a:gd name="T37" fmla="*/ 95 h 113"/>
                <a:gd name="T38" fmla="*/ 120 w 130"/>
                <a:gd name="T39" fmla="*/ 113 h 113"/>
                <a:gd name="T40" fmla="*/ 123 w 130"/>
                <a:gd name="T41" fmla="*/ 113 h 113"/>
                <a:gd name="T42" fmla="*/ 130 w 130"/>
                <a:gd name="T43" fmla="*/ 32 h 113"/>
                <a:gd name="T44" fmla="*/ 123 w 130"/>
                <a:gd name="T45" fmla="*/ 28 h 113"/>
                <a:gd name="T46" fmla="*/ 116 w 130"/>
                <a:gd name="T47" fmla="*/ 25 h 113"/>
                <a:gd name="T48" fmla="*/ 106 w 130"/>
                <a:gd name="T49" fmla="*/ 18 h 113"/>
                <a:gd name="T50" fmla="*/ 99 w 130"/>
                <a:gd name="T51" fmla="*/ 18 h 113"/>
                <a:gd name="T52" fmla="*/ 92 w 130"/>
                <a:gd name="T53" fmla="*/ 14 h 113"/>
                <a:gd name="T54" fmla="*/ 81 w 130"/>
                <a:gd name="T55" fmla="*/ 18 h 113"/>
                <a:gd name="T56" fmla="*/ 78 w 130"/>
                <a:gd name="T57" fmla="*/ 21 h 113"/>
                <a:gd name="T58" fmla="*/ 78 w 130"/>
                <a:gd name="T59" fmla="*/ 25 h 113"/>
                <a:gd name="T60" fmla="*/ 74 w 130"/>
                <a:gd name="T61" fmla="*/ 28 h 113"/>
                <a:gd name="T62" fmla="*/ 74 w 130"/>
                <a:gd name="T63" fmla="*/ 35 h 113"/>
                <a:gd name="T64" fmla="*/ 70 w 130"/>
                <a:gd name="T65" fmla="*/ 42 h 113"/>
                <a:gd name="T66" fmla="*/ 67 w 130"/>
                <a:gd name="T67" fmla="*/ 46 h 113"/>
                <a:gd name="T68" fmla="*/ 60 w 130"/>
                <a:gd name="T69" fmla="*/ 46 h 113"/>
                <a:gd name="T70" fmla="*/ 53 w 130"/>
                <a:gd name="T71" fmla="*/ 46 h 113"/>
                <a:gd name="T72" fmla="*/ 46 w 130"/>
                <a:gd name="T73" fmla="*/ 42 h 113"/>
                <a:gd name="T74" fmla="*/ 42 w 130"/>
                <a:gd name="T75" fmla="*/ 35 h 113"/>
                <a:gd name="T76" fmla="*/ 39 w 130"/>
                <a:gd name="T77" fmla="*/ 28 h 113"/>
                <a:gd name="T78" fmla="*/ 35 w 130"/>
                <a:gd name="T79" fmla="*/ 21 h 113"/>
                <a:gd name="T80" fmla="*/ 35 w 130"/>
                <a:gd name="T81" fmla="*/ 18 h 113"/>
                <a:gd name="T82" fmla="*/ 32 w 130"/>
                <a:gd name="T83" fmla="*/ 14 h 113"/>
                <a:gd name="T84" fmla="*/ 32 w 130"/>
                <a:gd name="T85" fmla="*/ 14 h 113"/>
                <a:gd name="T86" fmla="*/ 28 w 130"/>
                <a:gd name="T87" fmla="*/ 11 h 113"/>
                <a:gd name="T88" fmla="*/ 25 w 130"/>
                <a:gd name="T89" fmla="*/ 7 h 113"/>
                <a:gd name="T90" fmla="*/ 21 w 130"/>
                <a:gd name="T91" fmla="*/ 4 h 113"/>
                <a:gd name="T92" fmla="*/ 14 w 130"/>
                <a:gd name="T93" fmla="*/ 0 h 113"/>
                <a:gd name="T94" fmla="*/ 7 w 130"/>
                <a:gd name="T95" fmla="*/ 0 h 113"/>
                <a:gd name="T96" fmla="*/ 4 w 130"/>
                <a:gd name="T97" fmla="*/ 7 h 113"/>
                <a:gd name="T98" fmla="*/ 4 w 130"/>
                <a:gd name="T99" fmla="*/ 7 h 113"/>
                <a:gd name="T100" fmla="*/ 0 w 130"/>
                <a:gd name="T101" fmla="*/ 11 h 113"/>
                <a:gd name="T102" fmla="*/ 0 w 130"/>
                <a:gd name="T103" fmla="*/ 11 h 113"/>
                <a:gd name="T104" fmla="*/ 0 w 130"/>
                <a:gd name="T105" fmla="*/ 14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0" h="113">
                  <a:moveTo>
                    <a:pt x="0" y="14"/>
                  </a:moveTo>
                  <a:lnTo>
                    <a:pt x="7" y="21"/>
                  </a:lnTo>
                  <a:lnTo>
                    <a:pt x="11" y="28"/>
                  </a:lnTo>
                  <a:lnTo>
                    <a:pt x="14" y="35"/>
                  </a:lnTo>
                  <a:lnTo>
                    <a:pt x="14" y="42"/>
                  </a:lnTo>
                  <a:lnTo>
                    <a:pt x="18" y="46"/>
                  </a:lnTo>
                  <a:lnTo>
                    <a:pt x="18" y="49"/>
                  </a:lnTo>
                  <a:lnTo>
                    <a:pt x="21" y="53"/>
                  </a:lnTo>
                  <a:lnTo>
                    <a:pt x="25" y="53"/>
                  </a:lnTo>
                  <a:lnTo>
                    <a:pt x="32" y="53"/>
                  </a:lnTo>
                  <a:lnTo>
                    <a:pt x="39" y="53"/>
                  </a:lnTo>
                  <a:lnTo>
                    <a:pt x="46" y="56"/>
                  </a:lnTo>
                  <a:lnTo>
                    <a:pt x="49" y="56"/>
                  </a:lnTo>
                  <a:lnTo>
                    <a:pt x="56" y="60"/>
                  </a:lnTo>
                  <a:lnTo>
                    <a:pt x="67" y="60"/>
                  </a:lnTo>
                  <a:lnTo>
                    <a:pt x="74" y="60"/>
                  </a:lnTo>
                  <a:lnTo>
                    <a:pt x="78" y="64"/>
                  </a:lnTo>
                  <a:lnTo>
                    <a:pt x="92" y="78"/>
                  </a:lnTo>
                  <a:lnTo>
                    <a:pt x="102" y="95"/>
                  </a:lnTo>
                  <a:lnTo>
                    <a:pt x="120" y="113"/>
                  </a:lnTo>
                  <a:lnTo>
                    <a:pt x="123" y="113"/>
                  </a:lnTo>
                  <a:lnTo>
                    <a:pt x="130" y="32"/>
                  </a:lnTo>
                  <a:lnTo>
                    <a:pt x="123" y="28"/>
                  </a:lnTo>
                  <a:lnTo>
                    <a:pt x="116" y="25"/>
                  </a:lnTo>
                  <a:lnTo>
                    <a:pt x="106" y="18"/>
                  </a:lnTo>
                  <a:lnTo>
                    <a:pt x="99" y="18"/>
                  </a:lnTo>
                  <a:lnTo>
                    <a:pt x="92" y="14"/>
                  </a:lnTo>
                  <a:lnTo>
                    <a:pt x="81" y="18"/>
                  </a:lnTo>
                  <a:lnTo>
                    <a:pt x="78" y="21"/>
                  </a:lnTo>
                  <a:lnTo>
                    <a:pt x="78" y="25"/>
                  </a:lnTo>
                  <a:lnTo>
                    <a:pt x="74" y="28"/>
                  </a:lnTo>
                  <a:lnTo>
                    <a:pt x="74" y="35"/>
                  </a:lnTo>
                  <a:lnTo>
                    <a:pt x="70" y="42"/>
                  </a:lnTo>
                  <a:lnTo>
                    <a:pt x="67" y="46"/>
                  </a:lnTo>
                  <a:lnTo>
                    <a:pt x="60" y="46"/>
                  </a:lnTo>
                  <a:lnTo>
                    <a:pt x="53" y="46"/>
                  </a:lnTo>
                  <a:lnTo>
                    <a:pt x="46" y="42"/>
                  </a:lnTo>
                  <a:lnTo>
                    <a:pt x="42" y="35"/>
                  </a:lnTo>
                  <a:lnTo>
                    <a:pt x="39" y="28"/>
                  </a:lnTo>
                  <a:lnTo>
                    <a:pt x="35" y="21"/>
                  </a:lnTo>
                  <a:lnTo>
                    <a:pt x="35" y="18"/>
                  </a:lnTo>
                  <a:lnTo>
                    <a:pt x="32" y="14"/>
                  </a:lnTo>
                  <a:lnTo>
                    <a:pt x="32" y="14"/>
                  </a:lnTo>
                  <a:lnTo>
                    <a:pt x="28" y="11"/>
                  </a:lnTo>
                  <a:lnTo>
                    <a:pt x="25" y="7"/>
                  </a:lnTo>
                  <a:lnTo>
                    <a:pt x="21" y="4"/>
                  </a:lnTo>
                  <a:lnTo>
                    <a:pt x="14" y="0"/>
                  </a:lnTo>
                  <a:lnTo>
                    <a:pt x="7" y="0"/>
                  </a:lnTo>
                  <a:lnTo>
                    <a:pt x="4" y="7"/>
                  </a:lnTo>
                  <a:lnTo>
                    <a:pt x="4" y="7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29" name="Freeform 325"/>
            <p:cNvSpPr>
              <a:spLocks/>
            </p:cNvSpPr>
            <p:nvPr userDrawn="1"/>
          </p:nvSpPr>
          <p:spPr bwMode="gray">
            <a:xfrm>
              <a:off x="2183" y="2495"/>
              <a:ext cx="551" cy="463"/>
            </a:xfrm>
            <a:custGeom>
              <a:avLst/>
              <a:gdLst>
                <a:gd name="T0" fmla="*/ 458 w 536"/>
                <a:gd name="T1" fmla="*/ 117 h 430"/>
                <a:gd name="T2" fmla="*/ 437 w 536"/>
                <a:gd name="T3" fmla="*/ 95 h 430"/>
                <a:gd name="T4" fmla="*/ 430 w 536"/>
                <a:gd name="T5" fmla="*/ 71 h 430"/>
                <a:gd name="T6" fmla="*/ 416 w 536"/>
                <a:gd name="T7" fmla="*/ 46 h 430"/>
                <a:gd name="T8" fmla="*/ 399 w 536"/>
                <a:gd name="T9" fmla="*/ 43 h 430"/>
                <a:gd name="T10" fmla="*/ 399 w 536"/>
                <a:gd name="T11" fmla="*/ 25 h 430"/>
                <a:gd name="T12" fmla="*/ 391 w 536"/>
                <a:gd name="T13" fmla="*/ 4 h 430"/>
                <a:gd name="T14" fmla="*/ 377 w 536"/>
                <a:gd name="T15" fmla="*/ 7 h 430"/>
                <a:gd name="T16" fmla="*/ 374 w 536"/>
                <a:gd name="T17" fmla="*/ 53 h 430"/>
                <a:gd name="T18" fmla="*/ 356 w 536"/>
                <a:gd name="T19" fmla="*/ 88 h 430"/>
                <a:gd name="T20" fmla="*/ 342 w 536"/>
                <a:gd name="T21" fmla="*/ 81 h 430"/>
                <a:gd name="T22" fmla="*/ 303 w 536"/>
                <a:gd name="T23" fmla="*/ 57 h 430"/>
                <a:gd name="T24" fmla="*/ 310 w 536"/>
                <a:gd name="T25" fmla="*/ 36 h 430"/>
                <a:gd name="T26" fmla="*/ 318 w 536"/>
                <a:gd name="T27" fmla="*/ 22 h 430"/>
                <a:gd name="T28" fmla="*/ 296 w 536"/>
                <a:gd name="T29" fmla="*/ 14 h 430"/>
                <a:gd name="T30" fmla="*/ 272 w 536"/>
                <a:gd name="T31" fmla="*/ 4 h 430"/>
                <a:gd name="T32" fmla="*/ 265 w 536"/>
                <a:gd name="T33" fmla="*/ 11 h 430"/>
                <a:gd name="T34" fmla="*/ 258 w 536"/>
                <a:gd name="T35" fmla="*/ 7 h 430"/>
                <a:gd name="T36" fmla="*/ 247 w 536"/>
                <a:gd name="T37" fmla="*/ 0 h 430"/>
                <a:gd name="T38" fmla="*/ 233 w 536"/>
                <a:gd name="T39" fmla="*/ 11 h 430"/>
                <a:gd name="T40" fmla="*/ 240 w 536"/>
                <a:gd name="T41" fmla="*/ 18 h 430"/>
                <a:gd name="T42" fmla="*/ 212 w 536"/>
                <a:gd name="T43" fmla="*/ 29 h 430"/>
                <a:gd name="T44" fmla="*/ 205 w 536"/>
                <a:gd name="T45" fmla="*/ 46 h 430"/>
                <a:gd name="T46" fmla="*/ 212 w 536"/>
                <a:gd name="T47" fmla="*/ 60 h 430"/>
                <a:gd name="T48" fmla="*/ 198 w 536"/>
                <a:gd name="T49" fmla="*/ 60 h 430"/>
                <a:gd name="T50" fmla="*/ 177 w 536"/>
                <a:gd name="T51" fmla="*/ 50 h 430"/>
                <a:gd name="T52" fmla="*/ 145 w 536"/>
                <a:gd name="T53" fmla="*/ 67 h 430"/>
                <a:gd name="T54" fmla="*/ 134 w 536"/>
                <a:gd name="T55" fmla="*/ 85 h 430"/>
                <a:gd name="T56" fmla="*/ 120 w 536"/>
                <a:gd name="T57" fmla="*/ 95 h 430"/>
                <a:gd name="T58" fmla="*/ 110 w 536"/>
                <a:gd name="T59" fmla="*/ 120 h 430"/>
                <a:gd name="T60" fmla="*/ 64 w 536"/>
                <a:gd name="T61" fmla="*/ 141 h 430"/>
                <a:gd name="T62" fmla="*/ 15 w 536"/>
                <a:gd name="T63" fmla="*/ 159 h 430"/>
                <a:gd name="T64" fmla="*/ 0 w 536"/>
                <a:gd name="T65" fmla="*/ 187 h 430"/>
                <a:gd name="T66" fmla="*/ 7 w 536"/>
                <a:gd name="T67" fmla="*/ 215 h 430"/>
                <a:gd name="T68" fmla="*/ 18 w 536"/>
                <a:gd name="T69" fmla="*/ 282 h 430"/>
                <a:gd name="T70" fmla="*/ 29 w 536"/>
                <a:gd name="T71" fmla="*/ 314 h 430"/>
                <a:gd name="T72" fmla="*/ 18 w 536"/>
                <a:gd name="T73" fmla="*/ 356 h 430"/>
                <a:gd name="T74" fmla="*/ 29 w 536"/>
                <a:gd name="T75" fmla="*/ 360 h 430"/>
                <a:gd name="T76" fmla="*/ 36 w 536"/>
                <a:gd name="T77" fmla="*/ 370 h 430"/>
                <a:gd name="T78" fmla="*/ 67 w 536"/>
                <a:gd name="T79" fmla="*/ 370 h 430"/>
                <a:gd name="T80" fmla="*/ 81 w 536"/>
                <a:gd name="T81" fmla="*/ 356 h 430"/>
                <a:gd name="T82" fmla="*/ 131 w 536"/>
                <a:gd name="T83" fmla="*/ 360 h 430"/>
                <a:gd name="T84" fmla="*/ 148 w 536"/>
                <a:gd name="T85" fmla="*/ 342 h 430"/>
                <a:gd name="T86" fmla="*/ 222 w 536"/>
                <a:gd name="T87" fmla="*/ 310 h 430"/>
                <a:gd name="T88" fmla="*/ 286 w 536"/>
                <a:gd name="T89" fmla="*/ 332 h 430"/>
                <a:gd name="T90" fmla="*/ 349 w 536"/>
                <a:gd name="T91" fmla="*/ 381 h 430"/>
                <a:gd name="T92" fmla="*/ 363 w 536"/>
                <a:gd name="T93" fmla="*/ 413 h 430"/>
                <a:gd name="T94" fmla="*/ 399 w 536"/>
                <a:gd name="T95" fmla="*/ 420 h 430"/>
                <a:gd name="T96" fmla="*/ 420 w 536"/>
                <a:gd name="T97" fmla="*/ 416 h 430"/>
                <a:gd name="T98" fmla="*/ 441 w 536"/>
                <a:gd name="T99" fmla="*/ 430 h 430"/>
                <a:gd name="T100" fmla="*/ 480 w 536"/>
                <a:gd name="T101" fmla="*/ 409 h 430"/>
                <a:gd name="T102" fmla="*/ 487 w 536"/>
                <a:gd name="T103" fmla="*/ 377 h 430"/>
                <a:gd name="T104" fmla="*/ 494 w 536"/>
                <a:gd name="T105" fmla="*/ 353 h 430"/>
                <a:gd name="T106" fmla="*/ 508 w 536"/>
                <a:gd name="T107" fmla="*/ 328 h 430"/>
                <a:gd name="T108" fmla="*/ 536 w 536"/>
                <a:gd name="T109" fmla="*/ 289 h 430"/>
                <a:gd name="T110" fmla="*/ 532 w 536"/>
                <a:gd name="T111" fmla="*/ 222 h 430"/>
                <a:gd name="T112" fmla="*/ 515 w 536"/>
                <a:gd name="T113" fmla="*/ 180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36" h="430">
                  <a:moveTo>
                    <a:pt x="515" y="180"/>
                  </a:moveTo>
                  <a:lnTo>
                    <a:pt x="480" y="152"/>
                  </a:lnTo>
                  <a:lnTo>
                    <a:pt x="480" y="141"/>
                  </a:lnTo>
                  <a:lnTo>
                    <a:pt x="458" y="120"/>
                  </a:lnTo>
                  <a:lnTo>
                    <a:pt x="458" y="117"/>
                  </a:lnTo>
                  <a:lnTo>
                    <a:pt x="455" y="113"/>
                  </a:lnTo>
                  <a:lnTo>
                    <a:pt x="451" y="110"/>
                  </a:lnTo>
                  <a:lnTo>
                    <a:pt x="444" y="106"/>
                  </a:lnTo>
                  <a:lnTo>
                    <a:pt x="441" y="99"/>
                  </a:lnTo>
                  <a:lnTo>
                    <a:pt x="437" y="95"/>
                  </a:lnTo>
                  <a:lnTo>
                    <a:pt x="437" y="92"/>
                  </a:lnTo>
                  <a:lnTo>
                    <a:pt x="434" y="85"/>
                  </a:lnTo>
                  <a:lnTo>
                    <a:pt x="434" y="78"/>
                  </a:lnTo>
                  <a:lnTo>
                    <a:pt x="430" y="74"/>
                  </a:lnTo>
                  <a:lnTo>
                    <a:pt x="430" y="71"/>
                  </a:lnTo>
                  <a:lnTo>
                    <a:pt x="427" y="71"/>
                  </a:lnTo>
                  <a:lnTo>
                    <a:pt x="423" y="67"/>
                  </a:lnTo>
                  <a:lnTo>
                    <a:pt x="420" y="60"/>
                  </a:lnTo>
                  <a:lnTo>
                    <a:pt x="416" y="53"/>
                  </a:lnTo>
                  <a:lnTo>
                    <a:pt x="416" y="46"/>
                  </a:lnTo>
                  <a:lnTo>
                    <a:pt x="413" y="46"/>
                  </a:lnTo>
                  <a:lnTo>
                    <a:pt x="409" y="43"/>
                  </a:lnTo>
                  <a:lnTo>
                    <a:pt x="406" y="43"/>
                  </a:lnTo>
                  <a:lnTo>
                    <a:pt x="402" y="43"/>
                  </a:lnTo>
                  <a:lnTo>
                    <a:pt x="399" y="43"/>
                  </a:lnTo>
                  <a:lnTo>
                    <a:pt x="399" y="39"/>
                  </a:lnTo>
                  <a:lnTo>
                    <a:pt x="395" y="36"/>
                  </a:lnTo>
                  <a:lnTo>
                    <a:pt x="395" y="29"/>
                  </a:lnTo>
                  <a:lnTo>
                    <a:pt x="399" y="25"/>
                  </a:lnTo>
                  <a:lnTo>
                    <a:pt x="399" y="25"/>
                  </a:lnTo>
                  <a:lnTo>
                    <a:pt x="399" y="22"/>
                  </a:lnTo>
                  <a:lnTo>
                    <a:pt x="399" y="18"/>
                  </a:lnTo>
                  <a:lnTo>
                    <a:pt x="399" y="14"/>
                  </a:lnTo>
                  <a:lnTo>
                    <a:pt x="395" y="7"/>
                  </a:lnTo>
                  <a:lnTo>
                    <a:pt x="391" y="4"/>
                  </a:lnTo>
                  <a:lnTo>
                    <a:pt x="388" y="0"/>
                  </a:lnTo>
                  <a:lnTo>
                    <a:pt x="381" y="0"/>
                  </a:lnTo>
                  <a:lnTo>
                    <a:pt x="377" y="0"/>
                  </a:lnTo>
                  <a:lnTo>
                    <a:pt x="377" y="4"/>
                  </a:lnTo>
                  <a:lnTo>
                    <a:pt x="377" y="7"/>
                  </a:lnTo>
                  <a:lnTo>
                    <a:pt x="377" y="11"/>
                  </a:lnTo>
                  <a:lnTo>
                    <a:pt x="377" y="11"/>
                  </a:lnTo>
                  <a:lnTo>
                    <a:pt x="374" y="43"/>
                  </a:lnTo>
                  <a:lnTo>
                    <a:pt x="374" y="46"/>
                  </a:lnTo>
                  <a:lnTo>
                    <a:pt x="374" y="53"/>
                  </a:lnTo>
                  <a:lnTo>
                    <a:pt x="370" y="60"/>
                  </a:lnTo>
                  <a:lnTo>
                    <a:pt x="367" y="67"/>
                  </a:lnTo>
                  <a:lnTo>
                    <a:pt x="367" y="78"/>
                  </a:lnTo>
                  <a:lnTo>
                    <a:pt x="363" y="81"/>
                  </a:lnTo>
                  <a:lnTo>
                    <a:pt x="356" y="88"/>
                  </a:lnTo>
                  <a:lnTo>
                    <a:pt x="353" y="88"/>
                  </a:lnTo>
                  <a:lnTo>
                    <a:pt x="349" y="88"/>
                  </a:lnTo>
                  <a:lnTo>
                    <a:pt x="346" y="88"/>
                  </a:lnTo>
                  <a:lnTo>
                    <a:pt x="346" y="85"/>
                  </a:lnTo>
                  <a:lnTo>
                    <a:pt x="342" y="81"/>
                  </a:lnTo>
                  <a:lnTo>
                    <a:pt x="332" y="78"/>
                  </a:lnTo>
                  <a:lnTo>
                    <a:pt x="325" y="74"/>
                  </a:lnTo>
                  <a:lnTo>
                    <a:pt x="318" y="67"/>
                  </a:lnTo>
                  <a:lnTo>
                    <a:pt x="310" y="64"/>
                  </a:lnTo>
                  <a:lnTo>
                    <a:pt x="303" y="57"/>
                  </a:lnTo>
                  <a:lnTo>
                    <a:pt x="300" y="57"/>
                  </a:lnTo>
                  <a:lnTo>
                    <a:pt x="300" y="53"/>
                  </a:lnTo>
                  <a:lnTo>
                    <a:pt x="303" y="46"/>
                  </a:lnTo>
                  <a:lnTo>
                    <a:pt x="307" y="43"/>
                  </a:lnTo>
                  <a:lnTo>
                    <a:pt x="310" y="36"/>
                  </a:lnTo>
                  <a:lnTo>
                    <a:pt x="314" y="36"/>
                  </a:lnTo>
                  <a:lnTo>
                    <a:pt x="318" y="32"/>
                  </a:lnTo>
                  <a:lnTo>
                    <a:pt x="318" y="29"/>
                  </a:lnTo>
                  <a:lnTo>
                    <a:pt x="318" y="25"/>
                  </a:lnTo>
                  <a:lnTo>
                    <a:pt x="318" y="22"/>
                  </a:lnTo>
                  <a:lnTo>
                    <a:pt x="314" y="18"/>
                  </a:lnTo>
                  <a:lnTo>
                    <a:pt x="307" y="14"/>
                  </a:lnTo>
                  <a:lnTo>
                    <a:pt x="300" y="14"/>
                  </a:lnTo>
                  <a:lnTo>
                    <a:pt x="296" y="14"/>
                  </a:lnTo>
                  <a:lnTo>
                    <a:pt x="296" y="14"/>
                  </a:lnTo>
                  <a:lnTo>
                    <a:pt x="282" y="18"/>
                  </a:lnTo>
                  <a:lnTo>
                    <a:pt x="282" y="18"/>
                  </a:lnTo>
                  <a:lnTo>
                    <a:pt x="279" y="11"/>
                  </a:lnTo>
                  <a:lnTo>
                    <a:pt x="275" y="7"/>
                  </a:lnTo>
                  <a:lnTo>
                    <a:pt x="272" y="4"/>
                  </a:lnTo>
                  <a:lnTo>
                    <a:pt x="268" y="4"/>
                  </a:lnTo>
                  <a:lnTo>
                    <a:pt x="268" y="4"/>
                  </a:lnTo>
                  <a:lnTo>
                    <a:pt x="268" y="7"/>
                  </a:lnTo>
                  <a:lnTo>
                    <a:pt x="268" y="11"/>
                  </a:lnTo>
                  <a:lnTo>
                    <a:pt x="265" y="11"/>
                  </a:lnTo>
                  <a:lnTo>
                    <a:pt x="265" y="11"/>
                  </a:lnTo>
                  <a:lnTo>
                    <a:pt x="258" y="11"/>
                  </a:lnTo>
                  <a:lnTo>
                    <a:pt x="258" y="11"/>
                  </a:lnTo>
                  <a:lnTo>
                    <a:pt x="258" y="7"/>
                  </a:lnTo>
                  <a:lnTo>
                    <a:pt x="258" y="7"/>
                  </a:lnTo>
                  <a:lnTo>
                    <a:pt x="261" y="4"/>
                  </a:lnTo>
                  <a:lnTo>
                    <a:pt x="258" y="0"/>
                  </a:lnTo>
                  <a:lnTo>
                    <a:pt x="258" y="0"/>
                  </a:lnTo>
                  <a:lnTo>
                    <a:pt x="254" y="0"/>
                  </a:lnTo>
                  <a:lnTo>
                    <a:pt x="247" y="0"/>
                  </a:lnTo>
                  <a:lnTo>
                    <a:pt x="244" y="0"/>
                  </a:lnTo>
                  <a:lnTo>
                    <a:pt x="240" y="0"/>
                  </a:lnTo>
                  <a:lnTo>
                    <a:pt x="236" y="4"/>
                  </a:lnTo>
                  <a:lnTo>
                    <a:pt x="233" y="7"/>
                  </a:lnTo>
                  <a:lnTo>
                    <a:pt x="233" y="11"/>
                  </a:lnTo>
                  <a:lnTo>
                    <a:pt x="233" y="11"/>
                  </a:lnTo>
                  <a:lnTo>
                    <a:pt x="244" y="11"/>
                  </a:lnTo>
                  <a:lnTo>
                    <a:pt x="244" y="14"/>
                  </a:lnTo>
                  <a:lnTo>
                    <a:pt x="244" y="18"/>
                  </a:lnTo>
                  <a:lnTo>
                    <a:pt x="240" y="18"/>
                  </a:lnTo>
                  <a:lnTo>
                    <a:pt x="240" y="18"/>
                  </a:lnTo>
                  <a:lnTo>
                    <a:pt x="222" y="22"/>
                  </a:lnTo>
                  <a:lnTo>
                    <a:pt x="219" y="22"/>
                  </a:lnTo>
                  <a:lnTo>
                    <a:pt x="215" y="25"/>
                  </a:lnTo>
                  <a:lnTo>
                    <a:pt x="212" y="29"/>
                  </a:lnTo>
                  <a:lnTo>
                    <a:pt x="212" y="32"/>
                  </a:lnTo>
                  <a:lnTo>
                    <a:pt x="212" y="36"/>
                  </a:lnTo>
                  <a:lnTo>
                    <a:pt x="212" y="43"/>
                  </a:lnTo>
                  <a:lnTo>
                    <a:pt x="208" y="43"/>
                  </a:lnTo>
                  <a:lnTo>
                    <a:pt x="205" y="46"/>
                  </a:lnTo>
                  <a:lnTo>
                    <a:pt x="208" y="50"/>
                  </a:lnTo>
                  <a:lnTo>
                    <a:pt x="208" y="50"/>
                  </a:lnTo>
                  <a:lnTo>
                    <a:pt x="212" y="53"/>
                  </a:lnTo>
                  <a:lnTo>
                    <a:pt x="212" y="57"/>
                  </a:lnTo>
                  <a:lnTo>
                    <a:pt x="212" y="60"/>
                  </a:lnTo>
                  <a:lnTo>
                    <a:pt x="208" y="64"/>
                  </a:lnTo>
                  <a:lnTo>
                    <a:pt x="208" y="64"/>
                  </a:lnTo>
                  <a:lnTo>
                    <a:pt x="205" y="64"/>
                  </a:lnTo>
                  <a:lnTo>
                    <a:pt x="201" y="64"/>
                  </a:lnTo>
                  <a:lnTo>
                    <a:pt x="198" y="60"/>
                  </a:lnTo>
                  <a:lnTo>
                    <a:pt x="191" y="57"/>
                  </a:lnTo>
                  <a:lnTo>
                    <a:pt x="187" y="57"/>
                  </a:lnTo>
                  <a:lnTo>
                    <a:pt x="184" y="53"/>
                  </a:lnTo>
                  <a:lnTo>
                    <a:pt x="180" y="50"/>
                  </a:lnTo>
                  <a:lnTo>
                    <a:pt x="177" y="50"/>
                  </a:lnTo>
                  <a:lnTo>
                    <a:pt x="170" y="50"/>
                  </a:lnTo>
                  <a:lnTo>
                    <a:pt x="163" y="53"/>
                  </a:lnTo>
                  <a:lnTo>
                    <a:pt x="155" y="57"/>
                  </a:lnTo>
                  <a:lnTo>
                    <a:pt x="152" y="60"/>
                  </a:lnTo>
                  <a:lnTo>
                    <a:pt x="145" y="67"/>
                  </a:lnTo>
                  <a:lnTo>
                    <a:pt x="145" y="71"/>
                  </a:lnTo>
                  <a:lnTo>
                    <a:pt x="145" y="74"/>
                  </a:lnTo>
                  <a:lnTo>
                    <a:pt x="138" y="74"/>
                  </a:lnTo>
                  <a:lnTo>
                    <a:pt x="134" y="78"/>
                  </a:lnTo>
                  <a:lnTo>
                    <a:pt x="134" y="85"/>
                  </a:lnTo>
                  <a:lnTo>
                    <a:pt x="134" y="88"/>
                  </a:lnTo>
                  <a:lnTo>
                    <a:pt x="134" y="88"/>
                  </a:lnTo>
                  <a:lnTo>
                    <a:pt x="127" y="88"/>
                  </a:lnTo>
                  <a:lnTo>
                    <a:pt x="124" y="92"/>
                  </a:lnTo>
                  <a:lnTo>
                    <a:pt x="120" y="95"/>
                  </a:lnTo>
                  <a:lnTo>
                    <a:pt x="117" y="99"/>
                  </a:lnTo>
                  <a:lnTo>
                    <a:pt x="113" y="106"/>
                  </a:lnTo>
                  <a:lnTo>
                    <a:pt x="113" y="110"/>
                  </a:lnTo>
                  <a:lnTo>
                    <a:pt x="113" y="113"/>
                  </a:lnTo>
                  <a:lnTo>
                    <a:pt x="110" y="120"/>
                  </a:lnTo>
                  <a:lnTo>
                    <a:pt x="106" y="127"/>
                  </a:lnTo>
                  <a:lnTo>
                    <a:pt x="99" y="131"/>
                  </a:lnTo>
                  <a:lnTo>
                    <a:pt x="96" y="134"/>
                  </a:lnTo>
                  <a:lnTo>
                    <a:pt x="96" y="138"/>
                  </a:lnTo>
                  <a:lnTo>
                    <a:pt x="64" y="141"/>
                  </a:lnTo>
                  <a:lnTo>
                    <a:pt x="32" y="145"/>
                  </a:lnTo>
                  <a:lnTo>
                    <a:pt x="29" y="145"/>
                  </a:lnTo>
                  <a:lnTo>
                    <a:pt x="25" y="148"/>
                  </a:lnTo>
                  <a:lnTo>
                    <a:pt x="22" y="155"/>
                  </a:lnTo>
                  <a:lnTo>
                    <a:pt x="15" y="159"/>
                  </a:lnTo>
                  <a:lnTo>
                    <a:pt x="7" y="166"/>
                  </a:lnTo>
                  <a:lnTo>
                    <a:pt x="4" y="169"/>
                  </a:lnTo>
                  <a:lnTo>
                    <a:pt x="0" y="173"/>
                  </a:lnTo>
                  <a:lnTo>
                    <a:pt x="0" y="180"/>
                  </a:lnTo>
                  <a:lnTo>
                    <a:pt x="0" y="187"/>
                  </a:lnTo>
                  <a:lnTo>
                    <a:pt x="0" y="194"/>
                  </a:lnTo>
                  <a:lnTo>
                    <a:pt x="4" y="201"/>
                  </a:lnTo>
                  <a:lnTo>
                    <a:pt x="4" y="205"/>
                  </a:lnTo>
                  <a:lnTo>
                    <a:pt x="7" y="208"/>
                  </a:lnTo>
                  <a:lnTo>
                    <a:pt x="7" y="215"/>
                  </a:lnTo>
                  <a:lnTo>
                    <a:pt x="7" y="222"/>
                  </a:lnTo>
                  <a:lnTo>
                    <a:pt x="4" y="229"/>
                  </a:lnTo>
                  <a:lnTo>
                    <a:pt x="4" y="243"/>
                  </a:lnTo>
                  <a:lnTo>
                    <a:pt x="11" y="265"/>
                  </a:lnTo>
                  <a:lnTo>
                    <a:pt x="18" y="282"/>
                  </a:lnTo>
                  <a:lnTo>
                    <a:pt x="22" y="293"/>
                  </a:lnTo>
                  <a:lnTo>
                    <a:pt x="22" y="296"/>
                  </a:lnTo>
                  <a:lnTo>
                    <a:pt x="25" y="303"/>
                  </a:lnTo>
                  <a:lnTo>
                    <a:pt x="29" y="310"/>
                  </a:lnTo>
                  <a:lnTo>
                    <a:pt x="29" y="314"/>
                  </a:lnTo>
                  <a:lnTo>
                    <a:pt x="32" y="317"/>
                  </a:lnTo>
                  <a:lnTo>
                    <a:pt x="25" y="342"/>
                  </a:lnTo>
                  <a:lnTo>
                    <a:pt x="18" y="349"/>
                  </a:lnTo>
                  <a:lnTo>
                    <a:pt x="15" y="353"/>
                  </a:lnTo>
                  <a:lnTo>
                    <a:pt x="18" y="356"/>
                  </a:lnTo>
                  <a:lnTo>
                    <a:pt x="18" y="360"/>
                  </a:lnTo>
                  <a:lnTo>
                    <a:pt x="22" y="363"/>
                  </a:lnTo>
                  <a:lnTo>
                    <a:pt x="25" y="363"/>
                  </a:lnTo>
                  <a:lnTo>
                    <a:pt x="25" y="360"/>
                  </a:lnTo>
                  <a:lnTo>
                    <a:pt x="29" y="360"/>
                  </a:lnTo>
                  <a:lnTo>
                    <a:pt x="32" y="360"/>
                  </a:lnTo>
                  <a:lnTo>
                    <a:pt x="32" y="360"/>
                  </a:lnTo>
                  <a:lnTo>
                    <a:pt x="32" y="363"/>
                  </a:lnTo>
                  <a:lnTo>
                    <a:pt x="32" y="367"/>
                  </a:lnTo>
                  <a:lnTo>
                    <a:pt x="36" y="370"/>
                  </a:lnTo>
                  <a:lnTo>
                    <a:pt x="43" y="370"/>
                  </a:lnTo>
                  <a:lnTo>
                    <a:pt x="50" y="370"/>
                  </a:lnTo>
                  <a:lnTo>
                    <a:pt x="53" y="370"/>
                  </a:lnTo>
                  <a:lnTo>
                    <a:pt x="60" y="374"/>
                  </a:lnTo>
                  <a:lnTo>
                    <a:pt x="67" y="370"/>
                  </a:lnTo>
                  <a:lnTo>
                    <a:pt x="71" y="367"/>
                  </a:lnTo>
                  <a:lnTo>
                    <a:pt x="74" y="363"/>
                  </a:lnTo>
                  <a:lnTo>
                    <a:pt x="78" y="360"/>
                  </a:lnTo>
                  <a:lnTo>
                    <a:pt x="81" y="356"/>
                  </a:lnTo>
                  <a:lnTo>
                    <a:pt x="81" y="356"/>
                  </a:lnTo>
                  <a:lnTo>
                    <a:pt x="106" y="356"/>
                  </a:lnTo>
                  <a:lnTo>
                    <a:pt x="110" y="356"/>
                  </a:lnTo>
                  <a:lnTo>
                    <a:pt x="117" y="360"/>
                  </a:lnTo>
                  <a:lnTo>
                    <a:pt x="124" y="360"/>
                  </a:lnTo>
                  <a:lnTo>
                    <a:pt x="131" y="360"/>
                  </a:lnTo>
                  <a:lnTo>
                    <a:pt x="134" y="356"/>
                  </a:lnTo>
                  <a:lnTo>
                    <a:pt x="138" y="349"/>
                  </a:lnTo>
                  <a:lnTo>
                    <a:pt x="141" y="346"/>
                  </a:lnTo>
                  <a:lnTo>
                    <a:pt x="141" y="342"/>
                  </a:lnTo>
                  <a:lnTo>
                    <a:pt x="148" y="342"/>
                  </a:lnTo>
                  <a:lnTo>
                    <a:pt x="187" y="321"/>
                  </a:lnTo>
                  <a:lnTo>
                    <a:pt x="194" y="317"/>
                  </a:lnTo>
                  <a:lnTo>
                    <a:pt x="205" y="314"/>
                  </a:lnTo>
                  <a:lnTo>
                    <a:pt x="212" y="310"/>
                  </a:lnTo>
                  <a:lnTo>
                    <a:pt x="222" y="310"/>
                  </a:lnTo>
                  <a:lnTo>
                    <a:pt x="229" y="310"/>
                  </a:lnTo>
                  <a:lnTo>
                    <a:pt x="229" y="307"/>
                  </a:lnTo>
                  <a:lnTo>
                    <a:pt x="258" y="314"/>
                  </a:lnTo>
                  <a:lnTo>
                    <a:pt x="275" y="324"/>
                  </a:lnTo>
                  <a:lnTo>
                    <a:pt x="286" y="332"/>
                  </a:lnTo>
                  <a:lnTo>
                    <a:pt x="289" y="335"/>
                  </a:lnTo>
                  <a:lnTo>
                    <a:pt x="307" y="353"/>
                  </a:lnTo>
                  <a:lnTo>
                    <a:pt x="335" y="353"/>
                  </a:lnTo>
                  <a:lnTo>
                    <a:pt x="349" y="374"/>
                  </a:lnTo>
                  <a:lnTo>
                    <a:pt x="349" y="381"/>
                  </a:lnTo>
                  <a:lnTo>
                    <a:pt x="353" y="391"/>
                  </a:lnTo>
                  <a:lnTo>
                    <a:pt x="356" y="398"/>
                  </a:lnTo>
                  <a:lnTo>
                    <a:pt x="360" y="406"/>
                  </a:lnTo>
                  <a:lnTo>
                    <a:pt x="363" y="413"/>
                  </a:lnTo>
                  <a:lnTo>
                    <a:pt x="363" y="413"/>
                  </a:lnTo>
                  <a:lnTo>
                    <a:pt x="384" y="416"/>
                  </a:lnTo>
                  <a:lnTo>
                    <a:pt x="384" y="416"/>
                  </a:lnTo>
                  <a:lnTo>
                    <a:pt x="388" y="416"/>
                  </a:lnTo>
                  <a:lnTo>
                    <a:pt x="395" y="420"/>
                  </a:lnTo>
                  <a:lnTo>
                    <a:pt x="399" y="420"/>
                  </a:lnTo>
                  <a:lnTo>
                    <a:pt x="406" y="416"/>
                  </a:lnTo>
                  <a:lnTo>
                    <a:pt x="409" y="416"/>
                  </a:lnTo>
                  <a:lnTo>
                    <a:pt x="413" y="413"/>
                  </a:lnTo>
                  <a:lnTo>
                    <a:pt x="416" y="413"/>
                  </a:lnTo>
                  <a:lnTo>
                    <a:pt x="420" y="416"/>
                  </a:lnTo>
                  <a:lnTo>
                    <a:pt x="427" y="423"/>
                  </a:lnTo>
                  <a:lnTo>
                    <a:pt x="430" y="427"/>
                  </a:lnTo>
                  <a:lnTo>
                    <a:pt x="437" y="430"/>
                  </a:lnTo>
                  <a:lnTo>
                    <a:pt x="437" y="430"/>
                  </a:lnTo>
                  <a:lnTo>
                    <a:pt x="441" y="430"/>
                  </a:lnTo>
                  <a:lnTo>
                    <a:pt x="448" y="427"/>
                  </a:lnTo>
                  <a:lnTo>
                    <a:pt x="455" y="423"/>
                  </a:lnTo>
                  <a:lnTo>
                    <a:pt x="462" y="416"/>
                  </a:lnTo>
                  <a:lnTo>
                    <a:pt x="473" y="413"/>
                  </a:lnTo>
                  <a:lnTo>
                    <a:pt x="480" y="409"/>
                  </a:lnTo>
                  <a:lnTo>
                    <a:pt x="487" y="406"/>
                  </a:lnTo>
                  <a:lnTo>
                    <a:pt x="490" y="398"/>
                  </a:lnTo>
                  <a:lnTo>
                    <a:pt x="490" y="395"/>
                  </a:lnTo>
                  <a:lnTo>
                    <a:pt x="490" y="384"/>
                  </a:lnTo>
                  <a:lnTo>
                    <a:pt x="487" y="377"/>
                  </a:lnTo>
                  <a:lnTo>
                    <a:pt x="483" y="370"/>
                  </a:lnTo>
                  <a:lnTo>
                    <a:pt x="483" y="363"/>
                  </a:lnTo>
                  <a:lnTo>
                    <a:pt x="487" y="360"/>
                  </a:lnTo>
                  <a:lnTo>
                    <a:pt x="490" y="356"/>
                  </a:lnTo>
                  <a:lnTo>
                    <a:pt x="494" y="353"/>
                  </a:lnTo>
                  <a:lnTo>
                    <a:pt x="497" y="349"/>
                  </a:lnTo>
                  <a:lnTo>
                    <a:pt x="501" y="342"/>
                  </a:lnTo>
                  <a:lnTo>
                    <a:pt x="504" y="335"/>
                  </a:lnTo>
                  <a:lnTo>
                    <a:pt x="504" y="332"/>
                  </a:lnTo>
                  <a:lnTo>
                    <a:pt x="508" y="328"/>
                  </a:lnTo>
                  <a:lnTo>
                    <a:pt x="515" y="310"/>
                  </a:lnTo>
                  <a:lnTo>
                    <a:pt x="522" y="307"/>
                  </a:lnTo>
                  <a:lnTo>
                    <a:pt x="529" y="300"/>
                  </a:lnTo>
                  <a:lnTo>
                    <a:pt x="532" y="293"/>
                  </a:lnTo>
                  <a:lnTo>
                    <a:pt x="536" y="289"/>
                  </a:lnTo>
                  <a:lnTo>
                    <a:pt x="536" y="286"/>
                  </a:lnTo>
                  <a:lnTo>
                    <a:pt x="536" y="279"/>
                  </a:lnTo>
                  <a:lnTo>
                    <a:pt x="536" y="261"/>
                  </a:lnTo>
                  <a:lnTo>
                    <a:pt x="536" y="240"/>
                  </a:lnTo>
                  <a:lnTo>
                    <a:pt x="532" y="222"/>
                  </a:lnTo>
                  <a:lnTo>
                    <a:pt x="532" y="212"/>
                  </a:lnTo>
                  <a:lnTo>
                    <a:pt x="529" y="201"/>
                  </a:lnTo>
                  <a:lnTo>
                    <a:pt x="522" y="191"/>
                  </a:lnTo>
                  <a:lnTo>
                    <a:pt x="518" y="184"/>
                  </a:lnTo>
                  <a:lnTo>
                    <a:pt x="515" y="180"/>
                  </a:lnTo>
                  <a:lnTo>
                    <a:pt x="515" y="18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30" name="Freeform 326"/>
            <p:cNvSpPr>
              <a:spLocks/>
            </p:cNvSpPr>
            <p:nvPr userDrawn="1"/>
          </p:nvSpPr>
          <p:spPr bwMode="gray">
            <a:xfrm>
              <a:off x="2201" y="2404"/>
              <a:ext cx="22" cy="11"/>
            </a:xfrm>
            <a:custGeom>
              <a:avLst/>
              <a:gdLst>
                <a:gd name="T0" fmla="*/ 0 w 21"/>
                <a:gd name="T1" fmla="*/ 3 h 10"/>
                <a:gd name="T2" fmla="*/ 0 w 21"/>
                <a:gd name="T3" fmla="*/ 7 h 10"/>
                <a:gd name="T4" fmla="*/ 4 w 21"/>
                <a:gd name="T5" fmla="*/ 10 h 10"/>
                <a:gd name="T6" fmla="*/ 11 w 21"/>
                <a:gd name="T7" fmla="*/ 10 h 10"/>
                <a:gd name="T8" fmla="*/ 14 w 21"/>
                <a:gd name="T9" fmla="*/ 10 h 10"/>
                <a:gd name="T10" fmla="*/ 18 w 21"/>
                <a:gd name="T11" fmla="*/ 7 h 10"/>
                <a:gd name="T12" fmla="*/ 21 w 21"/>
                <a:gd name="T13" fmla="*/ 3 h 10"/>
                <a:gd name="T14" fmla="*/ 18 w 21"/>
                <a:gd name="T15" fmla="*/ 3 h 10"/>
                <a:gd name="T16" fmla="*/ 14 w 21"/>
                <a:gd name="T17" fmla="*/ 0 h 10"/>
                <a:gd name="T18" fmla="*/ 11 w 21"/>
                <a:gd name="T19" fmla="*/ 0 h 10"/>
                <a:gd name="T20" fmla="*/ 4 w 21"/>
                <a:gd name="T21" fmla="*/ 0 h 10"/>
                <a:gd name="T22" fmla="*/ 0 w 21"/>
                <a:gd name="T23" fmla="*/ 3 h 10"/>
                <a:gd name="T24" fmla="*/ 0 w 21"/>
                <a:gd name="T2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" h="10">
                  <a:moveTo>
                    <a:pt x="0" y="3"/>
                  </a:moveTo>
                  <a:lnTo>
                    <a:pt x="0" y="7"/>
                  </a:lnTo>
                  <a:lnTo>
                    <a:pt x="4" y="10"/>
                  </a:lnTo>
                  <a:lnTo>
                    <a:pt x="11" y="10"/>
                  </a:lnTo>
                  <a:lnTo>
                    <a:pt x="14" y="10"/>
                  </a:lnTo>
                  <a:lnTo>
                    <a:pt x="18" y="7"/>
                  </a:lnTo>
                  <a:lnTo>
                    <a:pt x="21" y="3"/>
                  </a:lnTo>
                  <a:lnTo>
                    <a:pt x="18" y="3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31" name="Freeform 327"/>
            <p:cNvSpPr>
              <a:spLocks/>
            </p:cNvSpPr>
            <p:nvPr userDrawn="1"/>
          </p:nvSpPr>
          <p:spPr bwMode="gray">
            <a:xfrm>
              <a:off x="2237" y="2408"/>
              <a:ext cx="22" cy="7"/>
            </a:xfrm>
            <a:custGeom>
              <a:avLst/>
              <a:gdLst>
                <a:gd name="T0" fmla="*/ 0 w 21"/>
                <a:gd name="T1" fmla="*/ 4 h 7"/>
                <a:gd name="T2" fmla="*/ 4 w 21"/>
                <a:gd name="T3" fmla="*/ 7 h 7"/>
                <a:gd name="T4" fmla="*/ 7 w 21"/>
                <a:gd name="T5" fmla="*/ 7 h 7"/>
                <a:gd name="T6" fmla="*/ 11 w 21"/>
                <a:gd name="T7" fmla="*/ 7 h 7"/>
                <a:gd name="T8" fmla="*/ 14 w 21"/>
                <a:gd name="T9" fmla="*/ 7 h 7"/>
                <a:gd name="T10" fmla="*/ 18 w 21"/>
                <a:gd name="T11" fmla="*/ 7 h 7"/>
                <a:gd name="T12" fmla="*/ 21 w 21"/>
                <a:gd name="T13" fmla="*/ 4 h 7"/>
                <a:gd name="T14" fmla="*/ 18 w 21"/>
                <a:gd name="T15" fmla="*/ 0 h 7"/>
                <a:gd name="T16" fmla="*/ 11 w 21"/>
                <a:gd name="T17" fmla="*/ 0 h 7"/>
                <a:gd name="T18" fmla="*/ 7 w 21"/>
                <a:gd name="T19" fmla="*/ 0 h 7"/>
                <a:gd name="T20" fmla="*/ 4 w 21"/>
                <a:gd name="T21" fmla="*/ 0 h 7"/>
                <a:gd name="T22" fmla="*/ 0 w 21"/>
                <a:gd name="T2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7">
                  <a:moveTo>
                    <a:pt x="0" y="4"/>
                  </a:moveTo>
                  <a:lnTo>
                    <a:pt x="4" y="7"/>
                  </a:lnTo>
                  <a:lnTo>
                    <a:pt x="7" y="7"/>
                  </a:lnTo>
                  <a:lnTo>
                    <a:pt x="11" y="7"/>
                  </a:lnTo>
                  <a:lnTo>
                    <a:pt x="14" y="7"/>
                  </a:lnTo>
                  <a:lnTo>
                    <a:pt x="18" y="7"/>
                  </a:lnTo>
                  <a:lnTo>
                    <a:pt x="21" y="4"/>
                  </a:lnTo>
                  <a:lnTo>
                    <a:pt x="18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32" name="Freeform 328"/>
            <p:cNvSpPr>
              <a:spLocks/>
            </p:cNvSpPr>
            <p:nvPr userDrawn="1"/>
          </p:nvSpPr>
          <p:spPr bwMode="gray">
            <a:xfrm>
              <a:off x="2259" y="2419"/>
              <a:ext cx="15" cy="27"/>
            </a:xfrm>
            <a:custGeom>
              <a:avLst/>
              <a:gdLst>
                <a:gd name="T0" fmla="*/ 0 w 15"/>
                <a:gd name="T1" fmla="*/ 14 h 25"/>
                <a:gd name="T2" fmla="*/ 0 w 15"/>
                <a:gd name="T3" fmla="*/ 18 h 25"/>
                <a:gd name="T4" fmla="*/ 4 w 15"/>
                <a:gd name="T5" fmla="*/ 21 h 25"/>
                <a:gd name="T6" fmla="*/ 7 w 15"/>
                <a:gd name="T7" fmla="*/ 25 h 25"/>
                <a:gd name="T8" fmla="*/ 11 w 15"/>
                <a:gd name="T9" fmla="*/ 21 h 25"/>
                <a:gd name="T10" fmla="*/ 15 w 15"/>
                <a:gd name="T11" fmla="*/ 18 h 25"/>
                <a:gd name="T12" fmla="*/ 15 w 15"/>
                <a:gd name="T13" fmla="*/ 14 h 25"/>
                <a:gd name="T14" fmla="*/ 15 w 15"/>
                <a:gd name="T15" fmla="*/ 7 h 25"/>
                <a:gd name="T16" fmla="*/ 11 w 15"/>
                <a:gd name="T17" fmla="*/ 3 h 25"/>
                <a:gd name="T18" fmla="*/ 7 w 15"/>
                <a:gd name="T19" fmla="*/ 0 h 25"/>
                <a:gd name="T20" fmla="*/ 4 w 15"/>
                <a:gd name="T21" fmla="*/ 3 h 25"/>
                <a:gd name="T22" fmla="*/ 0 w 15"/>
                <a:gd name="T23" fmla="*/ 7 h 25"/>
                <a:gd name="T24" fmla="*/ 0 w 15"/>
                <a:gd name="T25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" h="25">
                  <a:moveTo>
                    <a:pt x="0" y="14"/>
                  </a:moveTo>
                  <a:lnTo>
                    <a:pt x="0" y="18"/>
                  </a:lnTo>
                  <a:lnTo>
                    <a:pt x="4" y="21"/>
                  </a:lnTo>
                  <a:lnTo>
                    <a:pt x="7" y="25"/>
                  </a:lnTo>
                  <a:lnTo>
                    <a:pt x="11" y="21"/>
                  </a:lnTo>
                  <a:lnTo>
                    <a:pt x="15" y="18"/>
                  </a:lnTo>
                  <a:lnTo>
                    <a:pt x="15" y="14"/>
                  </a:lnTo>
                  <a:lnTo>
                    <a:pt x="15" y="7"/>
                  </a:lnTo>
                  <a:lnTo>
                    <a:pt x="11" y="3"/>
                  </a:lnTo>
                  <a:lnTo>
                    <a:pt x="7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33" name="Freeform 329"/>
            <p:cNvSpPr>
              <a:spLocks/>
            </p:cNvSpPr>
            <p:nvPr userDrawn="1"/>
          </p:nvSpPr>
          <p:spPr bwMode="gray">
            <a:xfrm>
              <a:off x="2266" y="2400"/>
              <a:ext cx="44" cy="19"/>
            </a:xfrm>
            <a:custGeom>
              <a:avLst/>
              <a:gdLst>
                <a:gd name="T0" fmla="*/ 43 w 43"/>
                <a:gd name="T1" fmla="*/ 7 h 18"/>
                <a:gd name="T2" fmla="*/ 39 w 43"/>
                <a:gd name="T3" fmla="*/ 4 h 18"/>
                <a:gd name="T4" fmla="*/ 32 w 43"/>
                <a:gd name="T5" fmla="*/ 0 h 18"/>
                <a:gd name="T6" fmla="*/ 22 w 43"/>
                <a:gd name="T7" fmla="*/ 0 h 18"/>
                <a:gd name="T8" fmla="*/ 11 w 43"/>
                <a:gd name="T9" fmla="*/ 0 h 18"/>
                <a:gd name="T10" fmla="*/ 4 w 43"/>
                <a:gd name="T11" fmla="*/ 4 h 18"/>
                <a:gd name="T12" fmla="*/ 0 w 43"/>
                <a:gd name="T13" fmla="*/ 7 h 18"/>
                <a:gd name="T14" fmla="*/ 4 w 43"/>
                <a:gd name="T15" fmla="*/ 14 h 18"/>
                <a:gd name="T16" fmla="*/ 11 w 43"/>
                <a:gd name="T17" fmla="*/ 18 h 18"/>
                <a:gd name="T18" fmla="*/ 22 w 43"/>
                <a:gd name="T19" fmla="*/ 18 h 18"/>
                <a:gd name="T20" fmla="*/ 32 w 43"/>
                <a:gd name="T21" fmla="*/ 18 h 18"/>
                <a:gd name="T22" fmla="*/ 39 w 43"/>
                <a:gd name="T23" fmla="*/ 14 h 18"/>
                <a:gd name="T24" fmla="*/ 43 w 43"/>
                <a:gd name="T25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8">
                  <a:moveTo>
                    <a:pt x="43" y="7"/>
                  </a:moveTo>
                  <a:lnTo>
                    <a:pt x="39" y="4"/>
                  </a:lnTo>
                  <a:lnTo>
                    <a:pt x="32" y="0"/>
                  </a:lnTo>
                  <a:lnTo>
                    <a:pt x="22" y="0"/>
                  </a:lnTo>
                  <a:lnTo>
                    <a:pt x="11" y="0"/>
                  </a:lnTo>
                  <a:lnTo>
                    <a:pt x="4" y="4"/>
                  </a:lnTo>
                  <a:lnTo>
                    <a:pt x="0" y="7"/>
                  </a:lnTo>
                  <a:lnTo>
                    <a:pt x="4" y="14"/>
                  </a:lnTo>
                  <a:lnTo>
                    <a:pt x="11" y="18"/>
                  </a:lnTo>
                  <a:lnTo>
                    <a:pt x="22" y="18"/>
                  </a:lnTo>
                  <a:lnTo>
                    <a:pt x="32" y="18"/>
                  </a:lnTo>
                  <a:lnTo>
                    <a:pt x="39" y="14"/>
                  </a:lnTo>
                  <a:lnTo>
                    <a:pt x="43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34" name="Freeform 330"/>
            <p:cNvSpPr>
              <a:spLocks/>
            </p:cNvSpPr>
            <p:nvPr userDrawn="1"/>
          </p:nvSpPr>
          <p:spPr bwMode="gray">
            <a:xfrm>
              <a:off x="1922" y="2207"/>
              <a:ext cx="148" cy="167"/>
            </a:xfrm>
            <a:custGeom>
              <a:avLst/>
              <a:gdLst>
                <a:gd name="T0" fmla="*/ 141 w 144"/>
                <a:gd name="T1" fmla="*/ 126 h 155"/>
                <a:gd name="T2" fmla="*/ 144 w 144"/>
                <a:gd name="T3" fmla="*/ 119 h 155"/>
                <a:gd name="T4" fmla="*/ 141 w 144"/>
                <a:gd name="T5" fmla="*/ 116 h 155"/>
                <a:gd name="T6" fmla="*/ 134 w 144"/>
                <a:gd name="T7" fmla="*/ 105 h 155"/>
                <a:gd name="T8" fmla="*/ 120 w 144"/>
                <a:gd name="T9" fmla="*/ 102 h 155"/>
                <a:gd name="T10" fmla="*/ 113 w 144"/>
                <a:gd name="T11" fmla="*/ 84 h 155"/>
                <a:gd name="T12" fmla="*/ 109 w 144"/>
                <a:gd name="T13" fmla="*/ 77 h 155"/>
                <a:gd name="T14" fmla="*/ 116 w 144"/>
                <a:gd name="T15" fmla="*/ 77 h 155"/>
                <a:gd name="T16" fmla="*/ 113 w 144"/>
                <a:gd name="T17" fmla="*/ 74 h 155"/>
                <a:gd name="T18" fmla="*/ 98 w 144"/>
                <a:gd name="T19" fmla="*/ 63 h 155"/>
                <a:gd name="T20" fmla="*/ 84 w 144"/>
                <a:gd name="T21" fmla="*/ 49 h 155"/>
                <a:gd name="T22" fmla="*/ 74 w 144"/>
                <a:gd name="T23" fmla="*/ 42 h 155"/>
                <a:gd name="T24" fmla="*/ 70 w 144"/>
                <a:gd name="T25" fmla="*/ 42 h 155"/>
                <a:gd name="T26" fmla="*/ 46 w 144"/>
                <a:gd name="T27" fmla="*/ 21 h 155"/>
                <a:gd name="T28" fmla="*/ 42 w 144"/>
                <a:gd name="T29" fmla="*/ 17 h 155"/>
                <a:gd name="T30" fmla="*/ 39 w 144"/>
                <a:gd name="T31" fmla="*/ 7 h 155"/>
                <a:gd name="T32" fmla="*/ 28 w 144"/>
                <a:gd name="T33" fmla="*/ 0 h 155"/>
                <a:gd name="T34" fmla="*/ 17 w 144"/>
                <a:gd name="T35" fmla="*/ 0 h 155"/>
                <a:gd name="T36" fmla="*/ 7 w 144"/>
                <a:gd name="T37" fmla="*/ 0 h 155"/>
                <a:gd name="T38" fmla="*/ 0 w 144"/>
                <a:gd name="T39" fmla="*/ 0 h 155"/>
                <a:gd name="T40" fmla="*/ 3 w 144"/>
                <a:gd name="T41" fmla="*/ 7 h 155"/>
                <a:gd name="T42" fmla="*/ 10 w 144"/>
                <a:gd name="T43" fmla="*/ 14 h 155"/>
                <a:gd name="T44" fmla="*/ 17 w 144"/>
                <a:gd name="T45" fmla="*/ 17 h 155"/>
                <a:gd name="T46" fmla="*/ 39 w 144"/>
                <a:gd name="T47" fmla="*/ 45 h 155"/>
                <a:gd name="T48" fmla="*/ 46 w 144"/>
                <a:gd name="T49" fmla="*/ 56 h 155"/>
                <a:gd name="T50" fmla="*/ 46 w 144"/>
                <a:gd name="T51" fmla="*/ 63 h 155"/>
                <a:gd name="T52" fmla="*/ 60 w 144"/>
                <a:gd name="T53" fmla="*/ 81 h 155"/>
                <a:gd name="T54" fmla="*/ 81 w 144"/>
                <a:gd name="T55" fmla="*/ 112 h 155"/>
                <a:gd name="T56" fmla="*/ 105 w 144"/>
                <a:gd name="T57" fmla="*/ 141 h 155"/>
                <a:gd name="T58" fmla="*/ 130 w 144"/>
                <a:gd name="T59" fmla="*/ 155 h 155"/>
                <a:gd name="T60" fmla="*/ 134 w 144"/>
                <a:gd name="T61" fmla="*/ 155 h 155"/>
                <a:gd name="T62" fmla="*/ 141 w 144"/>
                <a:gd name="T63" fmla="*/ 151 h 155"/>
                <a:gd name="T64" fmla="*/ 144 w 144"/>
                <a:gd name="T65" fmla="*/ 141 h 155"/>
                <a:gd name="T66" fmla="*/ 144 w 144"/>
                <a:gd name="T67" fmla="*/ 133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4" h="155">
                  <a:moveTo>
                    <a:pt x="144" y="133"/>
                  </a:moveTo>
                  <a:lnTo>
                    <a:pt x="141" y="126"/>
                  </a:lnTo>
                  <a:lnTo>
                    <a:pt x="141" y="123"/>
                  </a:lnTo>
                  <a:lnTo>
                    <a:pt x="144" y="119"/>
                  </a:lnTo>
                  <a:lnTo>
                    <a:pt x="144" y="119"/>
                  </a:lnTo>
                  <a:lnTo>
                    <a:pt x="141" y="116"/>
                  </a:lnTo>
                  <a:lnTo>
                    <a:pt x="137" y="109"/>
                  </a:lnTo>
                  <a:lnTo>
                    <a:pt x="134" y="105"/>
                  </a:lnTo>
                  <a:lnTo>
                    <a:pt x="134" y="102"/>
                  </a:lnTo>
                  <a:lnTo>
                    <a:pt x="120" y="102"/>
                  </a:lnTo>
                  <a:lnTo>
                    <a:pt x="120" y="91"/>
                  </a:lnTo>
                  <a:lnTo>
                    <a:pt x="113" y="84"/>
                  </a:lnTo>
                  <a:lnTo>
                    <a:pt x="109" y="81"/>
                  </a:lnTo>
                  <a:lnTo>
                    <a:pt x="109" y="77"/>
                  </a:lnTo>
                  <a:lnTo>
                    <a:pt x="113" y="77"/>
                  </a:lnTo>
                  <a:lnTo>
                    <a:pt x="116" y="77"/>
                  </a:lnTo>
                  <a:lnTo>
                    <a:pt x="116" y="77"/>
                  </a:lnTo>
                  <a:lnTo>
                    <a:pt x="113" y="74"/>
                  </a:lnTo>
                  <a:lnTo>
                    <a:pt x="105" y="67"/>
                  </a:lnTo>
                  <a:lnTo>
                    <a:pt x="98" y="63"/>
                  </a:lnTo>
                  <a:lnTo>
                    <a:pt x="91" y="56"/>
                  </a:lnTo>
                  <a:lnTo>
                    <a:pt x="84" y="49"/>
                  </a:lnTo>
                  <a:lnTo>
                    <a:pt x="77" y="45"/>
                  </a:lnTo>
                  <a:lnTo>
                    <a:pt x="74" y="42"/>
                  </a:lnTo>
                  <a:lnTo>
                    <a:pt x="74" y="38"/>
                  </a:lnTo>
                  <a:lnTo>
                    <a:pt x="70" y="42"/>
                  </a:lnTo>
                  <a:lnTo>
                    <a:pt x="46" y="21"/>
                  </a:lnTo>
                  <a:lnTo>
                    <a:pt x="46" y="21"/>
                  </a:lnTo>
                  <a:lnTo>
                    <a:pt x="46" y="17"/>
                  </a:lnTo>
                  <a:lnTo>
                    <a:pt x="42" y="17"/>
                  </a:lnTo>
                  <a:lnTo>
                    <a:pt x="42" y="14"/>
                  </a:lnTo>
                  <a:lnTo>
                    <a:pt x="39" y="7"/>
                  </a:lnTo>
                  <a:lnTo>
                    <a:pt x="32" y="0"/>
                  </a:lnTo>
                  <a:lnTo>
                    <a:pt x="28" y="0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14" y="3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3" y="7"/>
                  </a:lnTo>
                  <a:lnTo>
                    <a:pt x="7" y="10"/>
                  </a:lnTo>
                  <a:lnTo>
                    <a:pt x="10" y="14"/>
                  </a:lnTo>
                  <a:lnTo>
                    <a:pt x="14" y="17"/>
                  </a:lnTo>
                  <a:lnTo>
                    <a:pt x="17" y="17"/>
                  </a:lnTo>
                  <a:lnTo>
                    <a:pt x="35" y="42"/>
                  </a:lnTo>
                  <a:lnTo>
                    <a:pt x="39" y="45"/>
                  </a:lnTo>
                  <a:lnTo>
                    <a:pt x="42" y="52"/>
                  </a:lnTo>
                  <a:lnTo>
                    <a:pt x="46" y="56"/>
                  </a:lnTo>
                  <a:lnTo>
                    <a:pt x="46" y="60"/>
                  </a:lnTo>
                  <a:lnTo>
                    <a:pt x="46" y="63"/>
                  </a:lnTo>
                  <a:lnTo>
                    <a:pt x="56" y="70"/>
                  </a:lnTo>
                  <a:lnTo>
                    <a:pt x="60" y="81"/>
                  </a:lnTo>
                  <a:lnTo>
                    <a:pt x="67" y="95"/>
                  </a:lnTo>
                  <a:lnTo>
                    <a:pt x="81" y="112"/>
                  </a:lnTo>
                  <a:lnTo>
                    <a:pt x="95" y="130"/>
                  </a:lnTo>
                  <a:lnTo>
                    <a:pt x="105" y="141"/>
                  </a:lnTo>
                  <a:lnTo>
                    <a:pt x="109" y="148"/>
                  </a:lnTo>
                  <a:lnTo>
                    <a:pt x="130" y="155"/>
                  </a:lnTo>
                  <a:lnTo>
                    <a:pt x="130" y="155"/>
                  </a:lnTo>
                  <a:lnTo>
                    <a:pt x="134" y="155"/>
                  </a:lnTo>
                  <a:lnTo>
                    <a:pt x="137" y="151"/>
                  </a:lnTo>
                  <a:lnTo>
                    <a:pt x="141" y="151"/>
                  </a:lnTo>
                  <a:lnTo>
                    <a:pt x="144" y="144"/>
                  </a:lnTo>
                  <a:lnTo>
                    <a:pt x="144" y="141"/>
                  </a:lnTo>
                  <a:lnTo>
                    <a:pt x="144" y="133"/>
                  </a:lnTo>
                  <a:lnTo>
                    <a:pt x="144" y="13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35" name="Freeform 331"/>
            <p:cNvSpPr>
              <a:spLocks/>
            </p:cNvSpPr>
            <p:nvPr userDrawn="1"/>
          </p:nvSpPr>
          <p:spPr bwMode="gray">
            <a:xfrm>
              <a:off x="2067" y="2377"/>
              <a:ext cx="123" cy="38"/>
            </a:xfrm>
            <a:custGeom>
              <a:avLst/>
              <a:gdLst>
                <a:gd name="T0" fmla="*/ 116 w 119"/>
                <a:gd name="T1" fmla="*/ 21 h 35"/>
                <a:gd name="T2" fmla="*/ 116 w 119"/>
                <a:gd name="T3" fmla="*/ 21 h 35"/>
                <a:gd name="T4" fmla="*/ 109 w 119"/>
                <a:gd name="T5" fmla="*/ 18 h 35"/>
                <a:gd name="T6" fmla="*/ 105 w 119"/>
                <a:gd name="T7" fmla="*/ 14 h 35"/>
                <a:gd name="T8" fmla="*/ 95 w 119"/>
                <a:gd name="T9" fmla="*/ 14 h 35"/>
                <a:gd name="T10" fmla="*/ 88 w 119"/>
                <a:gd name="T11" fmla="*/ 11 h 35"/>
                <a:gd name="T12" fmla="*/ 81 w 119"/>
                <a:gd name="T13" fmla="*/ 7 h 35"/>
                <a:gd name="T14" fmla="*/ 74 w 119"/>
                <a:gd name="T15" fmla="*/ 7 h 35"/>
                <a:gd name="T16" fmla="*/ 67 w 119"/>
                <a:gd name="T17" fmla="*/ 7 h 35"/>
                <a:gd name="T18" fmla="*/ 60 w 119"/>
                <a:gd name="T19" fmla="*/ 7 h 35"/>
                <a:gd name="T20" fmla="*/ 60 w 119"/>
                <a:gd name="T21" fmla="*/ 7 h 35"/>
                <a:gd name="T22" fmla="*/ 24 w 119"/>
                <a:gd name="T23" fmla="*/ 0 h 35"/>
                <a:gd name="T24" fmla="*/ 17 w 119"/>
                <a:gd name="T25" fmla="*/ 0 h 35"/>
                <a:gd name="T26" fmla="*/ 10 w 119"/>
                <a:gd name="T27" fmla="*/ 0 h 35"/>
                <a:gd name="T28" fmla="*/ 7 w 119"/>
                <a:gd name="T29" fmla="*/ 0 h 35"/>
                <a:gd name="T30" fmla="*/ 3 w 119"/>
                <a:gd name="T31" fmla="*/ 4 h 35"/>
                <a:gd name="T32" fmla="*/ 0 w 119"/>
                <a:gd name="T33" fmla="*/ 4 h 35"/>
                <a:gd name="T34" fmla="*/ 0 w 119"/>
                <a:gd name="T35" fmla="*/ 11 h 35"/>
                <a:gd name="T36" fmla="*/ 21 w 119"/>
                <a:gd name="T37" fmla="*/ 25 h 35"/>
                <a:gd name="T38" fmla="*/ 53 w 119"/>
                <a:gd name="T39" fmla="*/ 25 h 35"/>
                <a:gd name="T40" fmla="*/ 74 w 119"/>
                <a:gd name="T41" fmla="*/ 32 h 35"/>
                <a:gd name="T42" fmla="*/ 77 w 119"/>
                <a:gd name="T43" fmla="*/ 32 h 35"/>
                <a:gd name="T44" fmla="*/ 84 w 119"/>
                <a:gd name="T45" fmla="*/ 32 h 35"/>
                <a:gd name="T46" fmla="*/ 91 w 119"/>
                <a:gd name="T47" fmla="*/ 32 h 35"/>
                <a:gd name="T48" fmla="*/ 98 w 119"/>
                <a:gd name="T49" fmla="*/ 35 h 35"/>
                <a:gd name="T50" fmla="*/ 109 w 119"/>
                <a:gd name="T51" fmla="*/ 35 h 35"/>
                <a:gd name="T52" fmla="*/ 116 w 119"/>
                <a:gd name="T53" fmla="*/ 35 h 35"/>
                <a:gd name="T54" fmla="*/ 119 w 119"/>
                <a:gd name="T55" fmla="*/ 35 h 35"/>
                <a:gd name="T56" fmla="*/ 119 w 119"/>
                <a:gd name="T57" fmla="*/ 32 h 35"/>
                <a:gd name="T58" fmla="*/ 119 w 119"/>
                <a:gd name="T59" fmla="*/ 28 h 35"/>
                <a:gd name="T60" fmla="*/ 119 w 119"/>
                <a:gd name="T61" fmla="*/ 25 h 35"/>
                <a:gd name="T62" fmla="*/ 119 w 119"/>
                <a:gd name="T63" fmla="*/ 21 h 35"/>
                <a:gd name="T64" fmla="*/ 116 w 119"/>
                <a:gd name="T65" fmla="*/ 2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19" h="35">
                  <a:moveTo>
                    <a:pt x="116" y="21"/>
                  </a:moveTo>
                  <a:lnTo>
                    <a:pt x="116" y="21"/>
                  </a:lnTo>
                  <a:lnTo>
                    <a:pt x="109" y="18"/>
                  </a:lnTo>
                  <a:lnTo>
                    <a:pt x="105" y="14"/>
                  </a:lnTo>
                  <a:lnTo>
                    <a:pt x="95" y="14"/>
                  </a:lnTo>
                  <a:lnTo>
                    <a:pt x="88" y="11"/>
                  </a:lnTo>
                  <a:lnTo>
                    <a:pt x="81" y="7"/>
                  </a:lnTo>
                  <a:lnTo>
                    <a:pt x="74" y="7"/>
                  </a:lnTo>
                  <a:lnTo>
                    <a:pt x="67" y="7"/>
                  </a:lnTo>
                  <a:lnTo>
                    <a:pt x="60" y="7"/>
                  </a:lnTo>
                  <a:lnTo>
                    <a:pt x="60" y="7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11"/>
                  </a:lnTo>
                  <a:lnTo>
                    <a:pt x="21" y="25"/>
                  </a:lnTo>
                  <a:lnTo>
                    <a:pt x="53" y="25"/>
                  </a:lnTo>
                  <a:lnTo>
                    <a:pt x="74" y="32"/>
                  </a:lnTo>
                  <a:lnTo>
                    <a:pt x="77" y="32"/>
                  </a:lnTo>
                  <a:lnTo>
                    <a:pt x="84" y="32"/>
                  </a:lnTo>
                  <a:lnTo>
                    <a:pt x="91" y="32"/>
                  </a:lnTo>
                  <a:lnTo>
                    <a:pt x="98" y="35"/>
                  </a:lnTo>
                  <a:lnTo>
                    <a:pt x="109" y="35"/>
                  </a:lnTo>
                  <a:lnTo>
                    <a:pt x="116" y="35"/>
                  </a:lnTo>
                  <a:lnTo>
                    <a:pt x="119" y="35"/>
                  </a:lnTo>
                  <a:lnTo>
                    <a:pt x="119" y="32"/>
                  </a:lnTo>
                  <a:lnTo>
                    <a:pt x="119" y="28"/>
                  </a:lnTo>
                  <a:lnTo>
                    <a:pt x="119" y="25"/>
                  </a:lnTo>
                  <a:lnTo>
                    <a:pt x="119" y="21"/>
                  </a:lnTo>
                  <a:lnTo>
                    <a:pt x="116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36" name="Freeform 332"/>
            <p:cNvSpPr>
              <a:spLocks/>
            </p:cNvSpPr>
            <p:nvPr userDrawn="1"/>
          </p:nvSpPr>
          <p:spPr bwMode="gray">
            <a:xfrm>
              <a:off x="2313" y="2404"/>
              <a:ext cx="66" cy="31"/>
            </a:xfrm>
            <a:custGeom>
              <a:avLst/>
              <a:gdLst>
                <a:gd name="T0" fmla="*/ 28 w 64"/>
                <a:gd name="T1" fmla="*/ 3 h 28"/>
                <a:gd name="T2" fmla="*/ 25 w 64"/>
                <a:gd name="T3" fmla="*/ 3 h 28"/>
                <a:gd name="T4" fmla="*/ 18 w 64"/>
                <a:gd name="T5" fmla="*/ 7 h 28"/>
                <a:gd name="T6" fmla="*/ 11 w 64"/>
                <a:gd name="T7" fmla="*/ 10 h 28"/>
                <a:gd name="T8" fmla="*/ 7 w 64"/>
                <a:gd name="T9" fmla="*/ 14 h 28"/>
                <a:gd name="T10" fmla="*/ 4 w 64"/>
                <a:gd name="T11" fmla="*/ 17 h 28"/>
                <a:gd name="T12" fmla="*/ 0 w 64"/>
                <a:gd name="T13" fmla="*/ 17 h 28"/>
                <a:gd name="T14" fmla="*/ 0 w 64"/>
                <a:gd name="T15" fmla="*/ 28 h 28"/>
                <a:gd name="T16" fmla="*/ 18 w 64"/>
                <a:gd name="T17" fmla="*/ 24 h 28"/>
                <a:gd name="T18" fmla="*/ 46 w 64"/>
                <a:gd name="T19" fmla="*/ 14 h 28"/>
                <a:gd name="T20" fmla="*/ 46 w 64"/>
                <a:gd name="T21" fmla="*/ 14 h 28"/>
                <a:gd name="T22" fmla="*/ 50 w 64"/>
                <a:gd name="T23" fmla="*/ 10 h 28"/>
                <a:gd name="T24" fmla="*/ 57 w 64"/>
                <a:gd name="T25" fmla="*/ 7 h 28"/>
                <a:gd name="T26" fmla="*/ 60 w 64"/>
                <a:gd name="T27" fmla="*/ 7 h 28"/>
                <a:gd name="T28" fmla="*/ 64 w 64"/>
                <a:gd name="T29" fmla="*/ 3 h 28"/>
                <a:gd name="T30" fmla="*/ 64 w 64"/>
                <a:gd name="T31" fmla="*/ 0 h 28"/>
                <a:gd name="T32" fmla="*/ 60 w 64"/>
                <a:gd name="T33" fmla="*/ 0 h 28"/>
                <a:gd name="T34" fmla="*/ 57 w 64"/>
                <a:gd name="T35" fmla="*/ 0 h 28"/>
                <a:gd name="T36" fmla="*/ 53 w 64"/>
                <a:gd name="T37" fmla="*/ 0 h 28"/>
                <a:gd name="T38" fmla="*/ 53 w 64"/>
                <a:gd name="T39" fmla="*/ 0 h 28"/>
                <a:gd name="T40" fmla="*/ 53 w 64"/>
                <a:gd name="T41" fmla="*/ 0 h 28"/>
                <a:gd name="T42" fmla="*/ 46 w 64"/>
                <a:gd name="T43" fmla="*/ 3 h 28"/>
                <a:gd name="T44" fmla="*/ 39 w 64"/>
                <a:gd name="T45" fmla="*/ 3 h 28"/>
                <a:gd name="T46" fmla="*/ 36 w 64"/>
                <a:gd name="T47" fmla="*/ 3 h 28"/>
                <a:gd name="T48" fmla="*/ 28 w 64"/>
                <a:gd name="T4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28">
                  <a:moveTo>
                    <a:pt x="28" y="3"/>
                  </a:moveTo>
                  <a:lnTo>
                    <a:pt x="25" y="3"/>
                  </a:lnTo>
                  <a:lnTo>
                    <a:pt x="18" y="7"/>
                  </a:lnTo>
                  <a:lnTo>
                    <a:pt x="11" y="10"/>
                  </a:lnTo>
                  <a:lnTo>
                    <a:pt x="7" y="14"/>
                  </a:lnTo>
                  <a:lnTo>
                    <a:pt x="4" y="17"/>
                  </a:lnTo>
                  <a:lnTo>
                    <a:pt x="0" y="17"/>
                  </a:lnTo>
                  <a:lnTo>
                    <a:pt x="0" y="28"/>
                  </a:lnTo>
                  <a:lnTo>
                    <a:pt x="18" y="24"/>
                  </a:lnTo>
                  <a:lnTo>
                    <a:pt x="46" y="14"/>
                  </a:lnTo>
                  <a:lnTo>
                    <a:pt x="46" y="14"/>
                  </a:lnTo>
                  <a:lnTo>
                    <a:pt x="50" y="10"/>
                  </a:lnTo>
                  <a:lnTo>
                    <a:pt x="57" y="7"/>
                  </a:lnTo>
                  <a:lnTo>
                    <a:pt x="60" y="7"/>
                  </a:lnTo>
                  <a:lnTo>
                    <a:pt x="64" y="3"/>
                  </a:lnTo>
                  <a:lnTo>
                    <a:pt x="64" y="0"/>
                  </a:lnTo>
                  <a:lnTo>
                    <a:pt x="60" y="0"/>
                  </a:lnTo>
                  <a:lnTo>
                    <a:pt x="57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46" y="3"/>
                  </a:lnTo>
                  <a:lnTo>
                    <a:pt x="39" y="3"/>
                  </a:lnTo>
                  <a:lnTo>
                    <a:pt x="36" y="3"/>
                  </a:lnTo>
                  <a:lnTo>
                    <a:pt x="2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37" name="Freeform 333"/>
            <p:cNvSpPr>
              <a:spLocks/>
            </p:cNvSpPr>
            <p:nvPr userDrawn="1"/>
          </p:nvSpPr>
          <p:spPr bwMode="gray">
            <a:xfrm>
              <a:off x="4614" y="1986"/>
              <a:ext cx="22" cy="12"/>
            </a:xfrm>
            <a:custGeom>
              <a:avLst/>
              <a:gdLst>
                <a:gd name="T0" fmla="*/ 21 w 21"/>
                <a:gd name="T1" fmla="*/ 7 h 11"/>
                <a:gd name="T2" fmla="*/ 14 w 21"/>
                <a:gd name="T3" fmla="*/ 4 h 11"/>
                <a:gd name="T4" fmla="*/ 11 w 21"/>
                <a:gd name="T5" fmla="*/ 0 h 11"/>
                <a:gd name="T6" fmla="*/ 4 w 21"/>
                <a:gd name="T7" fmla="*/ 0 h 11"/>
                <a:gd name="T8" fmla="*/ 0 w 21"/>
                <a:gd name="T9" fmla="*/ 4 h 11"/>
                <a:gd name="T10" fmla="*/ 11 w 21"/>
                <a:gd name="T11" fmla="*/ 11 h 11"/>
                <a:gd name="T12" fmla="*/ 21 w 21"/>
                <a:gd name="T13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11">
                  <a:moveTo>
                    <a:pt x="21" y="7"/>
                  </a:moveTo>
                  <a:lnTo>
                    <a:pt x="14" y="4"/>
                  </a:lnTo>
                  <a:lnTo>
                    <a:pt x="11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11" y="11"/>
                  </a:lnTo>
                  <a:lnTo>
                    <a:pt x="21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38" name="Freeform 334"/>
            <p:cNvSpPr>
              <a:spLocks noEditPoints="1"/>
            </p:cNvSpPr>
            <p:nvPr userDrawn="1"/>
          </p:nvSpPr>
          <p:spPr bwMode="gray">
            <a:xfrm>
              <a:off x="4597" y="2005"/>
              <a:ext cx="83" cy="43"/>
            </a:xfrm>
            <a:custGeom>
              <a:avLst/>
              <a:gdLst>
                <a:gd name="T0" fmla="*/ 17 w 81"/>
                <a:gd name="T1" fmla="*/ 28 h 39"/>
                <a:gd name="T2" fmla="*/ 21 w 81"/>
                <a:gd name="T3" fmla="*/ 32 h 39"/>
                <a:gd name="T4" fmla="*/ 24 w 81"/>
                <a:gd name="T5" fmla="*/ 32 h 39"/>
                <a:gd name="T6" fmla="*/ 28 w 81"/>
                <a:gd name="T7" fmla="*/ 35 h 39"/>
                <a:gd name="T8" fmla="*/ 31 w 81"/>
                <a:gd name="T9" fmla="*/ 39 h 39"/>
                <a:gd name="T10" fmla="*/ 38 w 81"/>
                <a:gd name="T11" fmla="*/ 39 h 39"/>
                <a:gd name="T12" fmla="*/ 42 w 81"/>
                <a:gd name="T13" fmla="*/ 35 h 39"/>
                <a:gd name="T14" fmla="*/ 42 w 81"/>
                <a:gd name="T15" fmla="*/ 35 h 39"/>
                <a:gd name="T16" fmla="*/ 42 w 81"/>
                <a:gd name="T17" fmla="*/ 35 h 39"/>
                <a:gd name="T18" fmla="*/ 42 w 81"/>
                <a:gd name="T19" fmla="*/ 35 h 39"/>
                <a:gd name="T20" fmla="*/ 46 w 81"/>
                <a:gd name="T21" fmla="*/ 35 h 39"/>
                <a:gd name="T22" fmla="*/ 49 w 81"/>
                <a:gd name="T23" fmla="*/ 35 h 39"/>
                <a:gd name="T24" fmla="*/ 53 w 81"/>
                <a:gd name="T25" fmla="*/ 32 h 39"/>
                <a:gd name="T26" fmla="*/ 56 w 81"/>
                <a:gd name="T27" fmla="*/ 28 h 39"/>
                <a:gd name="T28" fmla="*/ 60 w 81"/>
                <a:gd name="T29" fmla="*/ 28 h 39"/>
                <a:gd name="T30" fmla="*/ 60 w 81"/>
                <a:gd name="T31" fmla="*/ 28 h 39"/>
                <a:gd name="T32" fmla="*/ 63 w 81"/>
                <a:gd name="T33" fmla="*/ 32 h 39"/>
                <a:gd name="T34" fmla="*/ 74 w 81"/>
                <a:gd name="T35" fmla="*/ 28 h 39"/>
                <a:gd name="T36" fmla="*/ 81 w 81"/>
                <a:gd name="T37" fmla="*/ 25 h 39"/>
                <a:gd name="T38" fmla="*/ 77 w 81"/>
                <a:gd name="T39" fmla="*/ 18 h 39"/>
                <a:gd name="T40" fmla="*/ 74 w 81"/>
                <a:gd name="T41" fmla="*/ 14 h 39"/>
                <a:gd name="T42" fmla="*/ 63 w 81"/>
                <a:gd name="T43" fmla="*/ 14 h 39"/>
                <a:gd name="T44" fmla="*/ 70 w 81"/>
                <a:gd name="T45" fmla="*/ 10 h 39"/>
                <a:gd name="T46" fmla="*/ 60 w 81"/>
                <a:gd name="T47" fmla="*/ 10 h 39"/>
                <a:gd name="T48" fmla="*/ 53 w 81"/>
                <a:gd name="T49" fmla="*/ 7 h 39"/>
                <a:gd name="T50" fmla="*/ 46 w 81"/>
                <a:gd name="T51" fmla="*/ 3 h 39"/>
                <a:gd name="T52" fmla="*/ 42 w 81"/>
                <a:gd name="T53" fmla="*/ 3 h 39"/>
                <a:gd name="T54" fmla="*/ 42 w 81"/>
                <a:gd name="T55" fmla="*/ 3 h 39"/>
                <a:gd name="T56" fmla="*/ 28 w 81"/>
                <a:gd name="T57" fmla="*/ 0 h 39"/>
                <a:gd name="T58" fmla="*/ 17 w 81"/>
                <a:gd name="T59" fmla="*/ 0 h 39"/>
                <a:gd name="T60" fmla="*/ 10 w 81"/>
                <a:gd name="T61" fmla="*/ 0 h 39"/>
                <a:gd name="T62" fmla="*/ 7 w 81"/>
                <a:gd name="T63" fmla="*/ 7 h 39"/>
                <a:gd name="T64" fmla="*/ 10 w 81"/>
                <a:gd name="T65" fmla="*/ 7 h 39"/>
                <a:gd name="T66" fmla="*/ 14 w 81"/>
                <a:gd name="T67" fmla="*/ 7 h 39"/>
                <a:gd name="T68" fmla="*/ 17 w 81"/>
                <a:gd name="T69" fmla="*/ 7 h 39"/>
                <a:gd name="T70" fmla="*/ 21 w 81"/>
                <a:gd name="T71" fmla="*/ 7 h 39"/>
                <a:gd name="T72" fmla="*/ 24 w 81"/>
                <a:gd name="T73" fmla="*/ 10 h 39"/>
                <a:gd name="T74" fmla="*/ 24 w 81"/>
                <a:gd name="T75" fmla="*/ 14 h 39"/>
                <a:gd name="T76" fmla="*/ 24 w 81"/>
                <a:gd name="T77" fmla="*/ 14 h 39"/>
                <a:gd name="T78" fmla="*/ 24 w 81"/>
                <a:gd name="T79" fmla="*/ 18 h 39"/>
                <a:gd name="T80" fmla="*/ 24 w 81"/>
                <a:gd name="T81" fmla="*/ 18 h 39"/>
                <a:gd name="T82" fmla="*/ 24 w 81"/>
                <a:gd name="T83" fmla="*/ 21 h 39"/>
                <a:gd name="T84" fmla="*/ 17 w 81"/>
                <a:gd name="T85" fmla="*/ 21 h 39"/>
                <a:gd name="T86" fmla="*/ 7 w 81"/>
                <a:gd name="T87" fmla="*/ 18 h 39"/>
                <a:gd name="T88" fmla="*/ 0 w 81"/>
                <a:gd name="T89" fmla="*/ 18 h 39"/>
                <a:gd name="T90" fmla="*/ 0 w 81"/>
                <a:gd name="T91" fmla="*/ 21 h 39"/>
                <a:gd name="T92" fmla="*/ 3 w 81"/>
                <a:gd name="T93" fmla="*/ 25 h 39"/>
                <a:gd name="T94" fmla="*/ 7 w 81"/>
                <a:gd name="T95" fmla="*/ 25 h 39"/>
                <a:gd name="T96" fmla="*/ 10 w 81"/>
                <a:gd name="T97" fmla="*/ 25 h 39"/>
                <a:gd name="T98" fmla="*/ 14 w 81"/>
                <a:gd name="T99" fmla="*/ 28 h 39"/>
                <a:gd name="T100" fmla="*/ 17 w 81"/>
                <a:gd name="T101" fmla="*/ 28 h 39"/>
                <a:gd name="T102" fmla="*/ 38 w 81"/>
                <a:gd name="T103" fmla="*/ 18 h 39"/>
                <a:gd name="T104" fmla="*/ 42 w 81"/>
                <a:gd name="T105" fmla="*/ 18 h 39"/>
                <a:gd name="T106" fmla="*/ 42 w 81"/>
                <a:gd name="T107" fmla="*/ 14 h 39"/>
                <a:gd name="T108" fmla="*/ 46 w 81"/>
                <a:gd name="T109" fmla="*/ 10 h 39"/>
                <a:gd name="T110" fmla="*/ 46 w 81"/>
                <a:gd name="T111" fmla="*/ 14 h 39"/>
                <a:gd name="T112" fmla="*/ 42 w 81"/>
                <a:gd name="T113" fmla="*/ 18 h 39"/>
                <a:gd name="T114" fmla="*/ 38 w 81"/>
                <a:gd name="T115" fmla="*/ 18 h 39"/>
                <a:gd name="T116" fmla="*/ 38 w 81"/>
                <a:gd name="T117" fmla="*/ 21 h 39"/>
                <a:gd name="T118" fmla="*/ 38 w 81"/>
                <a:gd name="T119" fmla="*/ 21 h 39"/>
                <a:gd name="T120" fmla="*/ 38 w 81"/>
                <a:gd name="T121" fmla="*/ 21 h 39"/>
                <a:gd name="T122" fmla="*/ 38 w 81"/>
                <a:gd name="T123" fmla="*/ 21 h 39"/>
                <a:gd name="T124" fmla="*/ 38 w 81"/>
                <a:gd name="T125" fmla="*/ 1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1" h="39">
                  <a:moveTo>
                    <a:pt x="17" y="28"/>
                  </a:moveTo>
                  <a:lnTo>
                    <a:pt x="21" y="32"/>
                  </a:lnTo>
                  <a:lnTo>
                    <a:pt x="24" y="32"/>
                  </a:lnTo>
                  <a:lnTo>
                    <a:pt x="28" y="35"/>
                  </a:lnTo>
                  <a:lnTo>
                    <a:pt x="31" y="39"/>
                  </a:lnTo>
                  <a:lnTo>
                    <a:pt x="38" y="39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6" y="35"/>
                  </a:lnTo>
                  <a:lnTo>
                    <a:pt x="49" y="35"/>
                  </a:lnTo>
                  <a:lnTo>
                    <a:pt x="53" y="32"/>
                  </a:lnTo>
                  <a:lnTo>
                    <a:pt x="56" y="28"/>
                  </a:lnTo>
                  <a:lnTo>
                    <a:pt x="60" y="28"/>
                  </a:lnTo>
                  <a:lnTo>
                    <a:pt x="60" y="28"/>
                  </a:lnTo>
                  <a:lnTo>
                    <a:pt x="63" y="32"/>
                  </a:lnTo>
                  <a:lnTo>
                    <a:pt x="74" y="28"/>
                  </a:lnTo>
                  <a:lnTo>
                    <a:pt x="81" y="25"/>
                  </a:lnTo>
                  <a:lnTo>
                    <a:pt x="77" y="18"/>
                  </a:lnTo>
                  <a:lnTo>
                    <a:pt x="74" y="14"/>
                  </a:lnTo>
                  <a:lnTo>
                    <a:pt x="63" y="14"/>
                  </a:lnTo>
                  <a:lnTo>
                    <a:pt x="70" y="10"/>
                  </a:lnTo>
                  <a:lnTo>
                    <a:pt x="60" y="10"/>
                  </a:lnTo>
                  <a:lnTo>
                    <a:pt x="53" y="7"/>
                  </a:lnTo>
                  <a:lnTo>
                    <a:pt x="46" y="3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28" y="0"/>
                  </a:lnTo>
                  <a:lnTo>
                    <a:pt x="17" y="0"/>
                  </a:lnTo>
                  <a:lnTo>
                    <a:pt x="10" y="0"/>
                  </a:lnTo>
                  <a:lnTo>
                    <a:pt x="7" y="7"/>
                  </a:lnTo>
                  <a:lnTo>
                    <a:pt x="10" y="7"/>
                  </a:lnTo>
                  <a:lnTo>
                    <a:pt x="14" y="7"/>
                  </a:lnTo>
                  <a:lnTo>
                    <a:pt x="17" y="7"/>
                  </a:lnTo>
                  <a:lnTo>
                    <a:pt x="21" y="7"/>
                  </a:lnTo>
                  <a:lnTo>
                    <a:pt x="24" y="10"/>
                  </a:lnTo>
                  <a:lnTo>
                    <a:pt x="24" y="14"/>
                  </a:lnTo>
                  <a:lnTo>
                    <a:pt x="24" y="14"/>
                  </a:lnTo>
                  <a:lnTo>
                    <a:pt x="24" y="18"/>
                  </a:lnTo>
                  <a:lnTo>
                    <a:pt x="24" y="18"/>
                  </a:lnTo>
                  <a:lnTo>
                    <a:pt x="24" y="21"/>
                  </a:lnTo>
                  <a:lnTo>
                    <a:pt x="17" y="21"/>
                  </a:lnTo>
                  <a:lnTo>
                    <a:pt x="7" y="18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3" y="25"/>
                  </a:lnTo>
                  <a:lnTo>
                    <a:pt x="7" y="25"/>
                  </a:lnTo>
                  <a:lnTo>
                    <a:pt x="10" y="25"/>
                  </a:lnTo>
                  <a:lnTo>
                    <a:pt x="14" y="28"/>
                  </a:lnTo>
                  <a:lnTo>
                    <a:pt x="17" y="28"/>
                  </a:lnTo>
                  <a:close/>
                  <a:moveTo>
                    <a:pt x="38" y="18"/>
                  </a:moveTo>
                  <a:lnTo>
                    <a:pt x="42" y="18"/>
                  </a:lnTo>
                  <a:lnTo>
                    <a:pt x="42" y="14"/>
                  </a:lnTo>
                  <a:lnTo>
                    <a:pt x="46" y="10"/>
                  </a:lnTo>
                  <a:lnTo>
                    <a:pt x="46" y="14"/>
                  </a:lnTo>
                  <a:lnTo>
                    <a:pt x="42" y="18"/>
                  </a:lnTo>
                  <a:lnTo>
                    <a:pt x="38" y="18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39" name="Freeform 335"/>
            <p:cNvSpPr>
              <a:spLocks/>
            </p:cNvSpPr>
            <p:nvPr userDrawn="1"/>
          </p:nvSpPr>
          <p:spPr bwMode="gray">
            <a:xfrm>
              <a:off x="4445" y="1953"/>
              <a:ext cx="155" cy="60"/>
            </a:xfrm>
            <a:custGeom>
              <a:avLst/>
              <a:gdLst>
                <a:gd name="T0" fmla="*/ 98 w 151"/>
                <a:gd name="T1" fmla="*/ 52 h 56"/>
                <a:gd name="T2" fmla="*/ 98 w 151"/>
                <a:gd name="T3" fmla="*/ 56 h 56"/>
                <a:gd name="T4" fmla="*/ 102 w 151"/>
                <a:gd name="T5" fmla="*/ 56 h 56"/>
                <a:gd name="T6" fmla="*/ 105 w 151"/>
                <a:gd name="T7" fmla="*/ 56 h 56"/>
                <a:gd name="T8" fmla="*/ 112 w 151"/>
                <a:gd name="T9" fmla="*/ 56 h 56"/>
                <a:gd name="T10" fmla="*/ 120 w 151"/>
                <a:gd name="T11" fmla="*/ 56 h 56"/>
                <a:gd name="T12" fmla="*/ 127 w 151"/>
                <a:gd name="T13" fmla="*/ 56 h 56"/>
                <a:gd name="T14" fmla="*/ 134 w 151"/>
                <a:gd name="T15" fmla="*/ 56 h 56"/>
                <a:gd name="T16" fmla="*/ 148 w 151"/>
                <a:gd name="T17" fmla="*/ 56 h 56"/>
                <a:gd name="T18" fmla="*/ 148 w 151"/>
                <a:gd name="T19" fmla="*/ 52 h 56"/>
                <a:gd name="T20" fmla="*/ 151 w 151"/>
                <a:gd name="T21" fmla="*/ 52 h 56"/>
                <a:gd name="T22" fmla="*/ 151 w 151"/>
                <a:gd name="T23" fmla="*/ 49 h 56"/>
                <a:gd name="T24" fmla="*/ 148 w 151"/>
                <a:gd name="T25" fmla="*/ 45 h 56"/>
                <a:gd name="T26" fmla="*/ 130 w 151"/>
                <a:gd name="T27" fmla="*/ 35 h 56"/>
                <a:gd name="T28" fmla="*/ 127 w 151"/>
                <a:gd name="T29" fmla="*/ 31 h 56"/>
                <a:gd name="T30" fmla="*/ 95 w 151"/>
                <a:gd name="T31" fmla="*/ 21 h 56"/>
                <a:gd name="T32" fmla="*/ 81 w 151"/>
                <a:gd name="T33" fmla="*/ 21 h 56"/>
                <a:gd name="T34" fmla="*/ 81 w 151"/>
                <a:gd name="T35" fmla="*/ 21 h 56"/>
                <a:gd name="T36" fmla="*/ 77 w 151"/>
                <a:gd name="T37" fmla="*/ 17 h 56"/>
                <a:gd name="T38" fmla="*/ 70 w 151"/>
                <a:gd name="T39" fmla="*/ 14 h 56"/>
                <a:gd name="T40" fmla="*/ 63 w 151"/>
                <a:gd name="T41" fmla="*/ 7 h 56"/>
                <a:gd name="T42" fmla="*/ 35 w 151"/>
                <a:gd name="T43" fmla="*/ 0 h 56"/>
                <a:gd name="T44" fmla="*/ 21 w 151"/>
                <a:gd name="T45" fmla="*/ 3 h 56"/>
                <a:gd name="T46" fmla="*/ 21 w 151"/>
                <a:gd name="T47" fmla="*/ 3 h 56"/>
                <a:gd name="T48" fmla="*/ 14 w 151"/>
                <a:gd name="T49" fmla="*/ 3 h 56"/>
                <a:gd name="T50" fmla="*/ 7 w 151"/>
                <a:gd name="T51" fmla="*/ 7 h 56"/>
                <a:gd name="T52" fmla="*/ 3 w 151"/>
                <a:gd name="T53" fmla="*/ 14 h 56"/>
                <a:gd name="T54" fmla="*/ 0 w 151"/>
                <a:gd name="T55" fmla="*/ 17 h 56"/>
                <a:gd name="T56" fmla="*/ 3 w 151"/>
                <a:gd name="T57" fmla="*/ 21 h 56"/>
                <a:gd name="T58" fmla="*/ 7 w 151"/>
                <a:gd name="T59" fmla="*/ 21 h 56"/>
                <a:gd name="T60" fmla="*/ 10 w 151"/>
                <a:gd name="T61" fmla="*/ 21 h 56"/>
                <a:gd name="T62" fmla="*/ 14 w 151"/>
                <a:gd name="T63" fmla="*/ 21 h 56"/>
                <a:gd name="T64" fmla="*/ 21 w 151"/>
                <a:gd name="T65" fmla="*/ 21 h 56"/>
                <a:gd name="T66" fmla="*/ 24 w 151"/>
                <a:gd name="T67" fmla="*/ 17 h 56"/>
                <a:gd name="T68" fmla="*/ 31 w 151"/>
                <a:gd name="T69" fmla="*/ 17 h 56"/>
                <a:gd name="T70" fmla="*/ 35 w 151"/>
                <a:gd name="T71" fmla="*/ 17 h 56"/>
                <a:gd name="T72" fmla="*/ 39 w 151"/>
                <a:gd name="T73" fmla="*/ 17 h 56"/>
                <a:gd name="T74" fmla="*/ 42 w 151"/>
                <a:gd name="T75" fmla="*/ 21 h 56"/>
                <a:gd name="T76" fmla="*/ 49 w 151"/>
                <a:gd name="T77" fmla="*/ 21 h 56"/>
                <a:gd name="T78" fmla="*/ 56 w 151"/>
                <a:gd name="T79" fmla="*/ 24 h 56"/>
                <a:gd name="T80" fmla="*/ 60 w 151"/>
                <a:gd name="T81" fmla="*/ 24 h 56"/>
                <a:gd name="T82" fmla="*/ 74 w 151"/>
                <a:gd name="T83" fmla="*/ 31 h 56"/>
                <a:gd name="T84" fmla="*/ 74 w 151"/>
                <a:gd name="T85" fmla="*/ 35 h 56"/>
                <a:gd name="T86" fmla="*/ 77 w 151"/>
                <a:gd name="T87" fmla="*/ 38 h 56"/>
                <a:gd name="T88" fmla="*/ 84 w 151"/>
                <a:gd name="T89" fmla="*/ 38 h 56"/>
                <a:gd name="T90" fmla="*/ 95 w 151"/>
                <a:gd name="T91" fmla="*/ 42 h 56"/>
                <a:gd name="T92" fmla="*/ 105 w 151"/>
                <a:gd name="T93" fmla="*/ 42 h 56"/>
                <a:gd name="T94" fmla="*/ 105 w 151"/>
                <a:gd name="T95" fmla="*/ 45 h 56"/>
                <a:gd name="T96" fmla="*/ 98 w 151"/>
                <a:gd name="T97" fmla="*/ 5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1" h="56">
                  <a:moveTo>
                    <a:pt x="98" y="52"/>
                  </a:moveTo>
                  <a:lnTo>
                    <a:pt x="98" y="56"/>
                  </a:lnTo>
                  <a:lnTo>
                    <a:pt x="102" y="56"/>
                  </a:lnTo>
                  <a:lnTo>
                    <a:pt x="105" y="56"/>
                  </a:lnTo>
                  <a:lnTo>
                    <a:pt x="112" y="56"/>
                  </a:lnTo>
                  <a:lnTo>
                    <a:pt x="120" y="56"/>
                  </a:lnTo>
                  <a:lnTo>
                    <a:pt x="127" y="56"/>
                  </a:lnTo>
                  <a:lnTo>
                    <a:pt x="134" y="56"/>
                  </a:lnTo>
                  <a:lnTo>
                    <a:pt x="148" y="56"/>
                  </a:lnTo>
                  <a:lnTo>
                    <a:pt x="148" y="52"/>
                  </a:lnTo>
                  <a:lnTo>
                    <a:pt x="151" y="52"/>
                  </a:lnTo>
                  <a:lnTo>
                    <a:pt x="151" y="49"/>
                  </a:lnTo>
                  <a:lnTo>
                    <a:pt x="148" y="45"/>
                  </a:lnTo>
                  <a:lnTo>
                    <a:pt x="130" y="35"/>
                  </a:lnTo>
                  <a:lnTo>
                    <a:pt x="127" y="31"/>
                  </a:lnTo>
                  <a:lnTo>
                    <a:pt x="95" y="21"/>
                  </a:lnTo>
                  <a:lnTo>
                    <a:pt x="81" y="21"/>
                  </a:lnTo>
                  <a:lnTo>
                    <a:pt x="81" y="21"/>
                  </a:lnTo>
                  <a:lnTo>
                    <a:pt x="77" y="17"/>
                  </a:lnTo>
                  <a:lnTo>
                    <a:pt x="70" y="14"/>
                  </a:lnTo>
                  <a:lnTo>
                    <a:pt x="63" y="7"/>
                  </a:lnTo>
                  <a:lnTo>
                    <a:pt x="35" y="0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14" y="3"/>
                  </a:lnTo>
                  <a:lnTo>
                    <a:pt x="7" y="7"/>
                  </a:lnTo>
                  <a:lnTo>
                    <a:pt x="3" y="14"/>
                  </a:lnTo>
                  <a:lnTo>
                    <a:pt x="0" y="17"/>
                  </a:lnTo>
                  <a:lnTo>
                    <a:pt x="3" y="21"/>
                  </a:lnTo>
                  <a:lnTo>
                    <a:pt x="7" y="21"/>
                  </a:lnTo>
                  <a:lnTo>
                    <a:pt x="10" y="21"/>
                  </a:lnTo>
                  <a:lnTo>
                    <a:pt x="14" y="21"/>
                  </a:lnTo>
                  <a:lnTo>
                    <a:pt x="21" y="21"/>
                  </a:lnTo>
                  <a:lnTo>
                    <a:pt x="24" y="17"/>
                  </a:lnTo>
                  <a:lnTo>
                    <a:pt x="31" y="17"/>
                  </a:lnTo>
                  <a:lnTo>
                    <a:pt x="35" y="17"/>
                  </a:lnTo>
                  <a:lnTo>
                    <a:pt x="39" y="17"/>
                  </a:lnTo>
                  <a:lnTo>
                    <a:pt x="42" y="21"/>
                  </a:lnTo>
                  <a:lnTo>
                    <a:pt x="49" y="21"/>
                  </a:lnTo>
                  <a:lnTo>
                    <a:pt x="56" y="24"/>
                  </a:lnTo>
                  <a:lnTo>
                    <a:pt x="60" y="24"/>
                  </a:lnTo>
                  <a:lnTo>
                    <a:pt x="74" y="31"/>
                  </a:lnTo>
                  <a:lnTo>
                    <a:pt x="74" y="35"/>
                  </a:lnTo>
                  <a:lnTo>
                    <a:pt x="77" y="38"/>
                  </a:lnTo>
                  <a:lnTo>
                    <a:pt x="84" y="38"/>
                  </a:lnTo>
                  <a:lnTo>
                    <a:pt x="95" y="42"/>
                  </a:lnTo>
                  <a:lnTo>
                    <a:pt x="105" y="42"/>
                  </a:lnTo>
                  <a:lnTo>
                    <a:pt x="105" y="45"/>
                  </a:lnTo>
                  <a:lnTo>
                    <a:pt x="98" y="5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40" name="Freeform 336"/>
            <p:cNvSpPr>
              <a:spLocks/>
            </p:cNvSpPr>
            <p:nvPr userDrawn="1"/>
          </p:nvSpPr>
          <p:spPr bwMode="gray">
            <a:xfrm>
              <a:off x="4690" y="2028"/>
              <a:ext cx="33" cy="15"/>
            </a:xfrm>
            <a:custGeom>
              <a:avLst/>
              <a:gdLst>
                <a:gd name="T0" fmla="*/ 11 w 32"/>
                <a:gd name="T1" fmla="*/ 0 h 14"/>
                <a:gd name="T2" fmla="*/ 4 w 32"/>
                <a:gd name="T3" fmla="*/ 4 h 14"/>
                <a:gd name="T4" fmla="*/ 0 w 32"/>
                <a:gd name="T5" fmla="*/ 7 h 14"/>
                <a:gd name="T6" fmla="*/ 0 w 32"/>
                <a:gd name="T7" fmla="*/ 11 h 14"/>
                <a:gd name="T8" fmla="*/ 7 w 32"/>
                <a:gd name="T9" fmla="*/ 14 h 14"/>
                <a:gd name="T10" fmla="*/ 14 w 32"/>
                <a:gd name="T11" fmla="*/ 11 h 14"/>
                <a:gd name="T12" fmla="*/ 25 w 32"/>
                <a:gd name="T13" fmla="*/ 14 h 14"/>
                <a:gd name="T14" fmla="*/ 25 w 32"/>
                <a:gd name="T15" fmla="*/ 11 h 14"/>
                <a:gd name="T16" fmla="*/ 32 w 32"/>
                <a:gd name="T17" fmla="*/ 4 h 14"/>
                <a:gd name="T18" fmla="*/ 21 w 32"/>
                <a:gd name="T19" fmla="*/ 0 h 14"/>
                <a:gd name="T20" fmla="*/ 11 w 32"/>
                <a:gd name="T2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" h="14">
                  <a:moveTo>
                    <a:pt x="11" y="0"/>
                  </a:moveTo>
                  <a:lnTo>
                    <a:pt x="4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7" y="14"/>
                  </a:lnTo>
                  <a:lnTo>
                    <a:pt x="14" y="11"/>
                  </a:lnTo>
                  <a:lnTo>
                    <a:pt x="25" y="14"/>
                  </a:lnTo>
                  <a:lnTo>
                    <a:pt x="25" y="11"/>
                  </a:lnTo>
                  <a:lnTo>
                    <a:pt x="32" y="4"/>
                  </a:lnTo>
                  <a:lnTo>
                    <a:pt x="21" y="0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41" name="Freeform 337"/>
            <p:cNvSpPr>
              <a:spLocks/>
            </p:cNvSpPr>
            <p:nvPr userDrawn="1"/>
          </p:nvSpPr>
          <p:spPr bwMode="gray">
            <a:xfrm>
              <a:off x="3752" y="1253"/>
              <a:ext cx="11" cy="19"/>
            </a:xfrm>
            <a:custGeom>
              <a:avLst/>
              <a:gdLst>
                <a:gd name="T0" fmla="*/ 0 w 10"/>
                <a:gd name="T1" fmla="*/ 14 h 18"/>
                <a:gd name="T2" fmla="*/ 0 w 10"/>
                <a:gd name="T3" fmla="*/ 14 h 18"/>
                <a:gd name="T4" fmla="*/ 3 w 10"/>
                <a:gd name="T5" fmla="*/ 14 h 18"/>
                <a:gd name="T6" fmla="*/ 3 w 10"/>
                <a:gd name="T7" fmla="*/ 18 h 18"/>
                <a:gd name="T8" fmla="*/ 7 w 10"/>
                <a:gd name="T9" fmla="*/ 18 h 18"/>
                <a:gd name="T10" fmla="*/ 7 w 10"/>
                <a:gd name="T11" fmla="*/ 18 h 18"/>
                <a:gd name="T12" fmla="*/ 10 w 10"/>
                <a:gd name="T13" fmla="*/ 14 h 18"/>
                <a:gd name="T14" fmla="*/ 10 w 10"/>
                <a:gd name="T15" fmla="*/ 7 h 18"/>
                <a:gd name="T16" fmla="*/ 7 w 10"/>
                <a:gd name="T17" fmla="*/ 0 h 18"/>
                <a:gd name="T18" fmla="*/ 7 w 10"/>
                <a:gd name="T19" fmla="*/ 0 h 18"/>
                <a:gd name="T20" fmla="*/ 3 w 10"/>
                <a:gd name="T21" fmla="*/ 0 h 18"/>
                <a:gd name="T22" fmla="*/ 3 w 10"/>
                <a:gd name="T23" fmla="*/ 0 h 18"/>
                <a:gd name="T24" fmla="*/ 0 w 10"/>
                <a:gd name="T25" fmla="*/ 0 h 18"/>
                <a:gd name="T26" fmla="*/ 0 w 10"/>
                <a:gd name="T27" fmla="*/ 4 h 18"/>
                <a:gd name="T28" fmla="*/ 0 w 10"/>
                <a:gd name="T29" fmla="*/ 7 h 18"/>
                <a:gd name="T30" fmla="*/ 0 w 10"/>
                <a:gd name="T31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" h="18">
                  <a:moveTo>
                    <a:pt x="0" y="14"/>
                  </a:moveTo>
                  <a:lnTo>
                    <a:pt x="0" y="14"/>
                  </a:lnTo>
                  <a:lnTo>
                    <a:pt x="3" y="14"/>
                  </a:lnTo>
                  <a:lnTo>
                    <a:pt x="3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10" y="14"/>
                  </a:lnTo>
                  <a:lnTo>
                    <a:pt x="10" y="7"/>
                  </a:lnTo>
                  <a:lnTo>
                    <a:pt x="7" y="0"/>
                  </a:lnTo>
                  <a:lnTo>
                    <a:pt x="7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42" name="Freeform 338"/>
            <p:cNvSpPr>
              <a:spLocks/>
            </p:cNvSpPr>
            <p:nvPr userDrawn="1"/>
          </p:nvSpPr>
          <p:spPr bwMode="gray">
            <a:xfrm>
              <a:off x="3484" y="1257"/>
              <a:ext cx="18" cy="27"/>
            </a:xfrm>
            <a:custGeom>
              <a:avLst/>
              <a:gdLst>
                <a:gd name="T0" fmla="*/ 11 w 18"/>
                <a:gd name="T1" fmla="*/ 0 h 25"/>
                <a:gd name="T2" fmla="*/ 7 w 18"/>
                <a:gd name="T3" fmla="*/ 0 h 25"/>
                <a:gd name="T4" fmla="*/ 7 w 18"/>
                <a:gd name="T5" fmla="*/ 0 h 25"/>
                <a:gd name="T6" fmla="*/ 4 w 18"/>
                <a:gd name="T7" fmla="*/ 0 h 25"/>
                <a:gd name="T8" fmla="*/ 4 w 18"/>
                <a:gd name="T9" fmla="*/ 3 h 25"/>
                <a:gd name="T10" fmla="*/ 0 w 18"/>
                <a:gd name="T11" fmla="*/ 7 h 25"/>
                <a:gd name="T12" fmla="*/ 0 w 18"/>
                <a:gd name="T13" fmla="*/ 14 h 25"/>
                <a:gd name="T14" fmla="*/ 0 w 18"/>
                <a:gd name="T15" fmla="*/ 14 h 25"/>
                <a:gd name="T16" fmla="*/ 0 w 18"/>
                <a:gd name="T17" fmla="*/ 17 h 25"/>
                <a:gd name="T18" fmla="*/ 0 w 18"/>
                <a:gd name="T19" fmla="*/ 21 h 25"/>
                <a:gd name="T20" fmla="*/ 0 w 18"/>
                <a:gd name="T21" fmla="*/ 21 h 25"/>
                <a:gd name="T22" fmla="*/ 4 w 18"/>
                <a:gd name="T23" fmla="*/ 25 h 25"/>
                <a:gd name="T24" fmla="*/ 7 w 18"/>
                <a:gd name="T25" fmla="*/ 21 h 25"/>
                <a:gd name="T26" fmla="*/ 14 w 18"/>
                <a:gd name="T27" fmla="*/ 17 h 25"/>
                <a:gd name="T28" fmla="*/ 14 w 18"/>
                <a:gd name="T29" fmla="*/ 17 h 25"/>
                <a:gd name="T30" fmla="*/ 18 w 18"/>
                <a:gd name="T31" fmla="*/ 14 h 25"/>
                <a:gd name="T32" fmla="*/ 14 w 18"/>
                <a:gd name="T33" fmla="*/ 7 h 25"/>
                <a:gd name="T34" fmla="*/ 14 w 18"/>
                <a:gd name="T35" fmla="*/ 3 h 25"/>
                <a:gd name="T36" fmla="*/ 11 w 18"/>
                <a:gd name="T3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" h="25">
                  <a:moveTo>
                    <a:pt x="11" y="0"/>
                  </a:moveTo>
                  <a:lnTo>
                    <a:pt x="7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4" y="25"/>
                  </a:lnTo>
                  <a:lnTo>
                    <a:pt x="7" y="21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8" y="14"/>
                  </a:lnTo>
                  <a:lnTo>
                    <a:pt x="14" y="7"/>
                  </a:lnTo>
                  <a:lnTo>
                    <a:pt x="14" y="3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43" name="Freeform 339"/>
            <p:cNvSpPr>
              <a:spLocks/>
            </p:cNvSpPr>
            <p:nvPr userDrawn="1"/>
          </p:nvSpPr>
          <p:spPr bwMode="gray">
            <a:xfrm>
              <a:off x="575" y="454"/>
              <a:ext cx="2567" cy="1699"/>
            </a:xfrm>
            <a:custGeom>
              <a:avLst/>
              <a:gdLst>
                <a:gd name="T0" fmla="*/ 2269 w 2660"/>
                <a:gd name="T1" fmla="*/ 395 h 1723"/>
                <a:gd name="T2" fmla="*/ 2093 w 2660"/>
                <a:gd name="T3" fmla="*/ 303 h 1723"/>
                <a:gd name="T4" fmla="*/ 1889 w 2660"/>
                <a:gd name="T5" fmla="*/ 342 h 1723"/>
                <a:gd name="T6" fmla="*/ 1638 w 2660"/>
                <a:gd name="T7" fmla="*/ 194 h 1723"/>
                <a:gd name="T8" fmla="*/ 1603 w 2660"/>
                <a:gd name="T9" fmla="*/ 53 h 1723"/>
                <a:gd name="T10" fmla="*/ 1455 w 2660"/>
                <a:gd name="T11" fmla="*/ 81 h 1723"/>
                <a:gd name="T12" fmla="*/ 1300 w 2660"/>
                <a:gd name="T13" fmla="*/ 166 h 1723"/>
                <a:gd name="T14" fmla="*/ 1247 w 2660"/>
                <a:gd name="T15" fmla="*/ 395 h 1723"/>
                <a:gd name="T16" fmla="*/ 1156 w 2660"/>
                <a:gd name="T17" fmla="*/ 261 h 1723"/>
                <a:gd name="T18" fmla="*/ 1145 w 2660"/>
                <a:gd name="T19" fmla="*/ 412 h 1723"/>
                <a:gd name="T20" fmla="*/ 1202 w 2660"/>
                <a:gd name="T21" fmla="*/ 543 h 1723"/>
                <a:gd name="T22" fmla="*/ 1121 w 2660"/>
                <a:gd name="T23" fmla="*/ 451 h 1723"/>
                <a:gd name="T24" fmla="*/ 1110 w 2660"/>
                <a:gd name="T25" fmla="*/ 451 h 1723"/>
                <a:gd name="T26" fmla="*/ 1043 w 2660"/>
                <a:gd name="T27" fmla="*/ 310 h 1723"/>
                <a:gd name="T28" fmla="*/ 853 w 2660"/>
                <a:gd name="T29" fmla="*/ 423 h 1723"/>
                <a:gd name="T30" fmla="*/ 712 w 2660"/>
                <a:gd name="T31" fmla="*/ 430 h 1723"/>
                <a:gd name="T32" fmla="*/ 599 w 2660"/>
                <a:gd name="T33" fmla="*/ 571 h 1723"/>
                <a:gd name="T34" fmla="*/ 578 w 2660"/>
                <a:gd name="T35" fmla="*/ 402 h 1723"/>
                <a:gd name="T36" fmla="*/ 434 w 2660"/>
                <a:gd name="T37" fmla="*/ 342 h 1723"/>
                <a:gd name="T38" fmla="*/ 293 w 2660"/>
                <a:gd name="T39" fmla="*/ 546 h 1723"/>
                <a:gd name="T40" fmla="*/ 240 w 2660"/>
                <a:gd name="T41" fmla="*/ 754 h 1723"/>
                <a:gd name="T42" fmla="*/ 356 w 2660"/>
                <a:gd name="T43" fmla="*/ 779 h 1723"/>
                <a:gd name="T44" fmla="*/ 441 w 2660"/>
                <a:gd name="T45" fmla="*/ 532 h 1723"/>
                <a:gd name="T46" fmla="*/ 518 w 2660"/>
                <a:gd name="T47" fmla="*/ 694 h 1723"/>
                <a:gd name="T48" fmla="*/ 412 w 2660"/>
                <a:gd name="T49" fmla="*/ 779 h 1723"/>
                <a:gd name="T50" fmla="*/ 268 w 2660"/>
                <a:gd name="T51" fmla="*/ 811 h 1723"/>
                <a:gd name="T52" fmla="*/ 191 w 2660"/>
                <a:gd name="T53" fmla="*/ 885 h 1723"/>
                <a:gd name="T54" fmla="*/ 191 w 2660"/>
                <a:gd name="T55" fmla="*/ 948 h 1723"/>
                <a:gd name="T56" fmla="*/ 102 w 2660"/>
                <a:gd name="T57" fmla="*/ 1001 h 1723"/>
                <a:gd name="T58" fmla="*/ 18 w 2660"/>
                <a:gd name="T59" fmla="*/ 1184 h 1723"/>
                <a:gd name="T60" fmla="*/ 127 w 2660"/>
                <a:gd name="T61" fmla="*/ 1138 h 1723"/>
                <a:gd name="T62" fmla="*/ 346 w 2660"/>
                <a:gd name="T63" fmla="*/ 1156 h 1723"/>
                <a:gd name="T64" fmla="*/ 314 w 2660"/>
                <a:gd name="T65" fmla="*/ 1040 h 1723"/>
                <a:gd name="T66" fmla="*/ 423 w 2660"/>
                <a:gd name="T67" fmla="*/ 1198 h 1723"/>
                <a:gd name="T68" fmla="*/ 508 w 2660"/>
                <a:gd name="T69" fmla="*/ 1096 h 1723"/>
                <a:gd name="T70" fmla="*/ 571 w 2660"/>
                <a:gd name="T71" fmla="*/ 1025 h 1723"/>
                <a:gd name="T72" fmla="*/ 624 w 2660"/>
                <a:gd name="T73" fmla="*/ 1029 h 1723"/>
                <a:gd name="T74" fmla="*/ 606 w 2660"/>
                <a:gd name="T75" fmla="*/ 1107 h 1723"/>
                <a:gd name="T76" fmla="*/ 483 w 2660"/>
                <a:gd name="T77" fmla="*/ 1149 h 1723"/>
                <a:gd name="T78" fmla="*/ 603 w 2660"/>
                <a:gd name="T79" fmla="*/ 1205 h 1723"/>
                <a:gd name="T80" fmla="*/ 599 w 2660"/>
                <a:gd name="T81" fmla="*/ 1343 h 1723"/>
                <a:gd name="T82" fmla="*/ 708 w 2660"/>
                <a:gd name="T83" fmla="*/ 1561 h 1723"/>
                <a:gd name="T84" fmla="*/ 877 w 2660"/>
                <a:gd name="T85" fmla="*/ 1473 h 1723"/>
                <a:gd name="T86" fmla="*/ 832 w 2660"/>
                <a:gd name="T87" fmla="*/ 1406 h 1723"/>
                <a:gd name="T88" fmla="*/ 849 w 2660"/>
                <a:gd name="T89" fmla="*/ 1357 h 1723"/>
                <a:gd name="T90" fmla="*/ 983 w 2660"/>
                <a:gd name="T91" fmla="*/ 1385 h 1723"/>
                <a:gd name="T92" fmla="*/ 1075 w 2660"/>
                <a:gd name="T93" fmla="*/ 1441 h 1723"/>
                <a:gd name="T94" fmla="*/ 1184 w 2660"/>
                <a:gd name="T95" fmla="*/ 1554 h 1723"/>
                <a:gd name="T96" fmla="*/ 1346 w 2660"/>
                <a:gd name="T97" fmla="*/ 1431 h 1723"/>
                <a:gd name="T98" fmla="*/ 1455 w 2660"/>
                <a:gd name="T99" fmla="*/ 1660 h 1723"/>
                <a:gd name="T100" fmla="*/ 1455 w 2660"/>
                <a:gd name="T101" fmla="*/ 1540 h 1723"/>
                <a:gd name="T102" fmla="*/ 1533 w 2660"/>
                <a:gd name="T103" fmla="*/ 1455 h 1723"/>
                <a:gd name="T104" fmla="*/ 1628 w 2660"/>
                <a:gd name="T105" fmla="*/ 1420 h 1723"/>
                <a:gd name="T106" fmla="*/ 1755 w 2660"/>
                <a:gd name="T107" fmla="*/ 1188 h 1723"/>
                <a:gd name="T108" fmla="*/ 1741 w 2660"/>
                <a:gd name="T109" fmla="*/ 1159 h 1723"/>
                <a:gd name="T110" fmla="*/ 1825 w 2660"/>
                <a:gd name="T111" fmla="*/ 1159 h 1723"/>
                <a:gd name="T112" fmla="*/ 1882 w 2660"/>
                <a:gd name="T113" fmla="*/ 1064 h 1723"/>
                <a:gd name="T114" fmla="*/ 1934 w 2660"/>
                <a:gd name="T115" fmla="*/ 839 h 1723"/>
                <a:gd name="T116" fmla="*/ 2283 w 2660"/>
                <a:gd name="T117" fmla="*/ 680 h 1723"/>
                <a:gd name="T118" fmla="*/ 2297 w 2660"/>
                <a:gd name="T119" fmla="*/ 768 h 1723"/>
                <a:gd name="T120" fmla="*/ 2505 w 2660"/>
                <a:gd name="T121" fmla="*/ 645 h 1723"/>
                <a:gd name="T122" fmla="*/ 2621 w 2660"/>
                <a:gd name="T123" fmla="*/ 578 h 1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60" h="1723">
                  <a:moveTo>
                    <a:pt x="2618" y="501"/>
                  </a:moveTo>
                  <a:lnTo>
                    <a:pt x="2611" y="497"/>
                  </a:lnTo>
                  <a:lnTo>
                    <a:pt x="2607" y="497"/>
                  </a:lnTo>
                  <a:lnTo>
                    <a:pt x="2600" y="501"/>
                  </a:lnTo>
                  <a:lnTo>
                    <a:pt x="2600" y="504"/>
                  </a:lnTo>
                  <a:lnTo>
                    <a:pt x="2597" y="504"/>
                  </a:lnTo>
                  <a:lnTo>
                    <a:pt x="2590" y="490"/>
                  </a:lnTo>
                  <a:lnTo>
                    <a:pt x="2576" y="465"/>
                  </a:lnTo>
                  <a:lnTo>
                    <a:pt x="2554" y="451"/>
                  </a:lnTo>
                  <a:lnTo>
                    <a:pt x="2537" y="437"/>
                  </a:lnTo>
                  <a:lnTo>
                    <a:pt x="2519" y="430"/>
                  </a:lnTo>
                  <a:lnTo>
                    <a:pt x="2516" y="427"/>
                  </a:lnTo>
                  <a:lnTo>
                    <a:pt x="2477" y="395"/>
                  </a:lnTo>
                  <a:lnTo>
                    <a:pt x="2473" y="395"/>
                  </a:lnTo>
                  <a:lnTo>
                    <a:pt x="2470" y="395"/>
                  </a:lnTo>
                  <a:lnTo>
                    <a:pt x="2459" y="395"/>
                  </a:lnTo>
                  <a:lnTo>
                    <a:pt x="2452" y="395"/>
                  </a:lnTo>
                  <a:lnTo>
                    <a:pt x="2442" y="395"/>
                  </a:lnTo>
                  <a:lnTo>
                    <a:pt x="2438" y="391"/>
                  </a:lnTo>
                  <a:lnTo>
                    <a:pt x="2435" y="388"/>
                  </a:lnTo>
                  <a:lnTo>
                    <a:pt x="2428" y="384"/>
                  </a:lnTo>
                  <a:lnTo>
                    <a:pt x="2424" y="384"/>
                  </a:lnTo>
                  <a:lnTo>
                    <a:pt x="2417" y="384"/>
                  </a:lnTo>
                  <a:lnTo>
                    <a:pt x="2417" y="384"/>
                  </a:lnTo>
                  <a:lnTo>
                    <a:pt x="2413" y="409"/>
                  </a:lnTo>
                  <a:lnTo>
                    <a:pt x="2413" y="427"/>
                  </a:lnTo>
                  <a:lnTo>
                    <a:pt x="2410" y="437"/>
                  </a:lnTo>
                  <a:lnTo>
                    <a:pt x="2396" y="437"/>
                  </a:lnTo>
                  <a:lnTo>
                    <a:pt x="2396" y="430"/>
                  </a:lnTo>
                  <a:lnTo>
                    <a:pt x="2378" y="405"/>
                  </a:lnTo>
                  <a:lnTo>
                    <a:pt x="2396" y="395"/>
                  </a:lnTo>
                  <a:lnTo>
                    <a:pt x="2392" y="388"/>
                  </a:lnTo>
                  <a:lnTo>
                    <a:pt x="2354" y="405"/>
                  </a:lnTo>
                  <a:lnTo>
                    <a:pt x="2347" y="402"/>
                  </a:lnTo>
                  <a:lnTo>
                    <a:pt x="2301" y="398"/>
                  </a:lnTo>
                  <a:lnTo>
                    <a:pt x="2283" y="420"/>
                  </a:lnTo>
                  <a:lnTo>
                    <a:pt x="2269" y="398"/>
                  </a:lnTo>
                  <a:lnTo>
                    <a:pt x="2269" y="398"/>
                  </a:lnTo>
                  <a:lnTo>
                    <a:pt x="2269" y="395"/>
                  </a:lnTo>
                  <a:lnTo>
                    <a:pt x="2269" y="388"/>
                  </a:lnTo>
                  <a:lnTo>
                    <a:pt x="2269" y="381"/>
                  </a:lnTo>
                  <a:lnTo>
                    <a:pt x="2269" y="370"/>
                  </a:lnTo>
                  <a:lnTo>
                    <a:pt x="2262" y="360"/>
                  </a:lnTo>
                  <a:lnTo>
                    <a:pt x="2258" y="353"/>
                  </a:lnTo>
                  <a:lnTo>
                    <a:pt x="2251" y="346"/>
                  </a:lnTo>
                  <a:lnTo>
                    <a:pt x="2241" y="342"/>
                  </a:lnTo>
                  <a:lnTo>
                    <a:pt x="2234" y="342"/>
                  </a:lnTo>
                  <a:lnTo>
                    <a:pt x="2227" y="342"/>
                  </a:lnTo>
                  <a:lnTo>
                    <a:pt x="2220" y="342"/>
                  </a:lnTo>
                  <a:lnTo>
                    <a:pt x="2216" y="346"/>
                  </a:lnTo>
                  <a:lnTo>
                    <a:pt x="2213" y="346"/>
                  </a:lnTo>
                  <a:lnTo>
                    <a:pt x="2213" y="346"/>
                  </a:lnTo>
                  <a:lnTo>
                    <a:pt x="2206" y="346"/>
                  </a:lnTo>
                  <a:lnTo>
                    <a:pt x="2199" y="346"/>
                  </a:lnTo>
                  <a:lnTo>
                    <a:pt x="2188" y="349"/>
                  </a:lnTo>
                  <a:lnTo>
                    <a:pt x="2181" y="349"/>
                  </a:lnTo>
                  <a:lnTo>
                    <a:pt x="2174" y="346"/>
                  </a:lnTo>
                  <a:lnTo>
                    <a:pt x="2167" y="346"/>
                  </a:lnTo>
                  <a:lnTo>
                    <a:pt x="2160" y="342"/>
                  </a:lnTo>
                  <a:lnTo>
                    <a:pt x="2153" y="338"/>
                  </a:lnTo>
                  <a:lnTo>
                    <a:pt x="2149" y="338"/>
                  </a:lnTo>
                  <a:lnTo>
                    <a:pt x="2146" y="342"/>
                  </a:lnTo>
                  <a:lnTo>
                    <a:pt x="2146" y="331"/>
                  </a:lnTo>
                  <a:lnTo>
                    <a:pt x="2139" y="324"/>
                  </a:lnTo>
                  <a:lnTo>
                    <a:pt x="2139" y="324"/>
                  </a:lnTo>
                  <a:lnTo>
                    <a:pt x="2139" y="317"/>
                  </a:lnTo>
                  <a:lnTo>
                    <a:pt x="2139" y="307"/>
                  </a:lnTo>
                  <a:lnTo>
                    <a:pt x="2132" y="296"/>
                  </a:lnTo>
                  <a:lnTo>
                    <a:pt x="2128" y="293"/>
                  </a:lnTo>
                  <a:lnTo>
                    <a:pt x="2121" y="289"/>
                  </a:lnTo>
                  <a:lnTo>
                    <a:pt x="2118" y="293"/>
                  </a:lnTo>
                  <a:lnTo>
                    <a:pt x="2111" y="296"/>
                  </a:lnTo>
                  <a:lnTo>
                    <a:pt x="2107" y="300"/>
                  </a:lnTo>
                  <a:lnTo>
                    <a:pt x="2103" y="300"/>
                  </a:lnTo>
                  <a:lnTo>
                    <a:pt x="2100" y="303"/>
                  </a:lnTo>
                  <a:lnTo>
                    <a:pt x="2100" y="303"/>
                  </a:lnTo>
                  <a:lnTo>
                    <a:pt x="2096" y="303"/>
                  </a:lnTo>
                  <a:lnTo>
                    <a:pt x="2093" y="303"/>
                  </a:lnTo>
                  <a:lnTo>
                    <a:pt x="2093" y="303"/>
                  </a:lnTo>
                  <a:lnTo>
                    <a:pt x="2089" y="300"/>
                  </a:lnTo>
                  <a:lnTo>
                    <a:pt x="2089" y="296"/>
                  </a:lnTo>
                  <a:lnTo>
                    <a:pt x="2089" y="289"/>
                  </a:lnTo>
                  <a:lnTo>
                    <a:pt x="2086" y="286"/>
                  </a:lnTo>
                  <a:lnTo>
                    <a:pt x="2082" y="282"/>
                  </a:lnTo>
                  <a:lnTo>
                    <a:pt x="2075" y="282"/>
                  </a:lnTo>
                  <a:lnTo>
                    <a:pt x="2065" y="282"/>
                  </a:lnTo>
                  <a:lnTo>
                    <a:pt x="2054" y="279"/>
                  </a:lnTo>
                  <a:lnTo>
                    <a:pt x="2044" y="275"/>
                  </a:lnTo>
                  <a:lnTo>
                    <a:pt x="2033" y="275"/>
                  </a:lnTo>
                  <a:lnTo>
                    <a:pt x="2026" y="272"/>
                  </a:lnTo>
                  <a:lnTo>
                    <a:pt x="2019" y="268"/>
                  </a:lnTo>
                  <a:lnTo>
                    <a:pt x="2019" y="268"/>
                  </a:lnTo>
                  <a:lnTo>
                    <a:pt x="2022" y="275"/>
                  </a:lnTo>
                  <a:lnTo>
                    <a:pt x="2019" y="279"/>
                  </a:lnTo>
                  <a:lnTo>
                    <a:pt x="2012" y="286"/>
                  </a:lnTo>
                  <a:lnTo>
                    <a:pt x="2005" y="286"/>
                  </a:lnTo>
                  <a:lnTo>
                    <a:pt x="1998" y="286"/>
                  </a:lnTo>
                  <a:lnTo>
                    <a:pt x="1998" y="293"/>
                  </a:lnTo>
                  <a:lnTo>
                    <a:pt x="1994" y="300"/>
                  </a:lnTo>
                  <a:lnTo>
                    <a:pt x="1994" y="307"/>
                  </a:lnTo>
                  <a:lnTo>
                    <a:pt x="1994" y="314"/>
                  </a:lnTo>
                  <a:lnTo>
                    <a:pt x="1994" y="321"/>
                  </a:lnTo>
                  <a:lnTo>
                    <a:pt x="1994" y="324"/>
                  </a:lnTo>
                  <a:lnTo>
                    <a:pt x="1994" y="324"/>
                  </a:lnTo>
                  <a:lnTo>
                    <a:pt x="1984" y="328"/>
                  </a:lnTo>
                  <a:lnTo>
                    <a:pt x="1973" y="335"/>
                  </a:lnTo>
                  <a:lnTo>
                    <a:pt x="1948" y="321"/>
                  </a:lnTo>
                  <a:lnTo>
                    <a:pt x="1941" y="324"/>
                  </a:lnTo>
                  <a:lnTo>
                    <a:pt x="1927" y="324"/>
                  </a:lnTo>
                  <a:lnTo>
                    <a:pt x="1910" y="310"/>
                  </a:lnTo>
                  <a:lnTo>
                    <a:pt x="1910" y="310"/>
                  </a:lnTo>
                  <a:lnTo>
                    <a:pt x="1906" y="314"/>
                  </a:lnTo>
                  <a:lnTo>
                    <a:pt x="1903" y="321"/>
                  </a:lnTo>
                  <a:lnTo>
                    <a:pt x="1899" y="328"/>
                  </a:lnTo>
                  <a:lnTo>
                    <a:pt x="1896" y="331"/>
                  </a:lnTo>
                  <a:lnTo>
                    <a:pt x="1892" y="338"/>
                  </a:lnTo>
                  <a:lnTo>
                    <a:pt x="1889" y="342"/>
                  </a:lnTo>
                  <a:lnTo>
                    <a:pt x="1885" y="346"/>
                  </a:lnTo>
                  <a:lnTo>
                    <a:pt x="1882" y="349"/>
                  </a:lnTo>
                  <a:lnTo>
                    <a:pt x="1882" y="353"/>
                  </a:lnTo>
                  <a:lnTo>
                    <a:pt x="1878" y="335"/>
                  </a:lnTo>
                  <a:lnTo>
                    <a:pt x="1867" y="321"/>
                  </a:lnTo>
                  <a:lnTo>
                    <a:pt x="1867" y="289"/>
                  </a:lnTo>
                  <a:lnTo>
                    <a:pt x="1871" y="268"/>
                  </a:lnTo>
                  <a:lnTo>
                    <a:pt x="1871" y="261"/>
                  </a:lnTo>
                  <a:lnTo>
                    <a:pt x="1867" y="257"/>
                  </a:lnTo>
                  <a:lnTo>
                    <a:pt x="1864" y="254"/>
                  </a:lnTo>
                  <a:lnTo>
                    <a:pt x="1860" y="254"/>
                  </a:lnTo>
                  <a:lnTo>
                    <a:pt x="1857" y="254"/>
                  </a:lnTo>
                  <a:lnTo>
                    <a:pt x="1853" y="257"/>
                  </a:lnTo>
                  <a:lnTo>
                    <a:pt x="1853" y="257"/>
                  </a:lnTo>
                  <a:lnTo>
                    <a:pt x="1853" y="254"/>
                  </a:lnTo>
                  <a:lnTo>
                    <a:pt x="1850" y="250"/>
                  </a:lnTo>
                  <a:lnTo>
                    <a:pt x="1843" y="247"/>
                  </a:lnTo>
                  <a:lnTo>
                    <a:pt x="1832" y="243"/>
                  </a:lnTo>
                  <a:lnTo>
                    <a:pt x="1822" y="240"/>
                  </a:lnTo>
                  <a:lnTo>
                    <a:pt x="1811" y="240"/>
                  </a:lnTo>
                  <a:lnTo>
                    <a:pt x="1804" y="240"/>
                  </a:lnTo>
                  <a:lnTo>
                    <a:pt x="1801" y="243"/>
                  </a:lnTo>
                  <a:lnTo>
                    <a:pt x="1793" y="243"/>
                  </a:lnTo>
                  <a:lnTo>
                    <a:pt x="1786" y="250"/>
                  </a:lnTo>
                  <a:lnTo>
                    <a:pt x="1779" y="254"/>
                  </a:lnTo>
                  <a:lnTo>
                    <a:pt x="1772" y="254"/>
                  </a:lnTo>
                  <a:lnTo>
                    <a:pt x="1762" y="254"/>
                  </a:lnTo>
                  <a:lnTo>
                    <a:pt x="1751" y="250"/>
                  </a:lnTo>
                  <a:lnTo>
                    <a:pt x="1744" y="247"/>
                  </a:lnTo>
                  <a:lnTo>
                    <a:pt x="1741" y="247"/>
                  </a:lnTo>
                  <a:lnTo>
                    <a:pt x="1737" y="247"/>
                  </a:lnTo>
                  <a:lnTo>
                    <a:pt x="1702" y="226"/>
                  </a:lnTo>
                  <a:lnTo>
                    <a:pt x="1681" y="226"/>
                  </a:lnTo>
                  <a:lnTo>
                    <a:pt x="1663" y="222"/>
                  </a:lnTo>
                  <a:lnTo>
                    <a:pt x="1649" y="215"/>
                  </a:lnTo>
                  <a:lnTo>
                    <a:pt x="1642" y="212"/>
                  </a:lnTo>
                  <a:lnTo>
                    <a:pt x="1631" y="205"/>
                  </a:lnTo>
                  <a:lnTo>
                    <a:pt x="1628" y="198"/>
                  </a:lnTo>
                  <a:lnTo>
                    <a:pt x="1638" y="194"/>
                  </a:lnTo>
                  <a:lnTo>
                    <a:pt x="1638" y="194"/>
                  </a:lnTo>
                  <a:lnTo>
                    <a:pt x="1638" y="187"/>
                  </a:lnTo>
                  <a:lnTo>
                    <a:pt x="1635" y="180"/>
                  </a:lnTo>
                  <a:lnTo>
                    <a:pt x="1631" y="176"/>
                  </a:lnTo>
                  <a:lnTo>
                    <a:pt x="1628" y="176"/>
                  </a:lnTo>
                  <a:lnTo>
                    <a:pt x="1624" y="176"/>
                  </a:lnTo>
                  <a:lnTo>
                    <a:pt x="1621" y="180"/>
                  </a:lnTo>
                  <a:lnTo>
                    <a:pt x="1617" y="180"/>
                  </a:lnTo>
                  <a:lnTo>
                    <a:pt x="1617" y="183"/>
                  </a:lnTo>
                  <a:lnTo>
                    <a:pt x="1614" y="187"/>
                  </a:lnTo>
                  <a:lnTo>
                    <a:pt x="1610" y="194"/>
                  </a:lnTo>
                  <a:lnTo>
                    <a:pt x="1607" y="201"/>
                  </a:lnTo>
                  <a:lnTo>
                    <a:pt x="1600" y="205"/>
                  </a:lnTo>
                  <a:lnTo>
                    <a:pt x="1596" y="208"/>
                  </a:lnTo>
                  <a:lnTo>
                    <a:pt x="1589" y="212"/>
                  </a:lnTo>
                  <a:lnTo>
                    <a:pt x="1586" y="219"/>
                  </a:lnTo>
                  <a:lnTo>
                    <a:pt x="1582" y="222"/>
                  </a:lnTo>
                  <a:lnTo>
                    <a:pt x="1579" y="229"/>
                  </a:lnTo>
                  <a:lnTo>
                    <a:pt x="1575" y="233"/>
                  </a:lnTo>
                  <a:lnTo>
                    <a:pt x="1575" y="236"/>
                  </a:lnTo>
                  <a:lnTo>
                    <a:pt x="1564" y="236"/>
                  </a:lnTo>
                  <a:lnTo>
                    <a:pt x="1561" y="215"/>
                  </a:lnTo>
                  <a:lnTo>
                    <a:pt x="1554" y="205"/>
                  </a:lnTo>
                  <a:lnTo>
                    <a:pt x="1579" y="201"/>
                  </a:lnTo>
                  <a:lnTo>
                    <a:pt x="1607" y="166"/>
                  </a:lnTo>
                  <a:lnTo>
                    <a:pt x="1617" y="155"/>
                  </a:lnTo>
                  <a:lnTo>
                    <a:pt x="1624" y="145"/>
                  </a:lnTo>
                  <a:lnTo>
                    <a:pt x="1631" y="138"/>
                  </a:lnTo>
                  <a:lnTo>
                    <a:pt x="1635" y="131"/>
                  </a:lnTo>
                  <a:lnTo>
                    <a:pt x="1635" y="127"/>
                  </a:lnTo>
                  <a:lnTo>
                    <a:pt x="1635" y="124"/>
                  </a:lnTo>
                  <a:lnTo>
                    <a:pt x="1638" y="99"/>
                  </a:lnTo>
                  <a:lnTo>
                    <a:pt x="1638" y="88"/>
                  </a:lnTo>
                  <a:lnTo>
                    <a:pt x="1638" y="78"/>
                  </a:lnTo>
                  <a:lnTo>
                    <a:pt x="1635" y="67"/>
                  </a:lnTo>
                  <a:lnTo>
                    <a:pt x="1628" y="60"/>
                  </a:lnTo>
                  <a:lnTo>
                    <a:pt x="1617" y="57"/>
                  </a:lnTo>
                  <a:lnTo>
                    <a:pt x="1610" y="53"/>
                  </a:lnTo>
                  <a:lnTo>
                    <a:pt x="1603" y="53"/>
                  </a:lnTo>
                  <a:lnTo>
                    <a:pt x="1596" y="57"/>
                  </a:lnTo>
                  <a:lnTo>
                    <a:pt x="1586" y="60"/>
                  </a:lnTo>
                  <a:lnTo>
                    <a:pt x="1579" y="67"/>
                  </a:lnTo>
                  <a:lnTo>
                    <a:pt x="1564" y="71"/>
                  </a:lnTo>
                  <a:lnTo>
                    <a:pt x="1554" y="71"/>
                  </a:lnTo>
                  <a:lnTo>
                    <a:pt x="1550" y="71"/>
                  </a:lnTo>
                  <a:lnTo>
                    <a:pt x="1547" y="71"/>
                  </a:lnTo>
                  <a:lnTo>
                    <a:pt x="1547" y="53"/>
                  </a:lnTo>
                  <a:lnTo>
                    <a:pt x="1540" y="46"/>
                  </a:lnTo>
                  <a:lnTo>
                    <a:pt x="1550" y="18"/>
                  </a:lnTo>
                  <a:lnTo>
                    <a:pt x="1550" y="18"/>
                  </a:lnTo>
                  <a:lnTo>
                    <a:pt x="1554" y="18"/>
                  </a:lnTo>
                  <a:lnTo>
                    <a:pt x="1554" y="14"/>
                  </a:lnTo>
                  <a:lnTo>
                    <a:pt x="1557" y="14"/>
                  </a:lnTo>
                  <a:lnTo>
                    <a:pt x="1557" y="11"/>
                  </a:lnTo>
                  <a:lnTo>
                    <a:pt x="1554" y="7"/>
                  </a:lnTo>
                  <a:lnTo>
                    <a:pt x="1550" y="4"/>
                  </a:lnTo>
                  <a:lnTo>
                    <a:pt x="1536" y="0"/>
                  </a:lnTo>
                  <a:lnTo>
                    <a:pt x="1529" y="0"/>
                  </a:lnTo>
                  <a:lnTo>
                    <a:pt x="1519" y="4"/>
                  </a:lnTo>
                  <a:lnTo>
                    <a:pt x="1512" y="11"/>
                  </a:lnTo>
                  <a:lnTo>
                    <a:pt x="1508" y="14"/>
                  </a:lnTo>
                  <a:lnTo>
                    <a:pt x="1505" y="18"/>
                  </a:lnTo>
                  <a:lnTo>
                    <a:pt x="1501" y="25"/>
                  </a:lnTo>
                  <a:lnTo>
                    <a:pt x="1498" y="32"/>
                  </a:lnTo>
                  <a:lnTo>
                    <a:pt x="1490" y="39"/>
                  </a:lnTo>
                  <a:lnTo>
                    <a:pt x="1487" y="46"/>
                  </a:lnTo>
                  <a:lnTo>
                    <a:pt x="1480" y="50"/>
                  </a:lnTo>
                  <a:lnTo>
                    <a:pt x="1480" y="53"/>
                  </a:lnTo>
                  <a:lnTo>
                    <a:pt x="1476" y="57"/>
                  </a:lnTo>
                  <a:lnTo>
                    <a:pt x="1480" y="64"/>
                  </a:lnTo>
                  <a:lnTo>
                    <a:pt x="1473" y="78"/>
                  </a:lnTo>
                  <a:lnTo>
                    <a:pt x="1455" y="71"/>
                  </a:lnTo>
                  <a:lnTo>
                    <a:pt x="1452" y="71"/>
                  </a:lnTo>
                  <a:lnTo>
                    <a:pt x="1448" y="71"/>
                  </a:lnTo>
                  <a:lnTo>
                    <a:pt x="1448" y="71"/>
                  </a:lnTo>
                  <a:lnTo>
                    <a:pt x="1452" y="74"/>
                  </a:lnTo>
                  <a:lnTo>
                    <a:pt x="1455" y="78"/>
                  </a:lnTo>
                  <a:lnTo>
                    <a:pt x="1455" y="81"/>
                  </a:lnTo>
                  <a:lnTo>
                    <a:pt x="1455" y="81"/>
                  </a:lnTo>
                  <a:lnTo>
                    <a:pt x="1483" y="102"/>
                  </a:lnTo>
                  <a:lnTo>
                    <a:pt x="1483" y="102"/>
                  </a:lnTo>
                  <a:lnTo>
                    <a:pt x="1483" y="109"/>
                  </a:lnTo>
                  <a:lnTo>
                    <a:pt x="1483" y="117"/>
                  </a:lnTo>
                  <a:lnTo>
                    <a:pt x="1483" y="127"/>
                  </a:lnTo>
                  <a:lnTo>
                    <a:pt x="1480" y="134"/>
                  </a:lnTo>
                  <a:lnTo>
                    <a:pt x="1476" y="134"/>
                  </a:lnTo>
                  <a:lnTo>
                    <a:pt x="1473" y="134"/>
                  </a:lnTo>
                  <a:lnTo>
                    <a:pt x="1466" y="127"/>
                  </a:lnTo>
                  <a:lnTo>
                    <a:pt x="1462" y="117"/>
                  </a:lnTo>
                  <a:lnTo>
                    <a:pt x="1459" y="106"/>
                  </a:lnTo>
                  <a:lnTo>
                    <a:pt x="1452" y="102"/>
                  </a:lnTo>
                  <a:lnTo>
                    <a:pt x="1441" y="95"/>
                  </a:lnTo>
                  <a:lnTo>
                    <a:pt x="1434" y="95"/>
                  </a:lnTo>
                  <a:lnTo>
                    <a:pt x="1424" y="95"/>
                  </a:lnTo>
                  <a:lnTo>
                    <a:pt x="1413" y="95"/>
                  </a:lnTo>
                  <a:lnTo>
                    <a:pt x="1402" y="95"/>
                  </a:lnTo>
                  <a:lnTo>
                    <a:pt x="1395" y="95"/>
                  </a:lnTo>
                  <a:lnTo>
                    <a:pt x="1392" y="92"/>
                  </a:lnTo>
                  <a:lnTo>
                    <a:pt x="1388" y="92"/>
                  </a:lnTo>
                  <a:lnTo>
                    <a:pt x="1388" y="88"/>
                  </a:lnTo>
                  <a:lnTo>
                    <a:pt x="1388" y="88"/>
                  </a:lnTo>
                  <a:lnTo>
                    <a:pt x="1388" y="88"/>
                  </a:lnTo>
                  <a:lnTo>
                    <a:pt x="1381" y="88"/>
                  </a:lnTo>
                  <a:lnTo>
                    <a:pt x="1378" y="92"/>
                  </a:lnTo>
                  <a:lnTo>
                    <a:pt x="1371" y="95"/>
                  </a:lnTo>
                  <a:lnTo>
                    <a:pt x="1364" y="99"/>
                  </a:lnTo>
                  <a:lnTo>
                    <a:pt x="1360" y="102"/>
                  </a:lnTo>
                  <a:lnTo>
                    <a:pt x="1353" y="109"/>
                  </a:lnTo>
                  <a:lnTo>
                    <a:pt x="1343" y="117"/>
                  </a:lnTo>
                  <a:lnTo>
                    <a:pt x="1328" y="120"/>
                  </a:lnTo>
                  <a:lnTo>
                    <a:pt x="1325" y="124"/>
                  </a:lnTo>
                  <a:lnTo>
                    <a:pt x="1318" y="131"/>
                  </a:lnTo>
                  <a:lnTo>
                    <a:pt x="1314" y="138"/>
                  </a:lnTo>
                  <a:lnTo>
                    <a:pt x="1307" y="145"/>
                  </a:lnTo>
                  <a:lnTo>
                    <a:pt x="1304" y="155"/>
                  </a:lnTo>
                  <a:lnTo>
                    <a:pt x="1300" y="162"/>
                  </a:lnTo>
                  <a:lnTo>
                    <a:pt x="1300" y="166"/>
                  </a:lnTo>
                  <a:lnTo>
                    <a:pt x="1300" y="169"/>
                  </a:lnTo>
                  <a:lnTo>
                    <a:pt x="1293" y="176"/>
                  </a:lnTo>
                  <a:lnTo>
                    <a:pt x="1286" y="183"/>
                  </a:lnTo>
                  <a:lnTo>
                    <a:pt x="1279" y="187"/>
                  </a:lnTo>
                  <a:lnTo>
                    <a:pt x="1276" y="191"/>
                  </a:lnTo>
                  <a:lnTo>
                    <a:pt x="1272" y="194"/>
                  </a:lnTo>
                  <a:lnTo>
                    <a:pt x="1272" y="198"/>
                  </a:lnTo>
                  <a:lnTo>
                    <a:pt x="1276" y="201"/>
                  </a:lnTo>
                  <a:lnTo>
                    <a:pt x="1276" y="208"/>
                  </a:lnTo>
                  <a:lnTo>
                    <a:pt x="1272" y="212"/>
                  </a:lnTo>
                  <a:lnTo>
                    <a:pt x="1265" y="215"/>
                  </a:lnTo>
                  <a:lnTo>
                    <a:pt x="1251" y="219"/>
                  </a:lnTo>
                  <a:lnTo>
                    <a:pt x="1233" y="226"/>
                  </a:lnTo>
                  <a:lnTo>
                    <a:pt x="1223" y="233"/>
                  </a:lnTo>
                  <a:lnTo>
                    <a:pt x="1216" y="247"/>
                  </a:lnTo>
                  <a:lnTo>
                    <a:pt x="1216" y="264"/>
                  </a:lnTo>
                  <a:lnTo>
                    <a:pt x="1216" y="279"/>
                  </a:lnTo>
                  <a:lnTo>
                    <a:pt x="1216" y="286"/>
                  </a:lnTo>
                  <a:lnTo>
                    <a:pt x="1219" y="289"/>
                  </a:lnTo>
                  <a:lnTo>
                    <a:pt x="1226" y="293"/>
                  </a:lnTo>
                  <a:lnTo>
                    <a:pt x="1230" y="293"/>
                  </a:lnTo>
                  <a:lnTo>
                    <a:pt x="1237" y="293"/>
                  </a:lnTo>
                  <a:lnTo>
                    <a:pt x="1237" y="293"/>
                  </a:lnTo>
                  <a:lnTo>
                    <a:pt x="1237" y="296"/>
                  </a:lnTo>
                  <a:lnTo>
                    <a:pt x="1240" y="300"/>
                  </a:lnTo>
                  <a:lnTo>
                    <a:pt x="1244" y="307"/>
                  </a:lnTo>
                  <a:lnTo>
                    <a:pt x="1251" y="310"/>
                  </a:lnTo>
                  <a:lnTo>
                    <a:pt x="1254" y="310"/>
                  </a:lnTo>
                  <a:lnTo>
                    <a:pt x="1254" y="314"/>
                  </a:lnTo>
                  <a:lnTo>
                    <a:pt x="1254" y="363"/>
                  </a:lnTo>
                  <a:lnTo>
                    <a:pt x="1251" y="374"/>
                  </a:lnTo>
                  <a:lnTo>
                    <a:pt x="1251" y="381"/>
                  </a:lnTo>
                  <a:lnTo>
                    <a:pt x="1254" y="388"/>
                  </a:lnTo>
                  <a:lnTo>
                    <a:pt x="1258" y="391"/>
                  </a:lnTo>
                  <a:lnTo>
                    <a:pt x="1261" y="395"/>
                  </a:lnTo>
                  <a:lnTo>
                    <a:pt x="1265" y="395"/>
                  </a:lnTo>
                  <a:lnTo>
                    <a:pt x="1265" y="402"/>
                  </a:lnTo>
                  <a:lnTo>
                    <a:pt x="1254" y="402"/>
                  </a:lnTo>
                  <a:lnTo>
                    <a:pt x="1247" y="395"/>
                  </a:lnTo>
                  <a:lnTo>
                    <a:pt x="1240" y="391"/>
                  </a:lnTo>
                  <a:lnTo>
                    <a:pt x="1233" y="381"/>
                  </a:lnTo>
                  <a:lnTo>
                    <a:pt x="1233" y="377"/>
                  </a:lnTo>
                  <a:lnTo>
                    <a:pt x="1233" y="370"/>
                  </a:lnTo>
                  <a:lnTo>
                    <a:pt x="1233" y="363"/>
                  </a:lnTo>
                  <a:lnTo>
                    <a:pt x="1233" y="360"/>
                  </a:lnTo>
                  <a:lnTo>
                    <a:pt x="1230" y="356"/>
                  </a:lnTo>
                  <a:lnTo>
                    <a:pt x="1226" y="353"/>
                  </a:lnTo>
                  <a:lnTo>
                    <a:pt x="1226" y="353"/>
                  </a:lnTo>
                  <a:lnTo>
                    <a:pt x="1230" y="349"/>
                  </a:lnTo>
                  <a:lnTo>
                    <a:pt x="1233" y="342"/>
                  </a:lnTo>
                  <a:lnTo>
                    <a:pt x="1237" y="338"/>
                  </a:lnTo>
                  <a:lnTo>
                    <a:pt x="1240" y="331"/>
                  </a:lnTo>
                  <a:lnTo>
                    <a:pt x="1240" y="324"/>
                  </a:lnTo>
                  <a:lnTo>
                    <a:pt x="1240" y="317"/>
                  </a:lnTo>
                  <a:lnTo>
                    <a:pt x="1240" y="314"/>
                  </a:lnTo>
                  <a:lnTo>
                    <a:pt x="1237" y="314"/>
                  </a:lnTo>
                  <a:lnTo>
                    <a:pt x="1230" y="314"/>
                  </a:lnTo>
                  <a:lnTo>
                    <a:pt x="1223" y="314"/>
                  </a:lnTo>
                  <a:lnTo>
                    <a:pt x="1219" y="310"/>
                  </a:lnTo>
                  <a:lnTo>
                    <a:pt x="1216" y="307"/>
                  </a:lnTo>
                  <a:lnTo>
                    <a:pt x="1212" y="307"/>
                  </a:lnTo>
                  <a:lnTo>
                    <a:pt x="1212" y="303"/>
                  </a:lnTo>
                  <a:lnTo>
                    <a:pt x="1209" y="303"/>
                  </a:lnTo>
                  <a:lnTo>
                    <a:pt x="1205" y="303"/>
                  </a:lnTo>
                  <a:lnTo>
                    <a:pt x="1195" y="303"/>
                  </a:lnTo>
                  <a:lnTo>
                    <a:pt x="1188" y="300"/>
                  </a:lnTo>
                  <a:lnTo>
                    <a:pt x="1180" y="296"/>
                  </a:lnTo>
                  <a:lnTo>
                    <a:pt x="1177" y="293"/>
                  </a:lnTo>
                  <a:lnTo>
                    <a:pt x="1173" y="289"/>
                  </a:lnTo>
                  <a:lnTo>
                    <a:pt x="1170" y="289"/>
                  </a:lnTo>
                  <a:lnTo>
                    <a:pt x="1166" y="293"/>
                  </a:lnTo>
                  <a:lnTo>
                    <a:pt x="1166" y="296"/>
                  </a:lnTo>
                  <a:lnTo>
                    <a:pt x="1163" y="296"/>
                  </a:lnTo>
                  <a:lnTo>
                    <a:pt x="1159" y="293"/>
                  </a:lnTo>
                  <a:lnTo>
                    <a:pt x="1159" y="286"/>
                  </a:lnTo>
                  <a:lnTo>
                    <a:pt x="1159" y="279"/>
                  </a:lnTo>
                  <a:lnTo>
                    <a:pt x="1156" y="272"/>
                  </a:lnTo>
                  <a:lnTo>
                    <a:pt x="1156" y="261"/>
                  </a:lnTo>
                  <a:lnTo>
                    <a:pt x="1156" y="257"/>
                  </a:lnTo>
                  <a:lnTo>
                    <a:pt x="1152" y="254"/>
                  </a:lnTo>
                  <a:lnTo>
                    <a:pt x="1145" y="254"/>
                  </a:lnTo>
                  <a:lnTo>
                    <a:pt x="1142" y="254"/>
                  </a:lnTo>
                  <a:lnTo>
                    <a:pt x="1138" y="257"/>
                  </a:lnTo>
                  <a:lnTo>
                    <a:pt x="1138" y="257"/>
                  </a:lnTo>
                  <a:lnTo>
                    <a:pt x="1131" y="257"/>
                  </a:lnTo>
                  <a:lnTo>
                    <a:pt x="1131" y="261"/>
                  </a:lnTo>
                  <a:lnTo>
                    <a:pt x="1131" y="264"/>
                  </a:lnTo>
                  <a:lnTo>
                    <a:pt x="1131" y="272"/>
                  </a:lnTo>
                  <a:lnTo>
                    <a:pt x="1131" y="275"/>
                  </a:lnTo>
                  <a:lnTo>
                    <a:pt x="1131" y="279"/>
                  </a:lnTo>
                  <a:lnTo>
                    <a:pt x="1135" y="286"/>
                  </a:lnTo>
                  <a:lnTo>
                    <a:pt x="1135" y="289"/>
                  </a:lnTo>
                  <a:lnTo>
                    <a:pt x="1135" y="296"/>
                  </a:lnTo>
                  <a:lnTo>
                    <a:pt x="1135" y="300"/>
                  </a:lnTo>
                  <a:lnTo>
                    <a:pt x="1128" y="303"/>
                  </a:lnTo>
                  <a:lnTo>
                    <a:pt x="1121" y="310"/>
                  </a:lnTo>
                  <a:lnTo>
                    <a:pt x="1117" y="314"/>
                  </a:lnTo>
                  <a:lnTo>
                    <a:pt x="1114" y="321"/>
                  </a:lnTo>
                  <a:lnTo>
                    <a:pt x="1114" y="328"/>
                  </a:lnTo>
                  <a:lnTo>
                    <a:pt x="1114" y="335"/>
                  </a:lnTo>
                  <a:lnTo>
                    <a:pt x="1117" y="338"/>
                  </a:lnTo>
                  <a:lnTo>
                    <a:pt x="1121" y="342"/>
                  </a:lnTo>
                  <a:lnTo>
                    <a:pt x="1124" y="342"/>
                  </a:lnTo>
                  <a:lnTo>
                    <a:pt x="1128" y="346"/>
                  </a:lnTo>
                  <a:lnTo>
                    <a:pt x="1128" y="349"/>
                  </a:lnTo>
                  <a:lnTo>
                    <a:pt x="1124" y="360"/>
                  </a:lnTo>
                  <a:lnTo>
                    <a:pt x="1124" y="367"/>
                  </a:lnTo>
                  <a:lnTo>
                    <a:pt x="1121" y="374"/>
                  </a:lnTo>
                  <a:lnTo>
                    <a:pt x="1117" y="377"/>
                  </a:lnTo>
                  <a:lnTo>
                    <a:pt x="1114" y="384"/>
                  </a:lnTo>
                  <a:lnTo>
                    <a:pt x="1114" y="395"/>
                  </a:lnTo>
                  <a:lnTo>
                    <a:pt x="1114" y="402"/>
                  </a:lnTo>
                  <a:lnTo>
                    <a:pt x="1114" y="412"/>
                  </a:lnTo>
                  <a:lnTo>
                    <a:pt x="1114" y="416"/>
                  </a:lnTo>
                  <a:lnTo>
                    <a:pt x="1114" y="420"/>
                  </a:lnTo>
                  <a:lnTo>
                    <a:pt x="1131" y="420"/>
                  </a:lnTo>
                  <a:lnTo>
                    <a:pt x="1145" y="412"/>
                  </a:lnTo>
                  <a:lnTo>
                    <a:pt x="1152" y="409"/>
                  </a:lnTo>
                  <a:lnTo>
                    <a:pt x="1159" y="412"/>
                  </a:lnTo>
                  <a:lnTo>
                    <a:pt x="1163" y="416"/>
                  </a:lnTo>
                  <a:lnTo>
                    <a:pt x="1166" y="420"/>
                  </a:lnTo>
                  <a:lnTo>
                    <a:pt x="1170" y="423"/>
                  </a:lnTo>
                  <a:lnTo>
                    <a:pt x="1170" y="423"/>
                  </a:lnTo>
                  <a:lnTo>
                    <a:pt x="1170" y="427"/>
                  </a:lnTo>
                  <a:lnTo>
                    <a:pt x="1173" y="430"/>
                  </a:lnTo>
                  <a:lnTo>
                    <a:pt x="1173" y="437"/>
                  </a:lnTo>
                  <a:lnTo>
                    <a:pt x="1177" y="448"/>
                  </a:lnTo>
                  <a:lnTo>
                    <a:pt x="1177" y="455"/>
                  </a:lnTo>
                  <a:lnTo>
                    <a:pt x="1180" y="462"/>
                  </a:lnTo>
                  <a:lnTo>
                    <a:pt x="1180" y="469"/>
                  </a:lnTo>
                  <a:lnTo>
                    <a:pt x="1184" y="472"/>
                  </a:lnTo>
                  <a:lnTo>
                    <a:pt x="1188" y="472"/>
                  </a:lnTo>
                  <a:lnTo>
                    <a:pt x="1191" y="472"/>
                  </a:lnTo>
                  <a:lnTo>
                    <a:pt x="1191" y="472"/>
                  </a:lnTo>
                  <a:lnTo>
                    <a:pt x="1191" y="472"/>
                  </a:lnTo>
                  <a:lnTo>
                    <a:pt x="1198" y="472"/>
                  </a:lnTo>
                  <a:lnTo>
                    <a:pt x="1202" y="472"/>
                  </a:lnTo>
                  <a:lnTo>
                    <a:pt x="1205" y="476"/>
                  </a:lnTo>
                  <a:lnTo>
                    <a:pt x="1212" y="479"/>
                  </a:lnTo>
                  <a:lnTo>
                    <a:pt x="1219" y="483"/>
                  </a:lnTo>
                  <a:lnTo>
                    <a:pt x="1223" y="483"/>
                  </a:lnTo>
                  <a:lnTo>
                    <a:pt x="1226" y="483"/>
                  </a:lnTo>
                  <a:lnTo>
                    <a:pt x="1223" y="486"/>
                  </a:lnTo>
                  <a:lnTo>
                    <a:pt x="1216" y="490"/>
                  </a:lnTo>
                  <a:lnTo>
                    <a:pt x="1212" y="493"/>
                  </a:lnTo>
                  <a:lnTo>
                    <a:pt x="1209" y="493"/>
                  </a:lnTo>
                  <a:lnTo>
                    <a:pt x="1205" y="493"/>
                  </a:lnTo>
                  <a:lnTo>
                    <a:pt x="1202" y="497"/>
                  </a:lnTo>
                  <a:lnTo>
                    <a:pt x="1198" y="501"/>
                  </a:lnTo>
                  <a:lnTo>
                    <a:pt x="1195" y="504"/>
                  </a:lnTo>
                  <a:lnTo>
                    <a:pt x="1195" y="508"/>
                  </a:lnTo>
                  <a:lnTo>
                    <a:pt x="1198" y="511"/>
                  </a:lnTo>
                  <a:lnTo>
                    <a:pt x="1198" y="518"/>
                  </a:lnTo>
                  <a:lnTo>
                    <a:pt x="1202" y="525"/>
                  </a:lnTo>
                  <a:lnTo>
                    <a:pt x="1202" y="532"/>
                  </a:lnTo>
                  <a:lnTo>
                    <a:pt x="1202" y="543"/>
                  </a:lnTo>
                  <a:lnTo>
                    <a:pt x="1202" y="546"/>
                  </a:lnTo>
                  <a:lnTo>
                    <a:pt x="1198" y="550"/>
                  </a:lnTo>
                  <a:lnTo>
                    <a:pt x="1195" y="550"/>
                  </a:lnTo>
                  <a:lnTo>
                    <a:pt x="1191" y="550"/>
                  </a:lnTo>
                  <a:lnTo>
                    <a:pt x="1188" y="543"/>
                  </a:lnTo>
                  <a:lnTo>
                    <a:pt x="1188" y="539"/>
                  </a:lnTo>
                  <a:lnTo>
                    <a:pt x="1184" y="529"/>
                  </a:lnTo>
                  <a:lnTo>
                    <a:pt x="1184" y="522"/>
                  </a:lnTo>
                  <a:lnTo>
                    <a:pt x="1180" y="515"/>
                  </a:lnTo>
                  <a:lnTo>
                    <a:pt x="1177" y="508"/>
                  </a:lnTo>
                  <a:lnTo>
                    <a:pt x="1173" y="501"/>
                  </a:lnTo>
                  <a:lnTo>
                    <a:pt x="1170" y="501"/>
                  </a:lnTo>
                  <a:lnTo>
                    <a:pt x="1166" y="501"/>
                  </a:lnTo>
                  <a:lnTo>
                    <a:pt x="1166" y="504"/>
                  </a:lnTo>
                  <a:lnTo>
                    <a:pt x="1163" y="508"/>
                  </a:lnTo>
                  <a:lnTo>
                    <a:pt x="1163" y="511"/>
                  </a:lnTo>
                  <a:lnTo>
                    <a:pt x="1159" y="515"/>
                  </a:lnTo>
                  <a:lnTo>
                    <a:pt x="1156" y="518"/>
                  </a:lnTo>
                  <a:lnTo>
                    <a:pt x="1152" y="522"/>
                  </a:lnTo>
                  <a:lnTo>
                    <a:pt x="1149" y="522"/>
                  </a:lnTo>
                  <a:lnTo>
                    <a:pt x="1149" y="518"/>
                  </a:lnTo>
                  <a:lnTo>
                    <a:pt x="1152" y="515"/>
                  </a:lnTo>
                  <a:lnTo>
                    <a:pt x="1152" y="515"/>
                  </a:lnTo>
                  <a:lnTo>
                    <a:pt x="1152" y="511"/>
                  </a:lnTo>
                  <a:lnTo>
                    <a:pt x="1156" y="493"/>
                  </a:lnTo>
                  <a:lnTo>
                    <a:pt x="1159" y="465"/>
                  </a:lnTo>
                  <a:lnTo>
                    <a:pt x="1159" y="441"/>
                  </a:lnTo>
                  <a:lnTo>
                    <a:pt x="1159" y="430"/>
                  </a:lnTo>
                  <a:lnTo>
                    <a:pt x="1152" y="420"/>
                  </a:lnTo>
                  <a:lnTo>
                    <a:pt x="1145" y="430"/>
                  </a:lnTo>
                  <a:lnTo>
                    <a:pt x="1145" y="430"/>
                  </a:lnTo>
                  <a:lnTo>
                    <a:pt x="1138" y="430"/>
                  </a:lnTo>
                  <a:lnTo>
                    <a:pt x="1131" y="434"/>
                  </a:lnTo>
                  <a:lnTo>
                    <a:pt x="1128" y="434"/>
                  </a:lnTo>
                  <a:lnTo>
                    <a:pt x="1124" y="437"/>
                  </a:lnTo>
                  <a:lnTo>
                    <a:pt x="1124" y="441"/>
                  </a:lnTo>
                  <a:lnTo>
                    <a:pt x="1121" y="441"/>
                  </a:lnTo>
                  <a:lnTo>
                    <a:pt x="1121" y="444"/>
                  </a:lnTo>
                  <a:lnTo>
                    <a:pt x="1121" y="451"/>
                  </a:lnTo>
                  <a:lnTo>
                    <a:pt x="1121" y="462"/>
                  </a:lnTo>
                  <a:lnTo>
                    <a:pt x="1121" y="476"/>
                  </a:lnTo>
                  <a:lnTo>
                    <a:pt x="1121" y="486"/>
                  </a:lnTo>
                  <a:lnTo>
                    <a:pt x="1121" y="493"/>
                  </a:lnTo>
                  <a:lnTo>
                    <a:pt x="1121" y="501"/>
                  </a:lnTo>
                  <a:lnTo>
                    <a:pt x="1117" y="508"/>
                  </a:lnTo>
                  <a:lnTo>
                    <a:pt x="1114" y="511"/>
                  </a:lnTo>
                  <a:lnTo>
                    <a:pt x="1106" y="511"/>
                  </a:lnTo>
                  <a:lnTo>
                    <a:pt x="1099" y="515"/>
                  </a:lnTo>
                  <a:lnTo>
                    <a:pt x="1096" y="515"/>
                  </a:lnTo>
                  <a:lnTo>
                    <a:pt x="1089" y="518"/>
                  </a:lnTo>
                  <a:lnTo>
                    <a:pt x="1089" y="518"/>
                  </a:lnTo>
                  <a:lnTo>
                    <a:pt x="1078" y="522"/>
                  </a:lnTo>
                  <a:lnTo>
                    <a:pt x="1068" y="518"/>
                  </a:lnTo>
                  <a:lnTo>
                    <a:pt x="1061" y="518"/>
                  </a:lnTo>
                  <a:lnTo>
                    <a:pt x="1050" y="515"/>
                  </a:lnTo>
                  <a:lnTo>
                    <a:pt x="1047" y="511"/>
                  </a:lnTo>
                  <a:lnTo>
                    <a:pt x="1043" y="511"/>
                  </a:lnTo>
                  <a:lnTo>
                    <a:pt x="1047" y="508"/>
                  </a:lnTo>
                  <a:lnTo>
                    <a:pt x="1054" y="508"/>
                  </a:lnTo>
                  <a:lnTo>
                    <a:pt x="1061" y="504"/>
                  </a:lnTo>
                  <a:lnTo>
                    <a:pt x="1068" y="504"/>
                  </a:lnTo>
                  <a:lnTo>
                    <a:pt x="1078" y="501"/>
                  </a:lnTo>
                  <a:lnTo>
                    <a:pt x="1082" y="501"/>
                  </a:lnTo>
                  <a:lnTo>
                    <a:pt x="1085" y="501"/>
                  </a:lnTo>
                  <a:lnTo>
                    <a:pt x="1089" y="497"/>
                  </a:lnTo>
                  <a:lnTo>
                    <a:pt x="1092" y="493"/>
                  </a:lnTo>
                  <a:lnTo>
                    <a:pt x="1092" y="493"/>
                  </a:lnTo>
                  <a:lnTo>
                    <a:pt x="1092" y="490"/>
                  </a:lnTo>
                  <a:lnTo>
                    <a:pt x="1089" y="486"/>
                  </a:lnTo>
                  <a:lnTo>
                    <a:pt x="1089" y="483"/>
                  </a:lnTo>
                  <a:lnTo>
                    <a:pt x="1089" y="479"/>
                  </a:lnTo>
                  <a:lnTo>
                    <a:pt x="1089" y="479"/>
                  </a:lnTo>
                  <a:lnTo>
                    <a:pt x="1092" y="476"/>
                  </a:lnTo>
                  <a:lnTo>
                    <a:pt x="1096" y="472"/>
                  </a:lnTo>
                  <a:lnTo>
                    <a:pt x="1099" y="465"/>
                  </a:lnTo>
                  <a:lnTo>
                    <a:pt x="1103" y="458"/>
                  </a:lnTo>
                  <a:lnTo>
                    <a:pt x="1106" y="455"/>
                  </a:lnTo>
                  <a:lnTo>
                    <a:pt x="1110" y="451"/>
                  </a:lnTo>
                  <a:lnTo>
                    <a:pt x="1110" y="448"/>
                  </a:lnTo>
                  <a:lnTo>
                    <a:pt x="1114" y="444"/>
                  </a:lnTo>
                  <a:lnTo>
                    <a:pt x="1114" y="441"/>
                  </a:lnTo>
                  <a:lnTo>
                    <a:pt x="1110" y="437"/>
                  </a:lnTo>
                  <a:lnTo>
                    <a:pt x="1110" y="437"/>
                  </a:lnTo>
                  <a:lnTo>
                    <a:pt x="1110" y="437"/>
                  </a:lnTo>
                  <a:lnTo>
                    <a:pt x="1106" y="437"/>
                  </a:lnTo>
                  <a:lnTo>
                    <a:pt x="1103" y="434"/>
                  </a:lnTo>
                  <a:lnTo>
                    <a:pt x="1099" y="430"/>
                  </a:lnTo>
                  <a:lnTo>
                    <a:pt x="1099" y="430"/>
                  </a:lnTo>
                  <a:lnTo>
                    <a:pt x="1099" y="416"/>
                  </a:lnTo>
                  <a:lnTo>
                    <a:pt x="1099" y="395"/>
                  </a:lnTo>
                  <a:lnTo>
                    <a:pt x="1099" y="377"/>
                  </a:lnTo>
                  <a:lnTo>
                    <a:pt x="1099" y="367"/>
                  </a:lnTo>
                  <a:lnTo>
                    <a:pt x="1103" y="356"/>
                  </a:lnTo>
                  <a:lnTo>
                    <a:pt x="1099" y="349"/>
                  </a:lnTo>
                  <a:lnTo>
                    <a:pt x="1096" y="342"/>
                  </a:lnTo>
                  <a:lnTo>
                    <a:pt x="1096" y="335"/>
                  </a:lnTo>
                  <a:lnTo>
                    <a:pt x="1092" y="335"/>
                  </a:lnTo>
                  <a:lnTo>
                    <a:pt x="1092" y="307"/>
                  </a:lnTo>
                  <a:lnTo>
                    <a:pt x="1099" y="300"/>
                  </a:lnTo>
                  <a:lnTo>
                    <a:pt x="1103" y="289"/>
                  </a:lnTo>
                  <a:lnTo>
                    <a:pt x="1114" y="275"/>
                  </a:lnTo>
                  <a:lnTo>
                    <a:pt x="1117" y="272"/>
                  </a:lnTo>
                  <a:lnTo>
                    <a:pt x="1114" y="268"/>
                  </a:lnTo>
                  <a:lnTo>
                    <a:pt x="1110" y="264"/>
                  </a:lnTo>
                  <a:lnTo>
                    <a:pt x="1106" y="261"/>
                  </a:lnTo>
                  <a:lnTo>
                    <a:pt x="1103" y="261"/>
                  </a:lnTo>
                  <a:lnTo>
                    <a:pt x="1075" y="264"/>
                  </a:lnTo>
                  <a:lnTo>
                    <a:pt x="1071" y="257"/>
                  </a:lnTo>
                  <a:lnTo>
                    <a:pt x="1064" y="261"/>
                  </a:lnTo>
                  <a:lnTo>
                    <a:pt x="1057" y="264"/>
                  </a:lnTo>
                  <a:lnTo>
                    <a:pt x="1054" y="272"/>
                  </a:lnTo>
                  <a:lnTo>
                    <a:pt x="1054" y="282"/>
                  </a:lnTo>
                  <a:lnTo>
                    <a:pt x="1050" y="289"/>
                  </a:lnTo>
                  <a:lnTo>
                    <a:pt x="1050" y="293"/>
                  </a:lnTo>
                  <a:lnTo>
                    <a:pt x="1050" y="296"/>
                  </a:lnTo>
                  <a:lnTo>
                    <a:pt x="1047" y="303"/>
                  </a:lnTo>
                  <a:lnTo>
                    <a:pt x="1043" y="310"/>
                  </a:lnTo>
                  <a:lnTo>
                    <a:pt x="1036" y="314"/>
                  </a:lnTo>
                  <a:lnTo>
                    <a:pt x="1033" y="317"/>
                  </a:lnTo>
                  <a:lnTo>
                    <a:pt x="1033" y="321"/>
                  </a:lnTo>
                  <a:lnTo>
                    <a:pt x="1022" y="335"/>
                  </a:lnTo>
                  <a:lnTo>
                    <a:pt x="1018" y="360"/>
                  </a:lnTo>
                  <a:lnTo>
                    <a:pt x="1022" y="381"/>
                  </a:lnTo>
                  <a:lnTo>
                    <a:pt x="1022" y="388"/>
                  </a:lnTo>
                  <a:lnTo>
                    <a:pt x="1022" y="391"/>
                  </a:lnTo>
                  <a:lnTo>
                    <a:pt x="1025" y="395"/>
                  </a:lnTo>
                  <a:lnTo>
                    <a:pt x="1025" y="402"/>
                  </a:lnTo>
                  <a:lnTo>
                    <a:pt x="1029" y="409"/>
                  </a:lnTo>
                  <a:lnTo>
                    <a:pt x="1029" y="416"/>
                  </a:lnTo>
                  <a:lnTo>
                    <a:pt x="1029" y="423"/>
                  </a:lnTo>
                  <a:lnTo>
                    <a:pt x="1029" y="423"/>
                  </a:lnTo>
                  <a:lnTo>
                    <a:pt x="1025" y="427"/>
                  </a:lnTo>
                  <a:lnTo>
                    <a:pt x="1022" y="427"/>
                  </a:lnTo>
                  <a:lnTo>
                    <a:pt x="1022" y="427"/>
                  </a:lnTo>
                  <a:lnTo>
                    <a:pt x="990" y="391"/>
                  </a:lnTo>
                  <a:lnTo>
                    <a:pt x="951" y="388"/>
                  </a:lnTo>
                  <a:lnTo>
                    <a:pt x="948" y="402"/>
                  </a:lnTo>
                  <a:lnTo>
                    <a:pt x="951" y="409"/>
                  </a:lnTo>
                  <a:lnTo>
                    <a:pt x="951" y="423"/>
                  </a:lnTo>
                  <a:lnTo>
                    <a:pt x="930" y="441"/>
                  </a:lnTo>
                  <a:lnTo>
                    <a:pt x="930" y="430"/>
                  </a:lnTo>
                  <a:lnTo>
                    <a:pt x="930" y="423"/>
                  </a:lnTo>
                  <a:lnTo>
                    <a:pt x="934" y="420"/>
                  </a:lnTo>
                  <a:lnTo>
                    <a:pt x="934" y="416"/>
                  </a:lnTo>
                  <a:lnTo>
                    <a:pt x="923" y="416"/>
                  </a:lnTo>
                  <a:lnTo>
                    <a:pt x="916" y="427"/>
                  </a:lnTo>
                  <a:lnTo>
                    <a:pt x="913" y="437"/>
                  </a:lnTo>
                  <a:lnTo>
                    <a:pt x="888" y="434"/>
                  </a:lnTo>
                  <a:lnTo>
                    <a:pt x="881" y="434"/>
                  </a:lnTo>
                  <a:lnTo>
                    <a:pt x="870" y="437"/>
                  </a:lnTo>
                  <a:lnTo>
                    <a:pt x="867" y="441"/>
                  </a:lnTo>
                  <a:lnTo>
                    <a:pt x="863" y="441"/>
                  </a:lnTo>
                  <a:lnTo>
                    <a:pt x="863" y="441"/>
                  </a:lnTo>
                  <a:lnTo>
                    <a:pt x="863" y="420"/>
                  </a:lnTo>
                  <a:lnTo>
                    <a:pt x="856" y="420"/>
                  </a:lnTo>
                  <a:lnTo>
                    <a:pt x="853" y="423"/>
                  </a:lnTo>
                  <a:lnTo>
                    <a:pt x="846" y="427"/>
                  </a:lnTo>
                  <a:lnTo>
                    <a:pt x="839" y="430"/>
                  </a:lnTo>
                  <a:lnTo>
                    <a:pt x="832" y="437"/>
                  </a:lnTo>
                  <a:lnTo>
                    <a:pt x="825" y="441"/>
                  </a:lnTo>
                  <a:lnTo>
                    <a:pt x="821" y="444"/>
                  </a:lnTo>
                  <a:lnTo>
                    <a:pt x="818" y="444"/>
                  </a:lnTo>
                  <a:lnTo>
                    <a:pt x="804" y="448"/>
                  </a:lnTo>
                  <a:lnTo>
                    <a:pt x="796" y="451"/>
                  </a:lnTo>
                  <a:lnTo>
                    <a:pt x="789" y="458"/>
                  </a:lnTo>
                  <a:lnTo>
                    <a:pt x="782" y="465"/>
                  </a:lnTo>
                  <a:lnTo>
                    <a:pt x="779" y="472"/>
                  </a:lnTo>
                  <a:lnTo>
                    <a:pt x="775" y="479"/>
                  </a:lnTo>
                  <a:lnTo>
                    <a:pt x="775" y="483"/>
                  </a:lnTo>
                  <a:lnTo>
                    <a:pt x="775" y="483"/>
                  </a:lnTo>
                  <a:lnTo>
                    <a:pt x="775" y="490"/>
                  </a:lnTo>
                  <a:lnTo>
                    <a:pt x="772" y="497"/>
                  </a:lnTo>
                  <a:lnTo>
                    <a:pt x="772" y="497"/>
                  </a:lnTo>
                  <a:lnTo>
                    <a:pt x="768" y="497"/>
                  </a:lnTo>
                  <a:lnTo>
                    <a:pt x="765" y="493"/>
                  </a:lnTo>
                  <a:lnTo>
                    <a:pt x="765" y="490"/>
                  </a:lnTo>
                  <a:lnTo>
                    <a:pt x="765" y="490"/>
                  </a:lnTo>
                  <a:lnTo>
                    <a:pt x="747" y="483"/>
                  </a:lnTo>
                  <a:lnTo>
                    <a:pt x="747" y="469"/>
                  </a:lnTo>
                  <a:lnTo>
                    <a:pt x="758" y="462"/>
                  </a:lnTo>
                  <a:lnTo>
                    <a:pt x="761" y="455"/>
                  </a:lnTo>
                  <a:lnTo>
                    <a:pt x="761" y="451"/>
                  </a:lnTo>
                  <a:lnTo>
                    <a:pt x="761" y="448"/>
                  </a:lnTo>
                  <a:lnTo>
                    <a:pt x="761" y="448"/>
                  </a:lnTo>
                  <a:lnTo>
                    <a:pt x="758" y="441"/>
                  </a:lnTo>
                  <a:lnTo>
                    <a:pt x="754" y="434"/>
                  </a:lnTo>
                  <a:lnTo>
                    <a:pt x="747" y="430"/>
                  </a:lnTo>
                  <a:lnTo>
                    <a:pt x="740" y="427"/>
                  </a:lnTo>
                  <a:lnTo>
                    <a:pt x="737" y="427"/>
                  </a:lnTo>
                  <a:lnTo>
                    <a:pt x="733" y="427"/>
                  </a:lnTo>
                  <a:lnTo>
                    <a:pt x="730" y="427"/>
                  </a:lnTo>
                  <a:lnTo>
                    <a:pt x="726" y="427"/>
                  </a:lnTo>
                  <a:lnTo>
                    <a:pt x="722" y="430"/>
                  </a:lnTo>
                  <a:lnTo>
                    <a:pt x="719" y="430"/>
                  </a:lnTo>
                  <a:lnTo>
                    <a:pt x="712" y="430"/>
                  </a:lnTo>
                  <a:lnTo>
                    <a:pt x="712" y="430"/>
                  </a:lnTo>
                  <a:lnTo>
                    <a:pt x="726" y="437"/>
                  </a:lnTo>
                  <a:lnTo>
                    <a:pt x="722" y="462"/>
                  </a:lnTo>
                  <a:lnTo>
                    <a:pt x="726" y="479"/>
                  </a:lnTo>
                  <a:lnTo>
                    <a:pt x="726" y="479"/>
                  </a:lnTo>
                  <a:lnTo>
                    <a:pt x="730" y="483"/>
                  </a:lnTo>
                  <a:lnTo>
                    <a:pt x="730" y="490"/>
                  </a:lnTo>
                  <a:lnTo>
                    <a:pt x="730" y="493"/>
                  </a:lnTo>
                  <a:lnTo>
                    <a:pt x="730" y="504"/>
                  </a:lnTo>
                  <a:lnTo>
                    <a:pt x="730" y="511"/>
                  </a:lnTo>
                  <a:lnTo>
                    <a:pt x="726" y="515"/>
                  </a:lnTo>
                  <a:lnTo>
                    <a:pt x="726" y="515"/>
                  </a:lnTo>
                  <a:lnTo>
                    <a:pt x="715" y="511"/>
                  </a:lnTo>
                  <a:lnTo>
                    <a:pt x="708" y="508"/>
                  </a:lnTo>
                  <a:lnTo>
                    <a:pt x="701" y="508"/>
                  </a:lnTo>
                  <a:lnTo>
                    <a:pt x="684" y="525"/>
                  </a:lnTo>
                  <a:lnTo>
                    <a:pt x="666" y="536"/>
                  </a:lnTo>
                  <a:lnTo>
                    <a:pt x="666" y="543"/>
                  </a:lnTo>
                  <a:lnTo>
                    <a:pt x="666" y="546"/>
                  </a:lnTo>
                  <a:lnTo>
                    <a:pt x="670" y="550"/>
                  </a:lnTo>
                  <a:lnTo>
                    <a:pt x="673" y="553"/>
                  </a:lnTo>
                  <a:lnTo>
                    <a:pt x="677" y="557"/>
                  </a:lnTo>
                  <a:lnTo>
                    <a:pt x="677" y="557"/>
                  </a:lnTo>
                  <a:lnTo>
                    <a:pt x="677" y="567"/>
                  </a:lnTo>
                  <a:lnTo>
                    <a:pt x="652" y="567"/>
                  </a:lnTo>
                  <a:lnTo>
                    <a:pt x="641" y="553"/>
                  </a:lnTo>
                  <a:lnTo>
                    <a:pt x="634" y="539"/>
                  </a:lnTo>
                  <a:lnTo>
                    <a:pt x="624" y="536"/>
                  </a:lnTo>
                  <a:lnTo>
                    <a:pt x="620" y="546"/>
                  </a:lnTo>
                  <a:lnTo>
                    <a:pt x="627" y="564"/>
                  </a:lnTo>
                  <a:lnTo>
                    <a:pt x="638" y="585"/>
                  </a:lnTo>
                  <a:lnTo>
                    <a:pt x="638" y="589"/>
                  </a:lnTo>
                  <a:lnTo>
                    <a:pt x="634" y="592"/>
                  </a:lnTo>
                  <a:lnTo>
                    <a:pt x="634" y="592"/>
                  </a:lnTo>
                  <a:lnTo>
                    <a:pt x="631" y="592"/>
                  </a:lnTo>
                  <a:lnTo>
                    <a:pt x="627" y="589"/>
                  </a:lnTo>
                  <a:lnTo>
                    <a:pt x="627" y="589"/>
                  </a:lnTo>
                  <a:lnTo>
                    <a:pt x="617" y="578"/>
                  </a:lnTo>
                  <a:lnTo>
                    <a:pt x="599" y="571"/>
                  </a:lnTo>
                  <a:lnTo>
                    <a:pt x="599" y="567"/>
                  </a:lnTo>
                  <a:lnTo>
                    <a:pt x="599" y="564"/>
                  </a:lnTo>
                  <a:lnTo>
                    <a:pt x="599" y="557"/>
                  </a:lnTo>
                  <a:lnTo>
                    <a:pt x="599" y="553"/>
                  </a:lnTo>
                  <a:lnTo>
                    <a:pt x="603" y="550"/>
                  </a:lnTo>
                  <a:lnTo>
                    <a:pt x="603" y="543"/>
                  </a:lnTo>
                  <a:lnTo>
                    <a:pt x="603" y="539"/>
                  </a:lnTo>
                  <a:lnTo>
                    <a:pt x="603" y="532"/>
                  </a:lnTo>
                  <a:lnTo>
                    <a:pt x="603" y="532"/>
                  </a:lnTo>
                  <a:lnTo>
                    <a:pt x="578" y="511"/>
                  </a:lnTo>
                  <a:lnTo>
                    <a:pt x="571" y="493"/>
                  </a:lnTo>
                  <a:lnTo>
                    <a:pt x="592" y="501"/>
                  </a:lnTo>
                  <a:lnTo>
                    <a:pt x="599" y="508"/>
                  </a:lnTo>
                  <a:lnTo>
                    <a:pt x="613" y="515"/>
                  </a:lnTo>
                  <a:lnTo>
                    <a:pt x="627" y="525"/>
                  </a:lnTo>
                  <a:lnTo>
                    <a:pt x="634" y="529"/>
                  </a:lnTo>
                  <a:lnTo>
                    <a:pt x="645" y="529"/>
                  </a:lnTo>
                  <a:lnTo>
                    <a:pt x="652" y="525"/>
                  </a:lnTo>
                  <a:lnTo>
                    <a:pt x="659" y="525"/>
                  </a:lnTo>
                  <a:lnTo>
                    <a:pt x="666" y="522"/>
                  </a:lnTo>
                  <a:lnTo>
                    <a:pt x="666" y="522"/>
                  </a:lnTo>
                  <a:lnTo>
                    <a:pt x="680" y="508"/>
                  </a:lnTo>
                  <a:lnTo>
                    <a:pt x="684" y="497"/>
                  </a:lnTo>
                  <a:lnTo>
                    <a:pt x="687" y="486"/>
                  </a:lnTo>
                  <a:lnTo>
                    <a:pt x="691" y="479"/>
                  </a:lnTo>
                  <a:lnTo>
                    <a:pt x="691" y="472"/>
                  </a:lnTo>
                  <a:lnTo>
                    <a:pt x="691" y="469"/>
                  </a:lnTo>
                  <a:lnTo>
                    <a:pt x="687" y="465"/>
                  </a:lnTo>
                  <a:lnTo>
                    <a:pt x="680" y="458"/>
                  </a:lnTo>
                  <a:lnTo>
                    <a:pt x="673" y="455"/>
                  </a:lnTo>
                  <a:lnTo>
                    <a:pt x="666" y="455"/>
                  </a:lnTo>
                  <a:lnTo>
                    <a:pt x="659" y="451"/>
                  </a:lnTo>
                  <a:lnTo>
                    <a:pt x="656" y="451"/>
                  </a:lnTo>
                  <a:lnTo>
                    <a:pt x="649" y="434"/>
                  </a:lnTo>
                  <a:lnTo>
                    <a:pt x="634" y="416"/>
                  </a:lnTo>
                  <a:lnTo>
                    <a:pt x="617" y="405"/>
                  </a:lnTo>
                  <a:lnTo>
                    <a:pt x="599" y="402"/>
                  </a:lnTo>
                  <a:lnTo>
                    <a:pt x="585" y="402"/>
                  </a:lnTo>
                  <a:lnTo>
                    <a:pt x="578" y="402"/>
                  </a:lnTo>
                  <a:lnTo>
                    <a:pt x="578" y="398"/>
                  </a:lnTo>
                  <a:lnTo>
                    <a:pt x="575" y="395"/>
                  </a:lnTo>
                  <a:lnTo>
                    <a:pt x="571" y="391"/>
                  </a:lnTo>
                  <a:lnTo>
                    <a:pt x="567" y="391"/>
                  </a:lnTo>
                  <a:lnTo>
                    <a:pt x="564" y="391"/>
                  </a:lnTo>
                  <a:lnTo>
                    <a:pt x="567" y="384"/>
                  </a:lnTo>
                  <a:lnTo>
                    <a:pt x="578" y="388"/>
                  </a:lnTo>
                  <a:lnTo>
                    <a:pt x="585" y="384"/>
                  </a:lnTo>
                  <a:lnTo>
                    <a:pt x="560" y="374"/>
                  </a:lnTo>
                  <a:lnTo>
                    <a:pt x="553" y="384"/>
                  </a:lnTo>
                  <a:lnTo>
                    <a:pt x="543" y="381"/>
                  </a:lnTo>
                  <a:lnTo>
                    <a:pt x="532" y="377"/>
                  </a:lnTo>
                  <a:lnTo>
                    <a:pt x="525" y="374"/>
                  </a:lnTo>
                  <a:lnTo>
                    <a:pt x="518" y="370"/>
                  </a:lnTo>
                  <a:lnTo>
                    <a:pt x="515" y="370"/>
                  </a:lnTo>
                  <a:lnTo>
                    <a:pt x="515" y="370"/>
                  </a:lnTo>
                  <a:lnTo>
                    <a:pt x="532" y="367"/>
                  </a:lnTo>
                  <a:lnTo>
                    <a:pt x="532" y="370"/>
                  </a:lnTo>
                  <a:lnTo>
                    <a:pt x="529" y="370"/>
                  </a:lnTo>
                  <a:lnTo>
                    <a:pt x="529" y="370"/>
                  </a:lnTo>
                  <a:lnTo>
                    <a:pt x="532" y="370"/>
                  </a:lnTo>
                  <a:lnTo>
                    <a:pt x="536" y="367"/>
                  </a:lnTo>
                  <a:lnTo>
                    <a:pt x="543" y="367"/>
                  </a:lnTo>
                  <a:lnTo>
                    <a:pt x="546" y="360"/>
                  </a:lnTo>
                  <a:lnTo>
                    <a:pt x="546" y="353"/>
                  </a:lnTo>
                  <a:lnTo>
                    <a:pt x="546" y="349"/>
                  </a:lnTo>
                  <a:lnTo>
                    <a:pt x="546" y="346"/>
                  </a:lnTo>
                  <a:lnTo>
                    <a:pt x="532" y="346"/>
                  </a:lnTo>
                  <a:lnTo>
                    <a:pt x="529" y="335"/>
                  </a:lnTo>
                  <a:lnTo>
                    <a:pt x="518" y="328"/>
                  </a:lnTo>
                  <a:lnTo>
                    <a:pt x="497" y="331"/>
                  </a:lnTo>
                  <a:lnTo>
                    <a:pt x="472" y="324"/>
                  </a:lnTo>
                  <a:lnTo>
                    <a:pt x="469" y="331"/>
                  </a:lnTo>
                  <a:lnTo>
                    <a:pt x="462" y="335"/>
                  </a:lnTo>
                  <a:lnTo>
                    <a:pt x="455" y="335"/>
                  </a:lnTo>
                  <a:lnTo>
                    <a:pt x="448" y="338"/>
                  </a:lnTo>
                  <a:lnTo>
                    <a:pt x="444" y="338"/>
                  </a:lnTo>
                  <a:lnTo>
                    <a:pt x="441" y="338"/>
                  </a:lnTo>
                  <a:lnTo>
                    <a:pt x="434" y="342"/>
                  </a:lnTo>
                  <a:lnTo>
                    <a:pt x="430" y="342"/>
                  </a:lnTo>
                  <a:lnTo>
                    <a:pt x="427" y="346"/>
                  </a:lnTo>
                  <a:lnTo>
                    <a:pt x="427" y="346"/>
                  </a:lnTo>
                  <a:lnTo>
                    <a:pt x="427" y="349"/>
                  </a:lnTo>
                  <a:lnTo>
                    <a:pt x="427" y="353"/>
                  </a:lnTo>
                  <a:lnTo>
                    <a:pt x="423" y="356"/>
                  </a:lnTo>
                  <a:lnTo>
                    <a:pt x="420" y="360"/>
                  </a:lnTo>
                  <a:lnTo>
                    <a:pt x="416" y="363"/>
                  </a:lnTo>
                  <a:lnTo>
                    <a:pt x="409" y="363"/>
                  </a:lnTo>
                  <a:lnTo>
                    <a:pt x="405" y="363"/>
                  </a:lnTo>
                  <a:lnTo>
                    <a:pt x="405" y="360"/>
                  </a:lnTo>
                  <a:lnTo>
                    <a:pt x="405" y="360"/>
                  </a:lnTo>
                  <a:lnTo>
                    <a:pt x="405" y="356"/>
                  </a:lnTo>
                  <a:lnTo>
                    <a:pt x="398" y="360"/>
                  </a:lnTo>
                  <a:lnTo>
                    <a:pt x="391" y="363"/>
                  </a:lnTo>
                  <a:lnTo>
                    <a:pt x="388" y="370"/>
                  </a:lnTo>
                  <a:lnTo>
                    <a:pt x="384" y="374"/>
                  </a:lnTo>
                  <a:lnTo>
                    <a:pt x="384" y="377"/>
                  </a:lnTo>
                  <a:lnTo>
                    <a:pt x="377" y="381"/>
                  </a:lnTo>
                  <a:lnTo>
                    <a:pt x="370" y="384"/>
                  </a:lnTo>
                  <a:lnTo>
                    <a:pt x="363" y="388"/>
                  </a:lnTo>
                  <a:lnTo>
                    <a:pt x="360" y="391"/>
                  </a:lnTo>
                  <a:lnTo>
                    <a:pt x="356" y="398"/>
                  </a:lnTo>
                  <a:lnTo>
                    <a:pt x="356" y="405"/>
                  </a:lnTo>
                  <a:lnTo>
                    <a:pt x="356" y="409"/>
                  </a:lnTo>
                  <a:lnTo>
                    <a:pt x="356" y="412"/>
                  </a:lnTo>
                  <a:lnTo>
                    <a:pt x="342" y="444"/>
                  </a:lnTo>
                  <a:lnTo>
                    <a:pt x="321" y="483"/>
                  </a:lnTo>
                  <a:lnTo>
                    <a:pt x="321" y="483"/>
                  </a:lnTo>
                  <a:lnTo>
                    <a:pt x="317" y="490"/>
                  </a:lnTo>
                  <a:lnTo>
                    <a:pt x="317" y="497"/>
                  </a:lnTo>
                  <a:lnTo>
                    <a:pt x="314" y="504"/>
                  </a:lnTo>
                  <a:lnTo>
                    <a:pt x="310" y="511"/>
                  </a:lnTo>
                  <a:lnTo>
                    <a:pt x="307" y="515"/>
                  </a:lnTo>
                  <a:lnTo>
                    <a:pt x="307" y="518"/>
                  </a:lnTo>
                  <a:lnTo>
                    <a:pt x="303" y="522"/>
                  </a:lnTo>
                  <a:lnTo>
                    <a:pt x="300" y="529"/>
                  </a:lnTo>
                  <a:lnTo>
                    <a:pt x="296" y="536"/>
                  </a:lnTo>
                  <a:lnTo>
                    <a:pt x="293" y="546"/>
                  </a:lnTo>
                  <a:lnTo>
                    <a:pt x="289" y="553"/>
                  </a:lnTo>
                  <a:lnTo>
                    <a:pt x="286" y="557"/>
                  </a:lnTo>
                  <a:lnTo>
                    <a:pt x="286" y="560"/>
                  </a:lnTo>
                  <a:lnTo>
                    <a:pt x="275" y="567"/>
                  </a:lnTo>
                  <a:lnTo>
                    <a:pt x="257" y="592"/>
                  </a:lnTo>
                  <a:lnTo>
                    <a:pt x="233" y="610"/>
                  </a:lnTo>
                  <a:lnTo>
                    <a:pt x="229" y="617"/>
                  </a:lnTo>
                  <a:lnTo>
                    <a:pt x="222" y="620"/>
                  </a:lnTo>
                  <a:lnTo>
                    <a:pt x="219" y="624"/>
                  </a:lnTo>
                  <a:lnTo>
                    <a:pt x="215" y="624"/>
                  </a:lnTo>
                  <a:lnTo>
                    <a:pt x="215" y="631"/>
                  </a:lnTo>
                  <a:lnTo>
                    <a:pt x="212" y="638"/>
                  </a:lnTo>
                  <a:lnTo>
                    <a:pt x="208" y="641"/>
                  </a:lnTo>
                  <a:lnTo>
                    <a:pt x="208" y="641"/>
                  </a:lnTo>
                  <a:lnTo>
                    <a:pt x="201" y="652"/>
                  </a:lnTo>
                  <a:lnTo>
                    <a:pt x="201" y="663"/>
                  </a:lnTo>
                  <a:lnTo>
                    <a:pt x="201" y="670"/>
                  </a:lnTo>
                  <a:lnTo>
                    <a:pt x="205" y="677"/>
                  </a:lnTo>
                  <a:lnTo>
                    <a:pt x="208" y="680"/>
                  </a:lnTo>
                  <a:lnTo>
                    <a:pt x="208" y="684"/>
                  </a:lnTo>
                  <a:lnTo>
                    <a:pt x="208" y="687"/>
                  </a:lnTo>
                  <a:lnTo>
                    <a:pt x="208" y="687"/>
                  </a:lnTo>
                  <a:lnTo>
                    <a:pt x="208" y="691"/>
                  </a:lnTo>
                  <a:lnTo>
                    <a:pt x="205" y="694"/>
                  </a:lnTo>
                  <a:lnTo>
                    <a:pt x="205" y="698"/>
                  </a:lnTo>
                  <a:lnTo>
                    <a:pt x="205" y="701"/>
                  </a:lnTo>
                  <a:lnTo>
                    <a:pt x="205" y="705"/>
                  </a:lnTo>
                  <a:lnTo>
                    <a:pt x="201" y="712"/>
                  </a:lnTo>
                  <a:lnTo>
                    <a:pt x="201" y="719"/>
                  </a:lnTo>
                  <a:lnTo>
                    <a:pt x="201" y="726"/>
                  </a:lnTo>
                  <a:lnTo>
                    <a:pt x="205" y="733"/>
                  </a:lnTo>
                  <a:lnTo>
                    <a:pt x="205" y="733"/>
                  </a:lnTo>
                  <a:lnTo>
                    <a:pt x="208" y="744"/>
                  </a:lnTo>
                  <a:lnTo>
                    <a:pt x="212" y="747"/>
                  </a:lnTo>
                  <a:lnTo>
                    <a:pt x="219" y="754"/>
                  </a:lnTo>
                  <a:lnTo>
                    <a:pt x="226" y="758"/>
                  </a:lnTo>
                  <a:lnTo>
                    <a:pt x="229" y="758"/>
                  </a:lnTo>
                  <a:lnTo>
                    <a:pt x="229" y="758"/>
                  </a:lnTo>
                  <a:lnTo>
                    <a:pt x="240" y="754"/>
                  </a:lnTo>
                  <a:lnTo>
                    <a:pt x="247" y="751"/>
                  </a:lnTo>
                  <a:lnTo>
                    <a:pt x="250" y="744"/>
                  </a:lnTo>
                  <a:lnTo>
                    <a:pt x="254" y="740"/>
                  </a:lnTo>
                  <a:lnTo>
                    <a:pt x="257" y="737"/>
                  </a:lnTo>
                  <a:lnTo>
                    <a:pt x="257" y="730"/>
                  </a:lnTo>
                  <a:lnTo>
                    <a:pt x="257" y="722"/>
                  </a:lnTo>
                  <a:lnTo>
                    <a:pt x="261" y="722"/>
                  </a:lnTo>
                  <a:lnTo>
                    <a:pt x="261" y="719"/>
                  </a:lnTo>
                  <a:lnTo>
                    <a:pt x="265" y="719"/>
                  </a:lnTo>
                  <a:lnTo>
                    <a:pt x="272" y="715"/>
                  </a:lnTo>
                  <a:lnTo>
                    <a:pt x="275" y="712"/>
                  </a:lnTo>
                  <a:lnTo>
                    <a:pt x="275" y="708"/>
                  </a:lnTo>
                  <a:lnTo>
                    <a:pt x="282" y="701"/>
                  </a:lnTo>
                  <a:lnTo>
                    <a:pt x="282" y="694"/>
                  </a:lnTo>
                  <a:lnTo>
                    <a:pt x="286" y="687"/>
                  </a:lnTo>
                  <a:lnTo>
                    <a:pt x="286" y="684"/>
                  </a:lnTo>
                  <a:lnTo>
                    <a:pt x="282" y="684"/>
                  </a:lnTo>
                  <a:lnTo>
                    <a:pt x="289" y="701"/>
                  </a:lnTo>
                  <a:lnTo>
                    <a:pt x="289" y="705"/>
                  </a:lnTo>
                  <a:lnTo>
                    <a:pt x="289" y="708"/>
                  </a:lnTo>
                  <a:lnTo>
                    <a:pt x="293" y="715"/>
                  </a:lnTo>
                  <a:lnTo>
                    <a:pt x="293" y="722"/>
                  </a:lnTo>
                  <a:lnTo>
                    <a:pt x="293" y="726"/>
                  </a:lnTo>
                  <a:lnTo>
                    <a:pt x="289" y="730"/>
                  </a:lnTo>
                  <a:lnTo>
                    <a:pt x="289" y="737"/>
                  </a:lnTo>
                  <a:lnTo>
                    <a:pt x="289" y="744"/>
                  </a:lnTo>
                  <a:lnTo>
                    <a:pt x="289" y="744"/>
                  </a:lnTo>
                  <a:lnTo>
                    <a:pt x="289" y="775"/>
                  </a:lnTo>
                  <a:lnTo>
                    <a:pt x="303" y="793"/>
                  </a:lnTo>
                  <a:lnTo>
                    <a:pt x="307" y="814"/>
                  </a:lnTo>
                  <a:lnTo>
                    <a:pt x="317" y="818"/>
                  </a:lnTo>
                  <a:lnTo>
                    <a:pt x="328" y="811"/>
                  </a:lnTo>
                  <a:lnTo>
                    <a:pt x="331" y="807"/>
                  </a:lnTo>
                  <a:lnTo>
                    <a:pt x="335" y="800"/>
                  </a:lnTo>
                  <a:lnTo>
                    <a:pt x="342" y="800"/>
                  </a:lnTo>
                  <a:lnTo>
                    <a:pt x="346" y="796"/>
                  </a:lnTo>
                  <a:lnTo>
                    <a:pt x="349" y="796"/>
                  </a:lnTo>
                  <a:lnTo>
                    <a:pt x="353" y="789"/>
                  </a:lnTo>
                  <a:lnTo>
                    <a:pt x="356" y="779"/>
                  </a:lnTo>
                  <a:lnTo>
                    <a:pt x="356" y="768"/>
                  </a:lnTo>
                  <a:lnTo>
                    <a:pt x="360" y="761"/>
                  </a:lnTo>
                  <a:lnTo>
                    <a:pt x="360" y="754"/>
                  </a:lnTo>
                  <a:lnTo>
                    <a:pt x="360" y="751"/>
                  </a:lnTo>
                  <a:lnTo>
                    <a:pt x="360" y="744"/>
                  </a:lnTo>
                  <a:lnTo>
                    <a:pt x="377" y="722"/>
                  </a:lnTo>
                  <a:lnTo>
                    <a:pt x="384" y="715"/>
                  </a:lnTo>
                  <a:lnTo>
                    <a:pt x="388" y="708"/>
                  </a:lnTo>
                  <a:lnTo>
                    <a:pt x="388" y="705"/>
                  </a:lnTo>
                  <a:lnTo>
                    <a:pt x="388" y="698"/>
                  </a:lnTo>
                  <a:lnTo>
                    <a:pt x="388" y="698"/>
                  </a:lnTo>
                  <a:lnTo>
                    <a:pt x="388" y="691"/>
                  </a:lnTo>
                  <a:lnTo>
                    <a:pt x="381" y="687"/>
                  </a:lnTo>
                  <a:lnTo>
                    <a:pt x="377" y="684"/>
                  </a:lnTo>
                  <a:lnTo>
                    <a:pt x="374" y="684"/>
                  </a:lnTo>
                  <a:lnTo>
                    <a:pt x="370" y="680"/>
                  </a:lnTo>
                  <a:lnTo>
                    <a:pt x="374" y="645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1"/>
                  </a:lnTo>
                  <a:lnTo>
                    <a:pt x="374" y="634"/>
                  </a:lnTo>
                  <a:lnTo>
                    <a:pt x="377" y="627"/>
                  </a:lnTo>
                  <a:lnTo>
                    <a:pt x="381" y="620"/>
                  </a:lnTo>
                  <a:lnTo>
                    <a:pt x="384" y="617"/>
                  </a:lnTo>
                  <a:lnTo>
                    <a:pt x="388" y="613"/>
                  </a:lnTo>
                  <a:lnTo>
                    <a:pt x="391" y="606"/>
                  </a:lnTo>
                  <a:lnTo>
                    <a:pt x="398" y="603"/>
                  </a:lnTo>
                  <a:lnTo>
                    <a:pt x="402" y="599"/>
                  </a:lnTo>
                  <a:lnTo>
                    <a:pt x="405" y="599"/>
                  </a:lnTo>
                  <a:lnTo>
                    <a:pt x="409" y="596"/>
                  </a:lnTo>
                  <a:lnTo>
                    <a:pt x="416" y="589"/>
                  </a:lnTo>
                  <a:lnTo>
                    <a:pt x="420" y="578"/>
                  </a:lnTo>
                  <a:lnTo>
                    <a:pt x="420" y="571"/>
                  </a:lnTo>
                  <a:lnTo>
                    <a:pt x="420" y="567"/>
                  </a:lnTo>
                  <a:lnTo>
                    <a:pt x="420" y="553"/>
                  </a:lnTo>
                  <a:lnTo>
                    <a:pt x="430" y="539"/>
                  </a:lnTo>
                  <a:lnTo>
                    <a:pt x="441" y="532"/>
                  </a:lnTo>
                  <a:lnTo>
                    <a:pt x="448" y="529"/>
                  </a:lnTo>
                  <a:lnTo>
                    <a:pt x="458" y="529"/>
                  </a:lnTo>
                  <a:lnTo>
                    <a:pt x="465" y="532"/>
                  </a:lnTo>
                  <a:lnTo>
                    <a:pt x="472" y="539"/>
                  </a:lnTo>
                  <a:lnTo>
                    <a:pt x="476" y="546"/>
                  </a:lnTo>
                  <a:lnTo>
                    <a:pt x="472" y="553"/>
                  </a:lnTo>
                  <a:lnTo>
                    <a:pt x="469" y="560"/>
                  </a:lnTo>
                  <a:lnTo>
                    <a:pt x="465" y="567"/>
                  </a:lnTo>
                  <a:lnTo>
                    <a:pt x="462" y="571"/>
                  </a:lnTo>
                  <a:lnTo>
                    <a:pt x="458" y="571"/>
                  </a:lnTo>
                  <a:lnTo>
                    <a:pt x="437" y="592"/>
                  </a:lnTo>
                  <a:lnTo>
                    <a:pt x="427" y="599"/>
                  </a:lnTo>
                  <a:lnTo>
                    <a:pt x="423" y="610"/>
                  </a:lnTo>
                  <a:lnTo>
                    <a:pt x="420" y="613"/>
                  </a:lnTo>
                  <a:lnTo>
                    <a:pt x="420" y="617"/>
                  </a:lnTo>
                  <a:lnTo>
                    <a:pt x="420" y="652"/>
                  </a:lnTo>
                  <a:lnTo>
                    <a:pt x="420" y="659"/>
                  </a:lnTo>
                  <a:lnTo>
                    <a:pt x="420" y="666"/>
                  </a:lnTo>
                  <a:lnTo>
                    <a:pt x="420" y="673"/>
                  </a:lnTo>
                  <a:lnTo>
                    <a:pt x="420" y="677"/>
                  </a:lnTo>
                  <a:lnTo>
                    <a:pt x="420" y="680"/>
                  </a:lnTo>
                  <a:lnTo>
                    <a:pt x="423" y="684"/>
                  </a:lnTo>
                  <a:lnTo>
                    <a:pt x="427" y="687"/>
                  </a:lnTo>
                  <a:lnTo>
                    <a:pt x="434" y="694"/>
                  </a:lnTo>
                  <a:lnTo>
                    <a:pt x="437" y="694"/>
                  </a:lnTo>
                  <a:lnTo>
                    <a:pt x="441" y="698"/>
                  </a:lnTo>
                  <a:lnTo>
                    <a:pt x="451" y="701"/>
                  </a:lnTo>
                  <a:lnTo>
                    <a:pt x="458" y="698"/>
                  </a:lnTo>
                  <a:lnTo>
                    <a:pt x="465" y="694"/>
                  </a:lnTo>
                  <a:lnTo>
                    <a:pt x="469" y="694"/>
                  </a:lnTo>
                  <a:lnTo>
                    <a:pt x="472" y="694"/>
                  </a:lnTo>
                  <a:lnTo>
                    <a:pt x="486" y="691"/>
                  </a:lnTo>
                  <a:lnTo>
                    <a:pt x="493" y="687"/>
                  </a:lnTo>
                  <a:lnTo>
                    <a:pt x="501" y="684"/>
                  </a:lnTo>
                  <a:lnTo>
                    <a:pt x="504" y="684"/>
                  </a:lnTo>
                  <a:lnTo>
                    <a:pt x="508" y="684"/>
                  </a:lnTo>
                  <a:lnTo>
                    <a:pt x="508" y="684"/>
                  </a:lnTo>
                  <a:lnTo>
                    <a:pt x="515" y="691"/>
                  </a:lnTo>
                  <a:lnTo>
                    <a:pt x="518" y="694"/>
                  </a:lnTo>
                  <a:lnTo>
                    <a:pt x="525" y="698"/>
                  </a:lnTo>
                  <a:lnTo>
                    <a:pt x="532" y="698"/>
                  </a:lnTo>
                  <a:lnTo>
                    <a:pt x="536" y="698"/>
                  </a:lnTo>
                  <a:lnTo>
                    <a:pt x="532" y="701"/>
                  </a:lnTo>
                  <a:lnTo>
                    <a:pt x="529" y="701"/>
                  </a:lnTo>
                  <a:lnTo>
                    <a:pt x="525" y="705"/>
                  </a:lnTo>
                  <a:lnTo>
                    <a:pt x="525" y="705"/>
                  </a:lnTo>
                  <a:lnTo>
                    <a:pt x="515" y="705"/>
                  </a:lnTo>
                  <a:lnTo>
                    <a:pt x="508" y="708"/>
                  </a:lnTo>
                  <a:lnTo>
                    <a:pt x="501" y="712"/>
                  </a:lnTo>
                  <a:lnTo>
                    <a:pt x="497" y="715"/>
                  </a:lnTo>
                  <a:lnTo>
                    <a:pt x="493" y="715"/>
                  </a:lnTo>
                  <a:lnTo>
                    <a:pt x="490" y="712"/>
                  </a:lnTo>
                  <a:lnTo>
                    <a:pt x="479" y="708"/>
                  </a:lnTo>
                  <a:lnTo>
                    <a:pt x="469" y="708"/>
                  </a:lnTo>
                  <a:lnTo>
                    <a:pt x="462" y="712"/>
                  </a:lnTo>
                  <a:lnTo>
                    <a:pt x="458" y="715"/>
                  </a:lnTo>
                  <a:lnTo>
                    <a:pt x="455" y="719"/>
                  </a:lnTo>
                  <a:lnTo>
                    <a:pt x="451" y="722"/>
                  </a:lnTo>
                  <a:lnTo>
                    <a:pt x="451" y="722"/>
                  </a:lnTo>
                  <a:lnTo>
                    <a:pt x="451" y="726"/>
                  </a:lnTo>
                  <a:lnTo>
                    <a:pt x="448" y="730"/>
                  </a:lnTo>
                  <a:lnTo>
                    <a:pt x="448" y="737"/>
                  </a:lnTo>
                  <a:lnTo>
                    <a:pt x="448" y="744"/>
                  </a:lnTo>
                  <a:lnTo>
                    <a:pt x="448" y="744"/>
                  </a:lnTo>
                  <a:lnTo>
                    <a:pt x="455" y="747"/>
                  </a:lnTo>
                  <a:lnTo>
                    <a:pt x="458" y="758"/>
                  </a:lnTo>
                  <a:lnTo>
                    <a:pt x="458" y="768"/>
                  </a:lnTo>
                  <a:lnTo>
                    <a:pt x="455" y="772"/>
                  </a:lnTo>
                  <a:lnTo>
                    <a:pt x="455" y="775"/>
                  </a:lnTo>
                  <a:lnTo>
                    <a:pt x="451" y="779"/>
                  </a:lnTo>
                  <a:lnTo>
                    <a:pt x="451" y="779"/>
                  </a:lnTo>
                  <a:lnTo>
                    <a:pt x="444" y="775"/>
                  </a:lnTo>
                  <a:lnTo>
                    <a:pt x="441" y="772"/>
                  </a:lnTo>
                  <a:lnTo>
                    <a:pt x="437" y="772"/>
                  </a:lnTo>
                  <a:lnTo>
                    <a:pt x="437" y="768"/>
                  </a:lnTo>
                  <a:lnTo>
                    <a:pt x="427" y="761"/>
                  </a:lnTo>
                  <a:lnTo>
                    <a:pt x="412" y="775"/>
                  </a:lnTo>
                  <a:lnTo>
                    <a:pt x="412" y="779"/>
                  </a:lnTo>
                  <a:lnTo>
                    <a:pt x="409" y="786"/>
                  </a:lnTo>
                  <a:lnTo>
                    <a:pt x="409" y="796"/>
                  </a:lnTo>
                  <a:lnTo>
                    <a:pt x="409" y="804"/>
                  </a:lnTo>
                  <a:lnTo>
                    <a:pt x="409" y="821"/>
                  </a:lnTo>
                  <a:lnTo>
                    <a:pt x="398" y="818"/>
                  </a:lnTo>
                  <a:lnTo>
                    <a:pt x="398" y="821"/>
                  </a:lnTo>
                  <a:lnTo>
                    <a:pt x="398" y="825"/>
                  </a:lnTo>
                  <a:lnTo>
                    <a:pt x="395" y="828"/>
                  </a:lnTo>
                  <a:lnTo>
                    <a:pt x="395" y="828"/>
                  </a:lnTo>
                  <a:lnTo>
                    <a:pt x="374" y="835"/>
                  </a:lnTo>
                  <a:lnTo>
                    <a:pt x="370" y="835"/>
                  </a:lnTo>
                  <a:lnTo>
                    <a:pt x="367" y="835"/>
                  </a:lnTo>
                  <a:lnTo>
                    <a:pt x="367" y="835"/>
                  </a:lnTo>
                  <a:lnTo>
                    <a:pt x="363" y="832"/>
                  </a:lnTo>
                  <a:lnTo>
                    <a:pt x="356" y="835"/>
                  </a:lnTo>
                  <a:lnTo>
                    <a:pt x="353" y="835"/>
                  </a:lnTo>
                  <a:lnTo>
                    <a:pt x="349" y="842"/>
                  </a:lnTo>
                  <a:lnTo>
                    <a:pt x="342" y="842"/>
                  </a:lnTo>
                  <a:lnTo>
                    <a:pt x="342" y="846"/>
                  </a:lnTo>
                  <a:lnTo>
                    <a:pt x="314" y="849"/>
                  </a:lnTo>
                  <a:lnTo>
                    <a:pt x="307" y="839"/>
                  </a:lnTo>
                  <a:lnTo>
                    <a:pt x="300" y="839"/>
                  </a:lnTo>
                  <a:lnTo>
                    <a:pt x="289" y="849"/>
                  </a:lnTo>
                  <a:lnTo>
                    <a:pt x="286" y="853"/>
                  </a:lnTo>
                  <a:lnTo>
                    <a:pt x="282" y="853"/>
                  </a:lnTo>
                  <a:lnTo>
                    <a:pt x="279" y="853"/>
                  </a:lnTo>
                  <a:lnTo>
                    <a:pt x="279" y="853"/>
                  </a:lnTo>
                  <a:lnTo>
                    <a:pt x="279" y="856"/>
                  </a:lnTo>
                  <a:lnTo>
                    <a:pt x="279" y="853"/>
                  </a:lnTo>
                  <a:lnTo>
                    <a:pt x="279" y="853"/>
                  </a:lnTo>
                  <a:lnTo>
                    <a:pt x="279" y="849"/>
                  </a:lnTo>
                  <a:lnTo>
                    <a:pt x="279" y="846"/>
                  </a:lnTo>
                  <a:lnTo>
                    <a:pt x="282" y="846"/>
                  </a:lnTo>
                  <a:lnTo>
                    <a:pt x="282" y="842"/>
                  </a:lnTo>
                  <a:lnTo>
                    <a:pt x="279" y="839"/>
                  </a:lnTo>
                  <a:lnTo>
                    <a:pt x="272" y="835"/>
                  </a:lnTo>
                  <a:lnTo>
                    <a:pt x="268" y="828"/>
                  </a:lnTo>
                  <a:lnTo>
                    <a:pt x="268" y="825"/>
                  </a:lnTo>
                  <a:lnTo>
                    <a:pt x="268" y="811"/>
                  </a:lnTo>
                  <a:lnTo>
                    <a:pt x="268" y="807"/>
                  </a:lnTo>
                  <a:lnTo>
                    <a:pt x="268" y="804"/>
                  </a:lnTo>
                  <a:lnTo>
                    <a:pt x="268" y="800"/>
                  </a:lnTo>
                  <a:lnTo>
                    <a:pt x="268" y="796"/>
                  </a:lnTo>
                  <a:lnTo>
                    <a:pt x="272" y="793"/>
                  </a:lnTo>
                  <a:lnTo>
                    <a:pt x="275" y="793"/>
                  </a:lnTo>
                  <a:lnTo>
                    <a:pt x="275" y="789"/>
                  </a:lnTo>
                  <a:lnTo>
                    <a:pt x="275" y="786"/>
                  </a:lnTo>
                  <a:lnTo>
                    <a:pt x="275" y="782"/>
                  </a:lnTo>
                  <a:lnTo>
                    <a:pt x="272" y="779"/>
                  </a:lnTo>
                  <a:lnTo>
                    <a:pt x="272" y="779"/>
                  </a:lnTo>
                  <a:lnTo>
                    <a:pt x="268" y="772"/>
                  </a:lnTo>
                  <a:lnTo>
                    <a:pt x="268" y="768"/>
                  </a:lnTo>
                  <a:lnTo>
                    <a:pt x="268" y="761"/>
                  </a:lnTo>
                  <a:lnTo>
                    <a:pt x="268" y="761"/>
                  </a:lnTo>
                  <a:lnTo>
                    <a:pt x="265" y="761"/>
                  </a:lnTo>
                  <a:lnTo>
                    <a:pt x="240" y="782"/>
                  </a:lnTo>
                  <a:lnTo>
                    <a:pt x="240" y="786"/>
                  </a:lnTo>
                  <a:lnTo>
                    <a:pt x="236" y="789"/>
                  </a:lnTo>
                  <a:lnTo>
                    <a:pt x="236" y="796"/>
                  </a:lnTo>
                  <a:lnTo>
                    <a:pt x="240" y="804"/>
                  </a:lnTo>
                  <a:lnTo>
                    <a:pt x="240" y="807"/>
                  </a:lnTo>
                  <a:lnTo>
                    <a:pt x="240" y="811"/>
                  </a:lnTo>
                  <a:lnTo>
                    <a:pt x="247" y="821"/>
                  </a:lnTo>
                  <a:lnTo>
                    <a:pt x="247" y="828"/>
                  </a:lnTo>
                  <a:lnTo>
                    <a:pt x="247" y="849"/>
                  </a:lnTo>
                  <a:lnTo>
                    <a:pt x="243" y="856"/>
                  </a:lnTo>
                  <a:lnTo>
                    <a:pt x="240" y="853"/>
                  </a:lnTo>
                  <a:lnTo>
                    <a:pt x="233" y="856"/>
                  </a:lnTo>
                  <a:lnTo>
                    <a:pt x="229" y="860"/>
                  </a:lnTo>
                  <a:lnTo>
                    <a:pt x="222" y="863"/>
                  </a:lnTo>
                  <a:lnTo>
                    <a:pt x="215" y="860"/>
                  </a:lnTo>
                  <a:lnTo>
                    <a:pt x="212" y="860"/>
                  </a:lnTo>
                  <a:lnTo>
                    <a:pt x="212" y="860"/>
                  </a:lnTo>
                  <a:lnTo>
                    <a:pt x="205" y="863"/>
                  </a:lnTo>
                  <a:lnTo>
                    <a:pt x="198" y="870"/>
                  </a:lnTo>
                  <a:lnTo>
                    <a:pt x="194" y="878"/>
                  </a:lnTo>
                  <a:lnTo>
                    <a:pt x="191" y="885"/>
                  </a:lnTo>
                  <a:lnTo>
                    <a:pt x="191" y="885"/>
                  </a:lnTo>
                  <a:lnTo>
                    <a:pt x="187" y="892"/>
                  </a:lnTo>
                  <a:lnTo>
                    <a:pt x="187" y="895"/>
                  </a:lnTo>
                  <a:lnTo>
                    <a:pt x="183" y="902"/>
                  </a:lnTo>
                  <a:lnTo>
                    <a:pt x="180" y="902"/>
                  </a:lnTo>
                  <a:lnTo>
                    <a:pt x="176" y="909"/>
                  </a:lnTo>
                  <a:lnTo>
                    <a:pt x="173" y="913"/>
                  </a:lnTo>
                  <a:lnTo>
                    <a:pt x="169" y="916"/>
                  </a:lnTo>
                  <a:lnTo>
                    <a:pt x="169" y="916"/>
                  </a:lnTo>
                  <a:lnTo>
                    <a:pt x="183" y="934"/>
                  </a:lnTo>
                  <a:lnTo>
                    <a:pt x="183" y="934"/>
                  </a:lnTo>
                  <a:lnTo>
                    <a:pt x="183" y="937"/>
                  </a:lnTo>
                  <a:lnTo>
                    <a:pt x="183" y="941"/>
                  </a:lnTo>
                  <a:lnTo>
                    <a:pt x="187" y="944"/>
                  </a:lnTo>
                  <a:lnTo>
                    <a:pt x="191" y="948"/>
                  </a:lnTo>
                  <a:lnTo>
                    <a:pt x="191" y="948"/>
                  </a:lnTo>
                  <a:lnTo>
                    <a:pt x="194" y="951"/>
                  </a:lnTo>
                  <a:lnTo>
                    <a:pt x="194" y="951"/>
                  </a:lnTo>
                  <a:lnTo>
                    <a:pt x="198" y="959"/>
                  </a:lnTo>
                  <a:lnTo>
                    <a:pt x="198" y="955"/>
                  </a:lnTo>
                  <a:lnTo>
                    <a:pt x="198" y="955"/>
                  </a:lnTo>
                  <a:lnTo>
                    <a:pt x="198" y="955"/>
                  </a:lnTo>
                  <a:lnTo>
                    <a:pt x="198" y="959"/>
                  </a:lnTo>
                  <a:lnTo>
                    <a:pt x="198" y="959"/>
                  </a:lnTo>
                  <a:lnTo>
                    <a:pt x="198" y="962"/>
                  </a:lnTo>
                  <a:lnTo>
                    <a:pt x="201" y="966"/>
                  </a:lnTo>
                  <a:lnTo>
                    <a:pt x="208" y="969"/>
                  </a:lnTo>
                  <a:lnTo>
                    <a:pt x="212" y="973"/>
                  </a:lnTo>
                  <a:lnTo>
                    <a:pt x="212" y="973"/>
                  </a:lnTo>
                  <a:lnTo>
                    <a:pt x="215" y="973"/>
                  </a:lnTo>
                  <a:lnTo>
                    <a:pt x="212" y="973"/>
                  </a:lnTo>
                  <a:lnTo>
                    <a:pt x="212" y="973"/>
                  </a:lnTo>
                  <a:lnTo>
                    <a:pt x="205" y="969"/>
                  </a:lnTo>
                  <a:lnTo>
                    <a:pt x="201" y="966"/>
                  </a:lnTo>
                  <a:lnTo>
                    <a:pt x="201" y="962"/>
                  </a:lnTo>
                  <a:lnTo>
                    <a:pt x="198" y="962"/>
                  </a:lnTo>
                  <a:lnTo>
                    <a:pt x="198" y="959"/>
                  </a:lnTo>
                  <a:lnTo>
                    <a:pt x="198" y="955"/>
                  </a:lnTo>
                  <a:lnTo>
                    <a:pt x="194" y="951"/>
                  </a:lnTo>
                  <a:lnTo>
                    <a:pt x="191" y="948"/>
                  </a:lnTo>
                  <a:lnTo>
                    <a:pt x="183" y="948"/>
                  </a:lnTo>
                  <a:lnTo>
                    <a:pt x="183" y="941"/>
                  </a:lnTo>
                  <a:lnTo>
                    <a:pt x="183" y="937"/>
                  </a:lnTo>
                  <a:lnTo>
                    <a:pt x="183" y="934"/>
                  </a:lnTo>
                  <a:lnTo>
                    <a:pt x="183" y="934"/>
                  </a:lnTo>
                  <a:lnTo>
                    <a:pt x="183" y="930"/>
                  </a:lnTo>
                  <a:lnTo>
                    <a:pt x="180" y="930"/>
                  </a:lnTo>
                  <a:lnTo>
                    <a:pt x="176" y="923"/>
                  </a:lnTo>
                  <a:lnTo>
                    <a:pt x="173" y="920"/>
                  </a:lnTo>
                  <a:lnTo>
                    <a:pt x="169" y="920"/>
                  </a:lnTo>
                  <a:lnTo>
                    <a:pt x="169" y="916"/>
                  </a:lnTo>
                  <a:lnTo>
                    <a:pt x="162" y="920"/>
                  </a:lnTo>
                  <a:lnTo>
                    <a:pt x="159" y="923"/>
                  </a:lnTo>
                  <a:lnTo>
                    <a:pt x="155" y="927"/>
                  </a:lnTo>
                  <a:lnTo>
                    <a:pt x="152" y="930"/>
                  </a:lnTo>
                  <a:lnTo>
                    <a:pt x="148" y="930"/>
                  </a:lnTo>
                  <a:lnTo>
                    <a:pt x="141" y="934"/>
                  </a:lnTo>
                  <a:lnTo>
                    <a:pt x="134" y="944"/>
                  </a:lnTo>
                  <a:lnTo>
                    <a:pt x="131" y="944"/>
                  </a:lnTo>
                  <a:lnTo>
                    <a:pt x="124" y="944"/>
                  </a:lnTo>
                  <a:lnTo>
                    <a:pt x="120" y="948"/>
                  </a:lnTo>
                  <a:lnTo>
                    <a:pt x="117" y="948"/>
                  </a:lnTo>
                  <a:lnTo>
                    <a:pt x="113" y="948"/>
                  </a:lnTo>
                  <a:lnTo>
                    <a:pt x="106" y="951"/>
                  </a:lnTo>
                  <a:lnTo>
                    <a:pt x="99" y="955"/>
                  </a:lnTo>
                  <a:lnTo>
                    <a:pt x="92" y="955"/>
                  </a:lnTo>
                  <a:lnTo>
                    <a:pt x="92" y="955"/>
                  </a:lnTo>
                  <a:lnTo>
                    <a:pt x="81" y="955"/>
                  </a:lnTo>
                  <a:lnTo>
                    <a:pt x="85" y="969"/>
                  </a:lnTo>
                  <a:lnTo>
                    <a:pt x="74" y="966"/>
                  </a:lnTo>
                  <a:lnTo>
                    <a:pt x="71" y="969"/>
                  </a:lnTo>
                  <a:lnTo>
                    <a:pt x="67" y="973"/>
                  </a:lnTo>
                  <a:lnTo>
                    <a:pt x="71" y="976"/>
                  </a:lnTo>
                  <a:lnTo>
                    <a:pt x="71" y="976"/>
                  </a:lnTo>
                  <a:lnTo>
                    <a:pt x="71" y="980"/>
                  </a:lnTo>
                  <a:lnTo>
                    <a:pt x="92" y="987"/>
                  </a:lnTo>
                  <a:lnTo>
                    <a:pt x="92" y="990"/>
                  </a:lnTo>
                  <a:lnTo>
                    <a:pt x="102" y="997"/>
                  </a:lnTo>
                  <a:lnTo>
                    <a:pt x="102" y="1001"/>
                  </a:lnTo>
                  <a:lnTo>
                    <a:pt x="106" y="1004"/>
                  </a:lnTo>
                  <a:lnTo>
                    <a:pt x="109" y="1008"/>
                  </a:lnTo>
                  <a:lnTo>
                    <a:pt x="109" y="1011"/>
                  </a:lnTo>
                  <a:lnTo>
                    <a:pt x="109" y="1015"/>
                  </a:lnTo>
                  <a:lnTo>
                    <a:pt x="109" y="1064"/>
                  </a:lnTo>
                  <a:lnTo>
                    <a:pt x="106" y="1068"/>
                  </a:lnTo>
                  <a:lnTo>
                    <a:pt x="106" y="1068"/>
                  </a:lnTo>
                  <a:lnTo>
                    <a:pt x="106" y="1068"/>
                  </a:lnTo>
                  <a:lnTo>
                    <a:pt x="92" y="1071"/>
                  </a:lnTo>
                  <a:lnTo>
                    <a:pt x="78" y="1068"/>
                  </a:lnTo>
                  <a:lnTo>
                    <a:pt x="64" y="1068"/>
                  </a:lnTo>
                  <a:lnTo>
                    <a:pt x="60" y="1068"/>
                  </a:lnTo>
                  <a:lnTo>
                    <a:pt x="32" y="1064"/>
                  </a:lnTo>
                  <a:lnTo>
                    <a:pt x="28" y="1061"/>
                  </a:lnTo>
                  <a:lnTo>
                    <a:pt x="25" y="1061"/>
                  </a:lnTo>
                  <a:lnTo>
                    <a:pt x="21" y="1061"/>
                  </a:lnTo>
                  <a:lnTo>
                    <a:pt x="11" y="1071"/>
                  </a:lnTo>
                  <a:lnTo>
                    <a:pt x="7" y="1071"/>
                  </a:lnTo>
                  <a:lnTo>
                    <a:pt x="4" y="1075"/>
                  </a:lnTo>
                  <a:lnTo>
                    <a:pt x="4" y="1075"/>
                  </a:lnTo>
                  <a:lnTo>
                    <a:pt x="4" y="1075"/>
                  </a:lnTo>
                  <a:lnTo>
                    <a:pt x="7" y="1082"/>
                  </a:lnTo>
                  <a:lnTo>
                    <a:pt x="7" y="1085"/>
                  </a:lnTo>
                  <a:lnTo>
                    <a:pt x="7" y="1085"/>
                  </a:lnTo>
                  <a:lnTo>
                    <a:pt x="7" y="1092"/>
                  </a:lnTo>
                  <a:lnTo>
                    <a:pt x="7" y="1124"/>
                  </a:lnTo>
                  <a:lnTo>
                    <a:pt x="7" y="1135"/>
                  </a:lnTo>
                  <a:lnTo>
                    <a:pt x="4" y="1145"/>
                  </a:lnTo>
                  <a:lnTo>
                    <a:pt x="0" y="1149"/>
                  </a:lnTo>
                  <a:lnTo>
                    <a:pt x="0" y="1149"/>
                  </a:lnTo>
                  <a:lnTo>
                    <a:pt x="0" y="1156"/>
                  </a:lnTo>
                  <a:lnTo>
                    <a:pt x="4" y="1159"/>
                  </a:lnTo>
                  <a:lnTo>
                    <a:pt x="4" y="1163"/>
                  </a:lnTo>
                  <a:lnTo>
                    <a:pt x="4" y="1163"/>
                  </a:lnTo>
                  <a:lnTo>
                    <a:pt x="4" y="1180"/>
                  </a:lnTo>
                  <a:lnTo>
                    <a:pt x="11" y="1184"/>
                  </a:lnTo>
                  <a:lnTo>
                    <a:pt x="14" y="1184"/>
                  </a:lnTo>
                  <a:lnTo>
                    <a:pt x="14" y="1184"/>
                  </a:lnTo>
                  <a:lnTo>
                    <a:pt x="18" y="1184"/>
                  </a:lnTo>
                  <a:lnTo>
                    <a:pt x="18" y="1184"/>
                  </a:lnTo>
                  <a:lnTo>
                    <a:pt x="18" y="1188"/>
                  </a:lnTo>
                  <a:lnTo>
                    <a:pt x="21" y="1184"/>
                  </a:lnTo>
                  <a:lnTo>
                    <a:pt x="21" y="1180"/>
                  </a:lnTo>
                  <a:lnTo>
                    <a:pt x="25" y="1173"/>
                  </a:lnTo>
                  <a:lnTo>
                    <a:pt x="21" y="1173"/>
                  </a:lnTo>
                  <a:lnTo>
                    <a:pt x="21" y="1177"/>
                  </a:lnTo>
                  <a:lnTo>
                    <a:pt x="21" y="1180"/>
                  </a:lnTo>
                  <a:lnTo>
                    <a:pt x="21" y="1184"/>
                  </a:lnTo>
                  <a:lnTo>
                    <a:pt x="18" y="1188"/>
                  </a:lnTo>
                  <a:lnTo>
                    <a:pt x="21" y="1191"/>
                  </a:lnTo>
                  <a:lnTo>
                    <a:pt x="21" y="1191"/>
                  </a:lnTo>
                  <a:lnTo>
                    <a:pt x="21" y="1195"/>
                  </a:lnTo>
                  <a:lnTo>
                    <a:pt x="25" y="1198"/>
                  </a:lnTo>
                  <a:lnTo>
                    <a:pt x="28" y="1202"/>
                  </a:lnTo>
                  <a:lnTo>
                    <a:pt x="32" y="1202"/>
                  </a:lnTo>
                  <a:lnTo>
                    <a:pt x="32" y="1202"/>
                  </a:lnTo>
                  <a:lnTo>
                    <a:pt x="36" y="1198"/>
                  </a:lnTo>
                  <a:lnTo>
                    <a:pt x="36" y="1191"/>
                  </a:lnTo>
                  <a:lnTo>
                    <a:pt x="43" y="1188"/>
                  </a:lnTo>
                  <a:lnTo>
                    <a:pt x="46" y="1188"/>
                  </a:lnTo>
                  <a:lnTo>
                    <a:pt x="50" y="1188"/>
                  </a:lnTo>
                  <a:lnTo>
                    <a:pt x="53" y="1191"/>
                  </a:lnTo>
                  <a:lnTo>
                    <a:pt x="57" y="1191"/>
                  </a:lnTo>
                  <a:lnTo>
                    <a:pt x="60" y="1188"/>
                  </a:lnTo>
                  <a:lnTo>
                    <a:pt x="67" y="1184"/>
                  </a:lnTo>
                  <a:lnTo>
                    <a:pt x="74" y="1184"/>
                  </a:lnTo>
                  <a:lnTo>
                    <a:pt x="74" y="1184"/>
                  </a:lnTo>
                  <a:lnTo>
                    <a:pt x="88" y="1184"/>
                  </a:lnTo>
                  <a:lnTo>
                    <a:pt x="95" y="1188"/>
                  </a:lnTo>
                  <a:lnTo>
                    <a:pt x="102" y="1184"/>
                  </a:lnTo>
                  <a:lnTo>
                    <a:pt x="106" y="1184"/>
                  </a:lnTo>
                  <a:lnTo>
                    <a:pt x="117" y="1163"/>
                  </a:lnTo>
                  <a:lnTo>
                    <a:pt x="120" y="1156"/>
                  </a:lnTo>
                  <a:lnTo>
                    <a:pt x="124" y="1152"/>
                  </a:lnTo>
                  <a:lnTo>
                    <a:pt x="127" y="1149"/>
                  </a:lnTo>
                  <a:lnTo>
                    <a:pt x="131" y="1145"/>
                  </a:lnTo>
                  <a:lnTo>
                    <a:pt x="131" y="1145"/>
                  </a:lnTo>
                  <a:lnTo>
                    <a:pt x="127" y="1138"/>
                  </a:lnTo>
                  <a:lnTo>
                    <a:pt x="131" y="1131"/>
                  </a:lnTo>
                  <a:lnTo>
                    <a:pt x="134" y="1128"/>
                  </a:lnTo>
                  <a:lnTo>
                    <a:pt x="138" y="1121"/>
                  </a:lnTo>
                  <a:lnTo>
                    <a:pt x="141" y="1117"/>
                  </a:lnTo>
                  <a:lnTo>
                    <a:pt x="141" y="1117"/>
                  </a:lnTo>
                  <a:lnTo>
                    <a:pt x="148" y="1114"/>
                  </a:lnTo>
                  <a:lnTo>
                    <a:pt x="155" y="1110"/>
                  </a:lnTo>
                  <a:lnTo>
                    <a:pt x="162" y="1110"/>
                  </a:lnTo>
                  <a:lnTo>
                    <a:pt x="166" y="1110"/>
                  </a:lnTo>
                  <a:lnTo>
                    <a:pt x="166" y="1110"/>
                  </a:lnTo>
                  <a:lnTo>
                    <a:pt x="169" y="1107"/>
                  </a:lnTo>
                  <a:lnTo>
                    <a:pt x="176" y="1099"/>
                  </a:lnTo>
                  <a:lnTo>
                    <a:pt x="176" y="1096"/>
                  </a:lnTo>
                  <a:lnTo>
                    <a:pt x="173" y="1092"/>
                  </a:lnTo>
                  <a:lnTo>
                    <a:pt x="173" y="1092"/>
                  </a:lnTo>
                  <a:lnTo>
                    <a:pt x="176" y="1082"/>
                  </a:lnTo>
                  <a:lnTo>
                    <a:pt x="183" y="1078"/>
                  </a:lnTo>
                  <a:lnTo>
                    <a:pt x="191" y="1078"/>
                  </a:lnTo>
                  <a:lnTo>
                    <a:pt x="201" y="1078"/>
                  </a:lnTo>
                  <a:lnTo>
                    <a:pt x="208" y="1078"/>
                  </a:lnTo>
                  <a:lnTo>
                    <a:pt x="215" y="1078"/>
                  </a:lnTo>
                  <a:lnTo>
                    <a:pt x="215" y="1078"/>
                  </a:lnTo>
                  <a:lnTo>
                    <a:pt x="226" y="1075"/>
                  </a:lnTo>
                  <a:lnTo>
                    <a:pt x="226" y="1071"/>
                  </a:lnTo>
                  <a:lnTo>
                    <a:pt x="229" y="1071"/>
                  </a:lnTo>
                  <a:lnTo>
                    <a:pt x="233" y="1071"/>
                  </a:lnTo>
                  <a:lnTo>
                    <a:pt x="254" y="1061"/>
                  </a:lnTo>
                  <a:lnTo>
                    <a:pt x="261" y="1064"/>
                  </a:lnTo>
                  <a:lnTo>
                    <a:pt x="265" y="1068"/>
                  </a:lnTo>
                  <a:lnTo>
                    <a:pt x="268" y="1071"/>
                  </a:lnTo>
                  <a:lnTo>
                    <a:pt x="268" y="1075"/>
                  </a:lnTo>
                  <a:lnTo>
                    <a:pt x="268" y="1078"/>
                  </a:lnTo>
                  <a:lnTo>
                    <a:pt x="293" y="1099"/>
                  </a:lnTo>
                  <a:lnTo>
                    <a:pt x="300" y="1110"/>
                  </a:lnTo>
                  <a:lnTo>
                    <a:pt x="307" y="1121"/>
                  </a:lnTo>
                  <a:lnTo>
                    <a:pt x="331" y="1135"/>
                  </a:lnTo>
                  <a:lnTo>
                    <a:pt x="335" y="1138"/>
                  </a:lnTo>
                  <a:lnTo>
                    <a:pt x="342" y="1142"/>
                  </a:lnTo>
                  <a:lnTo>
                    <a:pt x="346" y="1156"/>
                  </a:lnTo>
                  <a:lnTo>
                    <a:pt x="338" y="1156"/>
                  </a:lnTo>
                  <a:lnTo>
                    <a:pt x="338" y="1159"/>
                  </a:lnTo>
                  <a:lnTo>
                    <a:pt x="338" y="1159"/>
                  </a:lnTo>
                  <a:lnTo>
                    <a:pt x="338" y="1159"/>
                  </a:lnTo>
                  <a:lnTo>
                    <a:pt x="342" y="1163"/>
                  </a:lnTo>
                  <a:lnTo>
                    <a:pt x="342" y="1163"/>
                  </a:lnTo>
                  <a:lnTo>
                    <a:pt x="338" y="1173"/>
                  </a:lnTo>
                  <a:lnTo>
                    <a:pt x="346" y="1177"/>
                  </a:lnTo>
                  <a:lnTo>
                    <a:pt x="353" y="1170"/>
                  </a:lnTo>
                  <a:lnTo>
                    <a:pt x="353" y="1163"/>
                  </a:lnTo>
                  <a:lnTo>
                    <a:pt x="360" y="1159"/>
                  </a:lnTo>
                  <a:lnTo>
                    <a:pt x="356" y="1152"/>
                  </a:lnTo>
                  <a:lnTo>
                    <a:pt x="360" y="1145"/>
                  </a:lnTo>
                  <a:lnTo>
                    <a:pt x="367" y="1145"/>
                  </a:lnTo>
                  <a:lnTo>
                    <a:pt x="374" y="1156"/>
                  </a:lnTo>
                  <a:lnTo>
                    <a:pt x="381" y="1149"/>
                  </a:lnTo>
                  <a:lnTo>
                    <a:pt x="370" y="1128"/>
                  </a:lnTo>
                  <a:lnTo>
                    <a:pt x="360" y="1117"/>
                  </a:lnTo>
                  <a:lnTo>
                    <a:pt x="328" y="1089"/>
                  </a:lnTo>
                  <a:lnTo>
                    <a:pt x="324" y="1085"/>
                  </a:lnTo>
                  <a:lnTo>
                    <a:pt x="324" y="1082"/>
                  </a:lnTo>
                  <a:lnTo>
                    <a:pt x="324" y="1078"/>
                  </a:lnTo>
                  <a:lnTo>
                    <a:pt x="324" y="1075"/>
                  </a:lnTo>
                  <a:lnTo>
                    <a:pt x="317" y="1075"/>
                  </a:lnTo>
                  <a:lnTo>
                    <a:pt x="310" y="1068"/>
                  </a:lnTo>
                  <a:lnTo>
                    <a:pt x="303" y="1061"/>
                  </a:lnTo>
                  <a:lnTo>
                    <a:pt x="300" y="1057"/>
                  </a:lnTo>
                  <a:lnTo>
                    <a:pt x="296" y="1054"/>
                  </a:lnTo>
                  <a:lnTo>
                    <a:pt x="296" y="1050"/>
                  </a:lnTo>
                  <a:lnTo>
                    <a:pt x="303" y="1047"/>
                  </a:lnTo>
                  <a:lnTo>
                    <a:pt x="314" y="1043"/>
                  </a:lnTo>
                  <a:lnTo>
                    <a:pt x="314" y="1043"/>
                  </a:lnTo>
                  <a:lnTo>
                    <a:pt x="314" y="1040"/>
                  </a:lnTo>
                  <a:lnTo>
                    <a:pt x="314" y="1040"/>
                  </a:lnTo>
                  <a:lnTo>
                    <a:pt x="310" y="1040"/>
                  </a:lnTo>
                  <a:lnTo>
                    <a:pt x="310" y="1040"/>
                  </a:lnTo>
                  <a:lnTo>
                    <a:pt x="310" y="1040"/>
                  </a:lnTo>
                  <a:lnTo>
                    <a:pt x="314" y="1040"/>
                  </a:lnTo>
                  <a:lnTo>
                    <a:pt x="314" y="1040"/>
                  </a:lnTo>
                  <a:lnTo>
                    <a:pt x="314" y="1043"/>
                  </a:lnTo>
                  <a:lnTo>
                    <a:pt x="321" y="1054"/>
                  </a:lnTo>
                  <a:lnTo>
                    <a:pt x="331" y="1061"/>
                  </a:lnTo>
                  <a:lnTo>
                    <a:pt x="338" y="1057"/>
                  </a:lnTo>
                  <a:lnTo>
                    <a:pt x="342" y="1064"/>
                  </a:lnTo>
                  <a:lnTo>
                    <a:pt x="346" y="1068"/>
                  </a:lnTo>
                  <a:lnTo>
                    <a:pt x="349" y="1075"/>
                  </a:lnTo>
                  <a:lnTo>
                    <a:pt x="353" y="1078"/>
                  </a:lnTo>
                  <a:lnTo>
                    <a:pt x="353" y="1078"/>
                  </a:lnTo>
                  <a:lnTo>
                    <a:pt x="360" y="1078"/>
                  </a:lnTo>
                  <a:lnTo>
                    <a:pt x="384" y="1103"/>
                  </a:lnTo>
                  <a:lnTo>
                    <a:pt x="391" y="1110"/>
                  </a:lnTo>
                  <a:lnTo>
                    <a:pt x="395" y="1110"/>
                  </a:lnTo>
                  <a:lnTo>
                    <a:pt x="395" y="1114"/>
                  </a:lnTo>
                  <a:lnTo>
                    <a:pt x="395" y="1117"/>
                  </a:lnTo>
                  <a:lnTo>
                    <a:pt x="395" y="1124"/>
                  </a:lnTo>
                  <a:lnTo>
                    <a:pt x="395" y="1124"/>
                  </a:lnTo>
                  <a:lnTo>
                    <a:pt x="395" y="1124"/>
                  </a:lnTo>
                  <a:lnTo>
                    <a:pt x="391" y="1128"/>
                  </a:lnTo>
                  <a:lnTo>
                    <a:pt x="391" y="1131"/>
                  </a:lnTo>
                  <a:lnTo>
                    <a:pt x="391" y="1138"/>
                  </a:lnTo>
                  <a:lnTo>
                    <a:pt x="391" y="1138"/>
                  </a:lnTo>
                  <a:lnTo>
                    <a:pt x="391" y="1145"/>
                  </a:lnTo>
                  <a:lnTo>
                    <a:pt x="391" y="1149"/>
                  </a:lnTo>
                  <a:lnTo>
                    <a:pt x="391" y="1145"/>
                  </a:lnTo>
                  <a:lnTo>
                    <a:pt x="395" y="1142"/>
                  </a:lnTo>
                  <a:lnTo>
                    <a:pt x="398" y="1138"/>
                  </a:lnTo>
                  <a:lnTo>
                    <a:pt x="395" y="1142"/>
                  </a:lnTo>
                  <a:lnTo>
                    <a:pt x="391" y="1149"/>
                  </a:lnTo>
                  <a:lnTo>
                    <a:pt x="391" y="1149"/>
                  </a:lnTo>
                  <a:lnTo>
                    <a:pt x="391" y="1152"/>
                  </a:lnTo>
                  <a:lnTo>
                    <a:pt x="395" y="1156"/>
                  </a:lnTo>
                  <a:lnTo>
                    <a:pt x="395" y="1159"/>
                  </a:lnTo>
                  <a:lnTo>
                    <a:pt x="398" y="1163"/>
                  </a:lnTo>
                  <a:lnTo>
                    <a:pt x="405" y="1170"/>
                  </a:lnTo>
                  <a:lnTo>
                    <a:pt x="409" y="1177"/>
                  </a:lnTo>
                  <a:lnTo>
                    <a:pt x="416" y="1184"/>
                  </a:lnTo>
                  <a:lnTo>
                    <a:pt x="420" y="1195"/>
                  </a:lnTo>
                  <a:lnTo>
                    <a:pt x="423" y="1198"/>
                  </a:lnTo>
                  <a:lnTo>
                    <a:pt x="437" y="1198"/>
                  </a:lnTo>
                  <a:lnTo>
                    <a:pt x="437" y="1180"/>
                  </a:lnTo>
                  <a:lnTo>
                    <a:pt x="441" y="1180"/>
                  </a:lnTo>
                  <a:lnTo>
                    <a:pt x="444" y="1177"/>
                  </a:lnTo>
                  <a:lnTo>
                    <a:pt x="448" y="1170"/>
                  </a:lnTo>
                  <a:lnTo>
                    <a:pt x="455" y="1159"/>
                  </a:lnTo>
                  <a:lnTo>
                    <a:pt x="455" y="1159"/>
                  </a:lnTo>
                  <a:lnTo>
                    <a:pt x="455" y="1156"/>
                  </a:lnTo>
                  <a:lnTo>
                    <a:pt x="455" y="1152"/>
                  </a:lnTo>
                  <a:lnTo>
                    <a:pt x="455" y="1145"/>
                  </a:lnTo>
                  <a:lnTo>
                    <a:pt x="458" y="1138"/>
                  </a:lnTo>
                  <a:lnTo>
                    <a:pt x="458" y="1135"/>
                  </a:lnTo>
                  <a:lnTo>
                    <a:pt x="462" y="1135"/>
                  </a:lnTo>
                  <a:lnTo>
                    <a:pt x="465" y="1131"/>
                  </a:lnTo>
                  <a:lnTo>
                    <a:pt x="469" y="1128"/>
                  </a:lnTo>
                  <a:lnTo>
                    <a:pt x="472" y="1128"/>
                  </a:lnTo>
                  <a:lnTo>
                    <a:pt x="479" y="1131"/>
                  </a:lnTo>
                  <a:lnTo>
                    <a:pt x="479" y="1138"/>
                  </a:lnTo>
                  <a:lnTo>
                    <a:pt x="483" y="1138"/>
                  </a:lnTo>
                  <a:lnTo>
                    <a:pt x="486" y="1138"/>
                  </a:lnTo>
                  <a:lnTo>
                    <a:pt x="486" y="1138"/>
                  </a:lnTo>
                  <a:lnTo>
                    <a:pt x="490" y="1135"/>
                  </a:lnTo>
                  <a:lnTo>
                    <a:pt x="493" y="1135"/>
                  </a:lnTo>
                  <a:lnTo>
                    <a:pt x="493" y="1131"/>
                  </a:lnTo>
                  <a:lnTo>
                    <a:pt x="497" y="1131"/>
                  </a:lnTo>
                  <a:lnTo>
                    <a:pt x="497" y="1128"/>
                  </a:lnTo>
                  <a:lnTo>
                    <a:pt x="501" y="1128"/>
                  </a:lnTo>
                  <a:lnTo>
                    <a:pt x="501" y="1124"/>
                  </a:lnTo>
                  <a:lnTo>
                    <a:pt x="504" y="1124"/>
                  </a:lnTo>
                  <a:lnTo>
                    <a:pt x="511" y="1124"/>
                  </a:lnTo>
                  <a:lnTo>
                    <a:pt x="515" y="1124"/>
                  </a:lnTo>
                  <a:lnTo>
                    <a:pt x="515" y="1124"/>
                  </a:lnTo>
                  <a:lnTo>
                    <a:pt x="518" y="1121"/>
                  </a:lnTo>
                  <a:lnTo>
                    <a:pt x="518" y="1117"/>
                  </a:lnTo>
                  <a:lnTo>
                    <a:pt x="522" y="1117"/>
                  </a:lnTo>
                  <a:lnTo>
                    <a:pt x="522" y="1114"/>
                  </a:lnTo>
                  <a:lnTo>
                    <a:pt x="515" y="1107"/>
                  </a:lnTo>
                  <a:lnTo>
                    <a:pt x="511" y="1099"/>
                  </a:lnTo>
                  <a:lnTo>
                    <a:pt x="508" y="1096"/>
                  </a:lnTo>
                  <a:lnTo>
                    <a:pt x="508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89"/>
                  </a:lnTo>
                  <a:lnTo>
                    <a:pt x="508" y="1082"/>
                  </a:lnTo>
                  <a:lnTo>
                    <a:pt x="508" y="1078"/>
                  </a:lnTo>
                  <a:lnTo>
                    <a:pt x="511" y="1078"/>
                  </a:lnTo>
                  <a:lnTo>
                    <a:pt x="511" y="1075"/>
                  </a:lnTo>
                  <a:lnTo>
                    <a:pt x="515" y="1071"/>
                  </a:lnTo>
                  <a:lnTo>
                    <a:pt x="515" y="1068"/>
                  </a:lnTo>
                  <a:lnTo>
                    <a:pt x="515" y="1068"/>
                  </a:lnTo>
                  <a:lnTo>
                    <a:pt x="518" y="1061"/>
                  </a:lnTo>
                  <a:lnTo>
                    <a:pt x="518" y="1057"/>
                  </a:lnTo>
                  <a:lnTo>
                    <a:pt x="522" y="1054"/>
                  </a:lnTo>
                  <a:lnTo>
                    <a:pt x="518" y="1050"/>
                  </a:lnTo>
                  <a:lnTo>
                    <a:pt x="518" y="1047"/>
                  </a:lnTo>
                  <a:lnTo>
                    <a:pt x="518" y="1050"/>
                  </a:lnTo>
                  <a:lnTo>
                    <a:pt x="522" y="1050"/>
                  </a:lnTo>
                  <a:lnTo>
                    <a:pt x="522" y="1047"/>
                  </a:lnTo>
                  <a:lnTo>
                    <a:pt x="522" y="1043"/>
                  </a:lnTo>
                  <a:lnTo>
                    <a:pt x="522" y="1040"/>
                  </a:lnTo>
                  <a:lnTo>
                    <a:pt x="522" y="1036"/>
                  </a:lnTo>
                  <a:lnTo>
                    <a:pt x="522" y="1033"/>
                  </a:lnTo>
                  <a:lnTo>
                    <a:pt x="522" y="1029"/>
                  </a:lnTo>
                  <a:lnTo>
                    <a:pt x="522" y="1029"/>
                  </a:lnTo>
                  <a:lnTo>
                    <a:pt x="525" y="1025"/>
                  </a:lnTo>
                  <a:lnTo>
                    <a:pt x="529" y="1022"/>
                  </a:lnTo>
                  <a:lnTo>
                    <a:pt x="529" y="1022"/>
                  </a:lnTo>
                  <a:lnTo>
                    <a:pt x="536" y="1022"/>
                  </a:lnTo>
                  <a:lnTo>
                    <a:pt x="543" y="1018"/>
                  </a:lnTo>
                  <a:lnTo>
                    <a:pt x="543" y="1018"/>
                  </a:lnTo>
                  <a:lnTo>
                    <a:pt x="550" y="1018"/>
                  </a:lnTo>
                  <a:lnTo>
                    <a:pt x="557" y="1018"/>
                  </a:lnTo>
                  <a:lnTo>
                    <a:pt x="564" y="1022"/>
                  </a:lnTo>
                  <a:lnTo>
                    <a:pt x="571" y="1025"/>
                  </a:lnTo>
                  <a:lnTo>
                    <a:pt x="575" y="1025"/>
                  </a:lnTo>
                  <a:lnTo>
                    <a:pt x="578" y="1029"/>
                  </a:lnTo>
                  <a:lnTo>
                    <a:pt x="575" y="1029"/>
                  </a:lnTo>
                  <a:lnTo>
                    <a:pt x="578" y="1029"/>
                  </a:lnTo>
                  <a:lnTo>
                    <a:pt x="589" y="1029"/>
                  </a:lnTo>
                  <a:lnTo>
                    <a:pt x="592" y="1029"/>
                  </a:lnTo>
                  <a:lnTo>
                    <a:pt x="596" y="1033"/>
                  </a:lnTo>
                  <a:lnTo>
                    <a:pt x="599" y="1033"/>
                  </a:lnTo>
                  <a:lnTo>
                    <a:pt x="596" y="1033"/>
                  </a:lnTo>
                  <a:lnTo>
                    <a:pt x="596" y="1036"/>
                  </a:lnTo>
                  <a:lnTo>
                    <a:pt x="592" y="1036"/>
                  </a:lnTo>
                  <a:lnTo>
                    <a:pt x="592" y="1040"/>
                  </a:lnTo>
                  <a:lnTo>
                    <a:pt x="589" y="1043"/>
                  </a:lnTo>
                  <a:lnTo>
                    <a:pt x="589" y="1047"/>
                  </a:lnTo>
                  <a:lnTo>
                    <a:pt x="589" y="1054"/>
                  </a:lnTo>
                  <a:lnTo>
                    <a:pt x="596" y="1054"/>
                  </a:lnTo>
                  <a:lnTo>
                    <a:pt x="599" y="1054"/>
                  </a:lnTo>
                  <a:lnTo>
                    <a:pt x="606" y="1050"/>
                  </a:lnTo>
                  <a:lnTo>
                    <a:pt x="610" y="1043"/>
                  </a:lnTo>
                  <a:lnTo>
                    <a:pt x="610" y="1040"/>
                  </a:lnTo>
                  <a:lnTo>
                    <a:pt x="613" y="1040"/>
                  </a:lnTo>
                  <a:lnTo>
                    <a:pt x="610" y="1040"/>
                  </a:lnTo>
                  <a:lnTo>
                    <a:pt x="606" y="1036"/>
                  </a:lnTo>
                  <a:lnTo>
                    <a:pt x="603" y="1033"/>
                  </a:lnTo>
                  <a:lnTo>
                    <a:pt x="603" y="1029"/>
                  </a:lnTo>
                  <a:lnTo>
                    <a:pt x="603" y="1025"/>
                  </a:lnTo>
                  <a:lnTo>
                    <a:pt x="603" y="1022"/>
                  </a:lnTo>
                  <a:lnTo>
                    <a:pt x="606" y="1018"/>
                  </a:lnTo>
                  <a:lnTo>
                    <a:pt x="610" y="1015"/>
                  </a:lnTo>
                  <a:lnTo>
                    <a:pt x="617" y="1015"/>
                  </a:lnTo>
                  <a:lnTo>
                    <a:pt x="620" y="1011"/>
                  </a:lnTo>
                  <a:lnTo>
                    <a:pt x="627" y="1011"/>
                  </a:lnTo>
                  <a:lnTo>
                    <a:pt x="631" y="1015"/>
                  </a:lnTo>
                  <a:lnTo>
                    <a:pt x="634" y="1022"/>
                  </a:lnTo>
                  <a:lnTo>
                    <a:pt x="634" y="1025"/>
                  </a:lnTo>
                  <a:lnTo>
                    <a:pt x="631" y="1029"/>
                  </a:lnTo>
                  <a:lnTo>
                    <a:pt x="627" y="1029"/>
                  </a:lnTo>
                  <a:lnTo>
                    <a:pt x="627" y="1029"/>
                  </a:lnTo>
                  <a:lnTo>
                    <a:pt x="624" y="1029"/>
                  </a:lnTo>
                  <a:lnTo>
                    <a:pt x="620" y="1033"/>
                  </a:lnTo>
                  <a:lnTo>
                    <a:pt x="617" y="1033"/>
                  </a:lnTo>
                  <a:lnTo>
                    <a:pt x="617" y="1033"/>
                  </a:lnTo>
                  <a:lnTo>
                    <a:pt x="617" y="1040"/>
                  </a:lnTo>
                  <a:lnTo>
                    <a:pt x="617" y="1043"/>
                  </a:lnTo>
                  <a:lnTo>
                    <a:pt x="620" y="1047"/>
                  </a:lnTo>
                  <a:lnTo>
                    <a:pt x="624" y="1050"/>
                  </a:lnTo>
                  <a:lnTo>
                    <a:pt x="627" y="1050"/>
                  </a:lnTo>
                  <a:lnTo>
                    <a:pt x="631" y="1054"/>
                  </a:lnTo>
                  <a:lnTo>
                    <a:pt x="634" y="1057"/>
                  </a:lnTo>
                  <a:lnTo>
                    <a:pt x="638" y="1057"/>
                  </a:lnTo>
                  <a:lnTo>
                    <a:pt x="638" y="1061"/>
                  </a:lnTo>
                  <a:lnTo>
                    <a:pt x="641" y="1064"/>
                  </a:lnTo>
                  <a:lnTo>
                    <a:pt x="645" y="1068"/>
                  </a:lnTo>
                  <a:lnTo>
                    <a:pt x="645" y="1071"/>
                  </a:lnTo>
                  <a:lnTo>
                    <a:pt x="649" y="1071"/>
                  </a:lnTo>
                  <a:lnTo>
                    <a:pt x="652" y="1075"/>
                  </a:lnTo>
                  <a:lnTo>
                    <a:pt x="659" y="1078"/>
                  </a:lnTo>
                  <a:lnTo>
                    <a:pt x="666" y="1082"/>
                  </a:lnTo>
                  <a:lnTo>
                    <a:pt x="670" y="1085"/>
                  </a:lnTo>
                  <a:lnTo>
                    <a:pt x="673" y="1089"/>
                  </a:lnTo>
                  <a:lnTo>
                    <a:pt x="677" y="1089"/>
                  </a:lnTo>
                  <a:lnTo>
                    <a:pt x="677" y="1099"/>
                  </a:lnTo>
                  <a:lnTo>
                    <a:pt x="677" y="1107"/>
                  </a:lnTo>
                  <a:lnTo>
                    <a:pt x="673" y="1117"/>
                  </a:lnTo>
                  <a:lnTo>
                    <a:pt x="670" y="1121"/>
                  </a:lnTo>
                  <a:lnTo>
                    <a:pt x="659" y="1117"/>
                  </a:lnTo>
                  <a:lnTo>
                    <a:pt x="652" y="1114"/>
                  </a:lnTo>
                  <a:lnTo>
                    <a:pt x="649" y="1110"/>
                  </a:lnTo>
                  <a:lnTo>
                    <a:pt x="649" y="1110"/>
                  </a:lnTo>
                  <a:lnTo>
                    <a:pt x="645" y="1107"/>
                  </a:lnTo>
                  <a:lnTo>
                    <a:pt x="638" y="1107"/>
                  </a:lnTo>
                  <a:lnTo>
                    <a:pt x="634" y="1107"/>
                  </a:lnTo>
                  <a:lnTo>
                    <a:pt x="627" y="1107"/>
                  </a:lnTo>
                  <a:lnTo>
                    <a:pt x="627" y="1107"/>
                  </a:lnTo>
                  <a:lnTo>
                    <a:pt x="624" y="1110"/>
                  </a:lnTo>
                  <a:lnTo>
                    <a:pt x="617" y="1110"/>
                  </a:lnTo>
                  <a:lnTo>
                    <a:pt x="613" y="1110"/>
                  </a:lnTo>
                  <a:lnTo>
                    <a:pt x="606" y="1107"/>
                  </a:lnTo>
                  <a:lnTo>
                    <a:pt x="603" y="1103"/>
                  </a:lnTo>
                  <a:lnTo>
                    <a:pt x="599" y="1099"/>
                  </a:lnTo>
                  <a:lnTo>
                    <a:pt x="599" y="1096"/>
                  </a:lnTo>
                  <a:lnTo>
                    <a:pt x="589" y="1096"/>
                  </a:lnTo>
                  <a:lnTo>
                    <a:pt x="582" y="1092"/>
                  </a:lnTo>
                  <a:lnTo>
                    <a:pt x="578" y="1096"/>
                  </a:lnTo>
                  <a:lnTo>
                    <a:pt x="575" y="1096"/>
                  </a:lnTo>
                  <a:lnTo>
                    <a:pt x="571" y="1096"/>
                  </a:lnTo>
                  <a:lnTo>
                    <a:pt x="571" y="1099"/>
                  </a:lnTo>
                  <a:lnTo>
                    <a:pt x="567" y="1103"/>
                  </a:lnTo>
                  <a:lnTo>
                    <a:pt x="560" y="1107"/>
                  </a:lnTo>
                  <a:lnTo>
                    <a:pt x="553" y="1110"/>
                  </a:lnTo>
                  <a:lnTo>
                    <a:pt x="546" y="1110"/>
                  </a:lnTo>
                  <a:lnTo>
                    <a:pt x="546" y="1110"/>
                  </a:lnTo>
                  <a:lnTo>
                    <a:pt x="543" y="1110"/>
                  </a:lnTo>
                  <a:lnTo>
                    <a:pt x="539" y="1110"/>
                  </a:lnTo>
                  <a:lnTo>
                    <a:pt x="532" y="1110"/>
                  </a:lnTo>
                  <a:lnTo>
                    <a:pt x="532" y="1110"/>
                  </a:lnTo>
                  <a:lnTo>
                    <a:pt x="525" y="1114"/>
                  </a:lnTo>
                  <a:lnTo>
                    <a:pt x="522" y="1121"/>
                  </a:lnTo>
                  <a:lnTo>
                    <a:pt x="522" y="1124"/>
                  </a:lnTo>
                  <a:lnTo>
                    <a:pt x="522" y="1128"/>
                  </a:lnTo>
                  <a:lnTo>
                    <a:pt x="522" y="1131"/>
                  </a:lnTo>
                  <a:lnTo>
                    <a:pt x="525" y="1131"/>
                  </a:lnTo>
                  <a:lnTo>
                    <a:pt x="529" y="1135"/>
                  </a:lnTo>
                  <a:lnTo>
                    <a:pt x="532" y="1135"/>
                  </a:lnTo>
                  <a:lnTo>
                    <a:pt x="536" y="1135"/>
                  </a:lnTo>
                  <a:lnTo>
                    <a:pt x="525" y="1135"/>
                  </a:lnTo>
                  <a:lnTo>
                    <a:pt x="522" y="1135"/>
                  </a:lnTo>
                  <a:lnTo>
                    <a:pt x="518" y="1138"/>
                  </a:lnTo>
                  <a:lnTo>
                    <a:pt x="515" y="1138"/>
                  </a:lnTo>
                  <a:lnTo>
                    <a:pt x="511" y="1142"/>
                  </a:lnTo>
                  <a:lnTo>
                    <a:pt x="508" y="1142"/>
                  </a:lnTo>
                  <a:lnTo>
                    <a:pt x="501" y="1142"/>
                  </a:lnTo>
                  <a:lnTo>
                    <a:pt x="497" y="1142"/>
                  </a:lnTo>
                  <a:lnTo>
                    <a:pt x="493" y="1138"/>
                  </a:lnTo>
                  <a:lnTo>
                    <a:pt x="490" y="1142"/>
                  </a:lnTo>
                  <a:lnTo>
                    <a:pt x="486" y="1145"/>
                  </a:lnTo>
                  <a:lnTo>
                    <a:pt x="483" y="1149"/>
                  </a:lnTo>
                  <a:lnTo>
                    <a:pt x="483" y="1149"/>
                  </a:lnTo>
                  <a:lnTo>
                    <a:pt x="483" y="1152"/>
                  </a:lnTo>
                  <a:lnTo>
                    <a:pt x="483" y="1156"/>
                  </a:lnTo>
                  <a:lnTo>
                    <a:pt x="483" y="1159"/>
                  </a:lnTo>
                  <a:lnTo>
                    <a:pt x="483" y="1166"/>
                  </a:lnTo>
                  <a:lnTo>
                    <a:pt x="483" y="1166"/>
                  </a:lnTo>
                  <a:lnTo>
                    <a:pt x="490" y="1173"/>
                  </a:lnTo>
                  <a:lnTo>
                    <a:pt x="490" y="1177"/>
                  </a:lnTo>
                  <a:lnTo>
                    <a:pt x="493" y="1184"/>
                  </a:lnTo>
                  <a:lnTo>
                    <a:pt x="493" y="1188"/>
                  </a:lnTo>
                  <a:lnTo>
                    <a:pt x="493" y="1188"/>
                  </a:lnTo>
                  <a:lnTo>
                    <a:pt x="497" y="1195"/>
                  </a:lnTo>
                  <a:lnTo>
                    <a:pt x="504" y="1198"/>
                  </a:lnTo>
                  <a:lnTo>
                    <a:pt x="511" y="1202"/>
                  </a:lnTo>
                  <a:lnTo>
                    <a:pt x="515" y="1205"/>
                  </a:lnTo>
                  <a:lnTo>
                    <a:pt x="515" y="1205"/>
                  </a:lnTo>
                  <a:lnTo>
                    <a:pt x="522" y="1205"/>
                  </a:lnTo>
                  <a:lnTo>
                    <a:pt x="525" y="1209"/>
                  </a:lnTo>
                  <a:lnTo>
                    <a:pt x="529" y="1209"/>
                  </a:lnTo>
                  <a:lnTo>
                    <a:pt x="532" y="1209"/>
                  </a:lnTo>
                  <a:lnTo>
                    <a:pt x="536" y="1209"/>
                  </a:lnTo>
                  <a:lnTo>
                    <a:pt x="539" y="1205"/>
                  </a:lnTo>
                  <a:lnTo>
                    <a:pt x="543" y="1202"/>
                  </a:lnTo>
                  <a:lnTo>
                    <a:pt x="543" y="1202"/>
                  </a:lnTo>
                  <a:lnTo>
                    <a:pt x="550" y="1202"/>
                  </a:lnTo>
                  <a:lnTo>
                    <a:pt x="557" y="1205"/>
                  </a:lnTo>
                  <a:lnTo>
                    <a:pt x="564" y="1205"/>
                  </a:lnTo>
                  <a:lnTo>
                    <a:pt x="567" y="1205"/>
                  </a:lnTo>
                  <a:lnTo>
                    <a:pt x="571" y="1209"/>
                  </a:lnTo>
                  <a:lnTo>
                    <a:pt x="575" y="1205"/>
                  </a:lnTo>
                  <a:lnTo>
                    <a:pt x="578" y="1205"/>
                  </a:lnTo>
                  <a:lnTo>
                    <a:pt x="582" y="1202"/>
                  </a:lnTo>
                  <a:lnTo>
                    <a:pt x="585" y="1202"/>
                  </a:lnTo>
                  <a:lnTo>
                    <a:pt x="589" y="1205"/>
                  </a:lnTo>
                  <a:lnTo>
                    <a:pt x="596" y="1202"/>
                  </a:lnTo>
                  <a:lnTo>
                    <a:pt x="603" y="1198"/>
                  </a:lnTo>
                  <a:lnTo>
                    <a:pt x="603" y="1202"/>
                  </a:lnTo>
                  <a:lnTo>
                    <a:pt x="603" y="1202"/>
                  </a:lnTo>
                  <a:lnTo>
                    <a:pt x="603" y="1205"/>
                  </a:lnTo>
                  <a:lnTo>
                    <a:pt x="599" y="1205"/>
                  </a:lnTo>
                  <a:lnTo>
                    <a:pt x="599" y="1209"/>
                  </a:lnTo>
                  <a:lnTo>
                    <a:pt x="599" y="1209"/>
                  </a:lnTo>
                  <a:lnTo>
                    <a:pt x="603" y="1212"/>
                  </a:lnTo>
                  <a:lnTo>
                    <a:pt x="603" y="1212"/>
                  </a:lnTo>
                  <a:lnTo>
                    <a:pt x="603" y="1216"/>
                  </a:lnTo>
                  <a:lnTo>
                    <a:pt x="603" y="1219"/>
                  </a:lnTo>
                  <a:lnTo>
                    <a:pt x="599" y="1223"/>
                  </a:lnTo>
                  <a:lnTo>
                    <a:pt x="599" y="1223"/>
                  </a:lnTo>
                  <a:lnTo>
                    <a:pt x="599" y="1223"/>
                  </a:lnTo>
                  <a:lnTo>
                    <a:pt x="596" y="1230"/>
                  </a:lnTo>
                  <a:lnTo>
                    <a:pt x="599" y="1230"/>
                  </a:lnTo>
                  <a:lnTo>
                    <a:pt x="603" y="1226"/>
                  </a:lnTo>
                  <a:lnTo>
                    <a:pt x="603" y="1226"/>
                  </a:lnTo>
                  <a:lnTo>
                    <a:pt x="606" y="1230"/>
                  </a:lnTo>
                  <a:lnTo>
                    <a:pt x="606" y="1233"/>
                  </a:lnTo>
                  <a:lnTo>
                    <a:pt x="603" y="1237"/>
                  </a:lnTo>
                  <a:lnTo>
                    <a:pt x="603" y="1237"/>
                  </a:lnTo>
                  <a:lnTo>
                    <a:pt x="603" y="1240"/>
                  </a:lnTo>
                  <a:lnTo>
                    <a:pt x="603" y="1244"/>
                  </a:lnTo>
                  <a:lnTo>
                    <a:pt x="599" y="1247"/>
                  </a:lnTo>
                  <a:lnTo>
                    <a:pt x="599" y="1247"/>
                  </a:lnTo>
                  <a:lnTo>
                    <a:pt x="599" y="1251"/>
                  </a:lnTo>
                  <a:lnTo>
                    <a:pt x="599" y="1251"/>
                  </a:lnTo>
                  <a:lnTo>
                    <a:pt x="596" y="1254"/>
                  </a:lnTo>
                  <a:lnTo>
                    <a:pt x="596" y="1254"/>
                  </a:lnTo>
                  <a:lnTo>
                    <a:pt x="596" y="1290"/>
                  </a:lnTo>
                  <a:lnTo>
                    <a:pt x="589" y="1321"/>
                  </a:lnTo>
                  <a:lnTo>
                    <a:pt x="592" y="1321"/>
                  </a:lnTo>
                  <a:lnTo>
                    <a:pt x="603" y="1321"/>
                  </a:lnTo>
                  <a:lnTo>
                    <a:pt x="610" y="1321"/>
                  </a:lnTo>
                  <a:lnTo>
                    <a:pt x="617" y="1321"/>
                  </a:lnTo>
                  <a:lnTo>
                    <a:pt x="617" y="1321"/>
                  </a:lnTo>
                  <a:lnTo>
                    <a:pt x="617" y="1321"/>
                  </a:lnTo>
                  <a:lnTo>
                    <a:pt x="592" y="1321"/>
                  </a:lnTo>
                  <a:lnTo>
                    <a:pt x="592" y="1328"/>
                  </a:lnTo>
                  <a:lnTo>
                    <a:pt x="596" y="1339"/>
                  </a:lnTo>
                  <a:lnTo>
                    <a:pt x="596" y="1339"/>
                  </a:lnTo>
                  <a:lnTo>
                    <a:pt x="599" y="1343"/>
                  </a:lnTo>
                  <a:lnTo>
                    <a:pt x="603" y="1350"/>
                  </a:lnTo>
                  <a:lnTo>
                    <a:pt x="606" y="1357"/>
                  </a:lnTo>
                  <a:lnTo>
                    <a:pt x="610" y="1360"/>
                  </a:lnTo>
                  <a:lnTo>
                    <a:pt x="613" y="1367"/>
                  </a:lnTo>
                  <a:lnTo>
                    <a:pt x="617" y="1371"/>
                  </a:lnTo>
                  <a:lnTo>
                    <a:pt x="620" y="1378"/>
                  </a:lnTo>
                  <a:lnTo>
                    <a:pt x="624" y="1385"/>
                  </a:lnTo>
                  <a:lnTo>
                    <a:pt x="631" y="1392"/>
                  </a:lnTo>
                  <a:lnTo>
                    <a:pt x="634" y="1399"/>
                  </a:lnTo>
                  <a:lnTo>
                    <a:pt x="634" y="1399"/>
                  </a:lnTo>
                  <a:lnTo>
                    <a:pt x="634" y="1402"/>
                  </a:lnTo>
                  <a:lnTo>
                    <a:pt x="638" y="1406"/>
                  </a:lnTo>
                  <a:lnTo>
                    <a:pt x="641" y="1413"/>
                  </a:lnTo>
                  <a:lnTo>
                    <a:pt x="645" y="1424"/>
                  </a:lnTo>
                  <a:lnTo>
                    <a:pt x="649" y="1431"/>
                  </a:lnTo>
                  <a:lnTo>
                    <a:pt x="652" y="1438"/>
                  </a:lnTo>
                  <a:lnTo>
                    <a:pt x="663" y="1459"/>
                  </a:lnTo>
                  <a:lnTo>
                    <a:pt x="666" y="1462"/>
                  </a:lnTo>
                  <a:lnTo>
                    <a:pt x="670" y="1469"/>
                  </a:lnTo>
                  <a:lnTo>
                    <a:pt x="673" y="1476"/>
                  </a:lnTo>
                  <a:lnTo>
                    <a:pt x="677" y="1487"/>
                  </a:lnTo>
                  <a:lnTo>
                    <a:pt x="684" y="1494"/>
                  </a:lnTo>
                  <a:lnTo>
                    <a:pt x="687" y="1501"/>
                  </a:lnTo>
                  <a:lnTo>
                    <a:pt x="687" y="1505"/>
                  </a:lnTo>
                  <a:lnTo>
                    <a:pt x="691" y="1508"/>
                  </a:lnTo>
                  <a:lnTo>
                    <a:pt x="691" y="1505"/>
                  </a:lnTo>
                  <a:lnTo>
                    <a:pt x="694" y="1505"/>
                  </a:lnTo>
                  <a:lnTo>
                    <a:pt x="691" y="1505"/>
                  </a:lnTo>
                  <a:lnTo>
                    <a:pt x="691" y="1508"/>
                  </a:lnTo>
                  <a:lnTo>
                    <a:pt x="691" y="1508"/>
                  </a:lnTo>
                  <a:lnTo>
                    <a:pt x="691" y="1515"/>
                  </a:lnTo>
                  <a:lnTo>
                    <a:pt x="691" y="1526"/>
                  </a:lnTo>
                  <a:lnTo>
                    <a:pt x="694" y="1529"/>
                  </a:lnTo>
                  <a:lnTo>
                    <a:pt x="694" y="1533"/>
                  </a:lnTo>
                  <a:lnTo>
                    <a:pt x="698" y="1543"/>
                  </a:lnTo>
                  <a:lnTo>
                    <a:pt x="701" y="1557"/>
                  </a:lnTo>
                  <a:lnTo>
                    <a:pt x="701" y="1557"/>
                  </a:lnTo>
                  <a:lnTo>
                    <a:pt x="705" y="1561"/>
                  </a:lnTo>
                  <a:lnTo>
                    <a:pt x="708" y="1561"/>
                  </a:lnTo>
                  <a:lnTo>
                    <a:pt x="712" y="1561"/>
                  </a:lnTo>
                  <a:lnTo>
                    <a:pt x="712" y="1561"/>
                  </a:lnTo>
                  <a:lnTo>
                    <a:pt x="715" y="1557"/>
                  </a:lnTo>
                  <a:lnTo>
                    <a:pt x="715" y="1557"/>
                  </a:lnTo>
                  <a:lnTo>
                    <a:pt x="719" y="1557"/>
                  </a:lnTo>
                  <a:lnTo>
                    <a:pt x="719" y="1557"/>
                  </a:lnTo>
                  <a:lnTo>
                    <a:pt x="722" y="1557"/>
                  </a:lnTo>
                  <a:lnTo>
                    <a:pt x="722" y="1557"/>
                  </a:lnTo>
                  <a:lnTo>
                    <a:pt x="719" y="1557"/>
                  </a:lnTo>
                  <a:lnTo>
                    <a:pt x="719" y="1557"/>
                  </a:lnTo>
                  <a:lnTo>
                    <a:pt x="715" y="1557"/>
                  </a:lnTo>
                  <a:lnTo>
                    <a:pt x="715" y="1557"/>
                  </a:lnTo>
                  <a:lnTo>
                    <a:pt x="712" y="1561"/>
                  </a:lnTo>
                  <a:lnTo>
                    <a:pt x="712" y="1561"/>
                  </a:lnTo>
                  <a:lnTo>
                    <a:pt x="708" y="1561"/>
                  </a:lnTo>
                  <a:lnTo>
                    <a:pt x="712" y="1564"/>
                  </a:lnTo>
                  <a:lnTo>
                    <a:pt x="719" y="1564"/>
                  </a:lnTo>
                  <a:lnTo>
                    <a:pt x="751" y="1557"/>
                  </a:lnTo>
                  <a:lnTo>
                    <a:pt x="768" y="1543"/>
                  </a:lnTo>
                  <a:lnTo>
                    <a:pt x="768" y="1540"/>
                  </a:lnTo>
                  <a:lnTo>
                    <a:pt x="775" y="1540"/>
                  </a:lnTo>
                  <a:lnTo>
                    <a:pt x="786" y="1536"/>
                  </a:lnTo>
                  <a:lnTo>
                    <a:pt x="793" y="1529"/>
                  </a:lnTo>
                  <a:lnTo>
                    <a:pt x="800" y="1526"/>
                  </a:lnTo>
                  <a:lnTo>
                    <a:pt x="804" y="1519"/>
                  </a:lnTo>
                  <a:lnTo>
                    <a:pt x="811" y="1515"/>
                  </a:lnTo>
                  <a:lnTo>
                    <a:pt x="814" y="1512"/>
                  </a:lnTo>
                  <a:lnTo>
                    <a:pt x="825" y="1508"/>
                  </a:lnTo>
                  <a:lnTo>
                    <a:pt x="835" y="1505"/>
                  </a:lnTo>
                  <a:lnTo>
                    <a:pt x="849" y="1501"/>
                  </a:lnTo>
                  <a:lnTo>
                    <a:pt x="856" y="1498"/>
                  </a:lnTo>
                  <a:lnTo>
                    <a:pt x="863" y="1494"/>
                  </a:lnTo>
                  <a:lnTo>
                    <a:pt x="870" y="1487"/>
                  </a:lnTo>
                  <a:lnTo>
                    <a:pt x="874" y="1483"/>
                  </a:lnTo>
                  <a:lnTo>
                    <a:pt x="874" y="1480"/>
                  </a:lnTo>
                  <a:lnTo>
                    <a:pt x="874" y="1480"/>
                  </a:lnTo>
                  <a:lnTo>
                    <a:pt x="874" y="1480"/>
                  </a:lnTo>
                  <a:lnTo>
                    <a:pt x="874" y="1476"/>
                  </a:lnTo>
                  <a:lnTo>
                    <a:pt x="877" y="1473"/>
                  </a:lnTo>
                  <a:lnTo>
                    <a:pt x="877" y="1469"/>
                  </a:lnTo>
                  <a:lnTo>
                    <a:pt x="885" y="1466"/>
                  </a:lnTo>
                  <a:lnTo>
                    <a:pt x="892" y="1466"/>
                  </a:lnTo>
                  <a:lnTo>
                    <a:pt x="892" y="1462"/>
                  </a:lnTo>
                  <a:lnTo>
                    <a:pt x="895" y="1462"/>
                  </a:lnTo>
                  <a:lnTo>
                    <a:pt x="899" y="1459"/>
                  </a:lnTo>
                  <a:lnTo>
                    <a:pt x="902" y="1455"/>
                  </a:lnTo>
                  <a:lnTo>
                    <a:pt x="902" y="1448"/>
                  </a:lnTo>
                  <a:lnTo>
                    <a:pt x="902" y="1448"/>
                  </a:lnTo>
                  <a:lnTo>
                    <a:pt x="909" y="1445"/>
                  </a:lnTo>
                  <a:lnTo>
                    <a:pt x="913" y="1441"/>
                  </a:lnTo>
                  <a:lnTo>
                    <a:pt x="920" y="1434"/>
                  </a:lnTo>
                  <a:lnTo>
                    <a:pt x="920" y="1431"/>
                  </a:lnTo>
                  <a:lnTo>
                    <a:pt x="920" y="1420"/>
                  </a:lnTo>
                  <a:lnTo>
                    <a:pt x="916" y="1420"/>
                  </a:lnTo>
                  <a:lnTo>
                    <a:pt x="913" y="1420"/>
                  </a:lnTo>
                  <a:lnTo>
                    <a:pt x="909" y="1417"/>
                  </a:lnTo>
                  <a:lnTo>
                    <a:pt x="906" y="1413"/>
                  </a:lnTo>
                  <a:lnTo>
                    <a:pt x="899" y="1406"/>
                  </a:lnTo>
                  <a:lnTo>
                    <a:pt x="899" y="1402"/>
                  </a:lnTo>
                  <a:lnTo>
                    <a:pt x="899" y="1399"/>
                  </a:lnTo>
                  <a:lnTo>
                    <a:pt x="899" y="1395"/>
                  </a:lnTo>
                  <a:lnTo>
                    <a:pt x="892" y="1399"/>
                  </a:lnTo>
                  <a:lnTo>
                    <a:pt x="892" y="1399"/>
                  </a:lnTo>
                  <a:lnTo>
                    <a:pt x="888" y="1402"/>
                  </a:lnTo>
                  <a:lnTo>
                    <a:pt x="888" y="1402"/>
                  </a:lnTo>
                  <a:lnTo>
                    <a:pt x="885" y="1402"/>
                  </a:lnTo>
                  <a:lnTo>
                    <a:pt x="885" y="1406"/>
                  </a:lnTo>
                  <a:lnTo>
                    <a:pt x="877" y="1409"/>
                  </a:lnTo>
                  <a:lnTo>
                    <a:pt x="877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60" y="1409"/>
                  </a:lnTo>
                  <a:lnTo>
                    <a:pt x="839" y="1409"/>
                  </a:lnTo>
                  <a:lnTo>
                    <a:pt x="835" y="1409"/>
                  </a:lnTo>
                  <a:lnTo>
                    <a:pt x="835" y="1409"/>
                  </a:lnTo>
                  <a:lnTo>
                    <a:pt x="832" y="1406"/>
                  </a:lnTo>
                  <a:lnTo>
                    <a:pt x="832" y="1402"/>
                  </a:lnTo>
                  <a:lnTo>
                    <a:pt x="835" y="1395"/>
                  </a:lnTo>
                  <a:lnTo>
                    <a:pt x="821" y="1392"/>
                  </a:lnTo>
                  <a:lnTo>
                    <a:pt x="821" y="1395"/>
                  </a:lnTo>
                  <a:lnTo>
                    <a:pt x="818" y="1395"/>
                  </a:lnTo>
                  <a:lnTo>
                    <a:pt x="814" y="1395"/>
                  </a:lnTo>
                  <a:lnTo>
                    <a:pt x="811" y="1395"/>
                  </a:lnTo>
                  <a:lnTo>
                    <a:pt x="807" y="1392"/>
                  </a:lnTo>
                  <a:lnTo>
                    <a:pt x="807" y="1388"/>
                  </a:lnTo>
                  <a:lnTo>
                    <a:pt x="804" y="1381"/>
                  </a:lnTo>
                  <a:lnTo>
                    <a:pt x="800" y="1374"/>
                  </a:lnTo>
                  <a:lnTo>
                    <a:pt x="796" y="1367"/>
                  </a:lnTo>
                  <a:lnTo>
                    <a:pt x="793" y="1364"/>
                  </a:lnTo>
                  <a:lnTo>
                    <a:pt x="793" y="1364"/>
                  </a:lnTo>
                  <a:lnTo>
                    <a:pt x="772" y="1336"/>
                  </a:lnTo>
                  <a:lnTo>
                    <a:pt x="754" y="1336"/>
                  </a:lnTo>
                  <a:lnTo>
                    <a:pt x="751" y="1336"/>
                  </a:lnTo>
                  <a:lnTo>
                    <a:pt x="751" y="1332"/>
                  </a:lnTo>
                  <a:lnTo>
                    <a:pt x="744" y="1328"/>
                  </a:lnTo>
                  <a:lnTo>
                    <a:pt x="744" y="1328"/>
                  </a:lnTo>
                  <a:lnTo>
                    <a:pt x="740" y="1325"/>
                  </a:lnTo>
                  <a:lnTo>
                    <a:pt x="737" y="1321"/>
                  </a:lnTo>
                  <a:lnTo>
                    <a:pt x="730" y="1318"/>
                  </a:lnTo>
                  <a:lnTo>
                    <a:pt x="751" y="1311"/>
                  </a:lnTo>
                  <a:lnTo>
                    <a:pt x="754" y="1307"/>
                  </a:lnTo>
                  <a:lnTo>
                    <a:pt x="758" y="1307"/>
                  </a:lnTo>
                  <a:lnTo>
                    <a:pt x="758" y="1307"/>
                  </a:lnTo>
                  <a:lnTo>
                    <a:pt x="772" y="1307"/>
                  </a:lnTo>
                  <a:lnTo>
                    <a:pt x="786" y="1307"/>
                  </a:lnTo>
                  <a:lnTo>
                    <a:pt x="786" y="1307"/>
                  </a:lnTo>
                  <a:lnTo>
                    <a:pt x="789" y="1311"/>
                  </a:lnTo>
                  <a:lnTo>
                    <a:pt x="796" y="1318"/>
                  </a:lnTo>
                  <a:lnTo>
                    <a:pt x="804" y="1328"/>
                  </a:lnTo>
                  <a:lnTo>
                    <a:pt x="825" y="1350"/>
                  </a:lnTo>
                  <a:lnTo>
                    <a:pt x="825" y="1350"/>
                  </a:lnTo>
                  <a:lnTo>
                    <a:pt x="832" y="1353"/>
                  </a:lnTo>
                  <a:lnTo>
                    <a:pt x="839" y="1353"/>
                  </a:lnTo>
                  <a:lnTo>
                    <a:pt x="842" y="1357"/>
                  </a:lnTo>
                  <a:lnTo>
                    <a:pt x="849" y="1357"/>
                  </a:lnTo>
                  <a:lnTo>
                    <a:pt x="856" y="1357"/>
                  </a:lnTo>
                  <a:lnTo>
                    <a:pt x="863" y="1357"/>
                  </a:lnTo>
                  <a:lnTo>
                    <a:pt x="867" y="1357"/>
                  </a:lnTo>
                  <a:lnTo>
                    <a:pt x="874" y="1353"/>
                  </a:lnTo>
                  <a:lnTo>
                    <a:pt x="881" y="1360"/>
                  </a:lnTo>
                  <a:lnTo>
                    <a:pt x="881" y="1374"/>
                  </a:lnTo>
                  <a:lnTo>
                    <a:pt x="892" y="1381"/>
                  </a:lnTo>
                  <a:lnTo>
                    <a:pt x="892" y="1381"/>
                  </a:lnTo>
                  <a:lnTo>
                    <a:pt x="895" y="1381"/>
                  </a:lnTo>
                  <a:lnTo>
                    <a:pt x="899" y="1378"/>
                  </a:lnTo>
                  <a:lnTo>
                    <a:pt x="902" y="1378"/>
                  </a:lnTo>
                  <a:lnTo>
                    <a:pt x="906" y="1378"/>
                  </a:lnTo>
                  <a:lnTo>
                    <a:pt x="913" y="1378"/>
                  </a:lnTo>
                  <a:lnTo>
                    <a:pt x="916" y="1381"/>
                  </a:lnTo>
                  <a:lnTo>
                    <a:pt x="916" y="1388"/>
                  </a:lnTo>
                  <a:lnTo>
                    <a:pt x="923" y="1399"/>
                  </a:lnTo>
                  <a:lnTo>
                    <a:pt x="941" y="1388"/>
                  </a:lnTo>
                  <a:lnTo>
                    <a:pt x="941" y="1388"/>
                  </a:lnTo>
                  <a:lnTo>
                    <a:pt x="941" y="1381"/>
                  </a:lnTo>
                  <a:lnTo>
                    <a:pt x="941" y="1378"/>
                  </a:lnTo>
                  <a:lnTo>
                    <a:pt x="937" y="1371"/>
                  </a:lnTo>
                  <a:lnTo>
                    <a:pt x="937" y="1371"/>
                  </a:lnTo>
                  <a:lnTo>
                    <a:pt x="941" y="1367"/>
                  </a:lnTo>
                  <a:lnTo>
                    <a:pt x="941" y="1367"/>
                  </a:lnTo>
                  <a:lnTo>
                    <a:pt x="941" y="1371"/>
                  </a:lnTo>
                  <a:lnTo>
                    <a:pt x="941" y="1371"/>
                  </a:lnTo>
                  <a:lnTo>
                    <a:pt x="941" y="1378"/>
                  </a:lnTo>
                  <a:lnTo>
                    <a:pt x="941" y="1385"/>
                  </a:lnTo>
                  <a:lnTo>
                    <a:pt x="941" y="1388"/>
                  </a:lnTo>
                  <a:lnTo>
                    <a:pt x="944" y="1388"/>
                  </a:lnTo>
                  <a:lnTo>
                    <a:pt x="948" y="1388"/>
                  </a:lnTo>
                  <a:lnTo>
                    <a:pt x="951" y="1385"/>
                  </a:lnTo>
                  <a:lnTo>
                    <a:pt x="959" y="1385"/>
                  </a:lnTo>
                  <a:lnTo>
                    <a:pt x="962" y="1385"/>
                  </a:lnTo>
                  <a:lnTo>
                    <a:pt x="966" y="1385"/>
                  </a:lnTo>
                  <a:lnTo>
                    <a:pt x="973" y="1385"/>
                  </a:lnTo>
                  <a:lnTo>
                    <a:pt x="980" y="1385"/>
                  </a:lnTo>
                  <a:lnTo>
                    <a:pt x="983" y="1385"/>
                  </a:lnTo>
                  <a:lnTo>
                    <a:pt x="983" y="1385"/>
                  </a:lnTo>
                  <a:lnTo>
                    <a:pt x="990" y="1385"/>
                  </a:lnTo>
                  <a:lnTo>
                    <a:pt x="994" y="1385"/>
                  </a:lnTo>
                  <a:lnTo>
                    <a:pt x="1001" y="1388"/>
                  </a:lnTo>
                  <a:lnTo>
                    <a:pt x="1004" y="1392"/>
                  </a:lnTo>
                  <a:lnTo>
                    <a:pt x="1015" y="1402"/>
                  </a:lnTo>
                  <a:lnTo>
                    <a:pt x="1015" y="1402"/>
                  </a:lnTo>
                  <a:lnTo>
                    <a:pt x="1018" y="1402"/>
                  </a:lnTo>
                  <a:lnTo>
                    <a:pt x="1018" y="1406"/>
                  </a:lnTo>
                  <a:lnTo>
                    <a:pt x="1025" y="1406"/>
                  </a:lnTo>
                  <a:lnTo>
                    <a:pt x="1033" y="1406"/>
                  </a:lnTo>
                  <a:lnTo>
                    <a:pt x="1040" y="1402"/>
                  </a:lnTo>
                  <a:lnTo>
                    <a:pt x="1043" y="1402"/>
                  </a:lnTo>
                  <a:lnTo>
                    <a:pt x="1047" y="1402"/>
                  </a:lnTo>
                  <a:lnTo>
                    <a:pt x="1050" y="1402"/>
                  </a:lnTo>
                  <a:lnTo>
                    <a:pt x="1054" y="1402"/>
                  </a:lnTo>
                  <a:lnTo>
                    <a:pt x="1054" y="1402"/>
                  </a:lnTo>
                  <a:lnTo>
                    <a:pt x="1054" y="1406"/>
                  </a:lnTo>
                  <a:lnTo>
                    <a:pt x="1050" y="1409"/>
                  </a:lnTo>
                  <a:lnTo>
                    <a:pt x="1047" y="1413"/>
                  </a:lnTo>
                  <a:lnTo>
                    <a:pt x="1043" y="1420"/>
                  </a:lnTo>
                  <a:lnTo>
                    <a:pt x="1036" y="1424"/>
                  </a:lnTo>
                  <a:lnTo>
                    <a:pt x="1033" y="1427"/>
                  </a:lnTo>
                  <a:lnTo>
                    <a:pt x="1033" y="1427"/>
                  </a:lnTo>
                  <a:lnTo>
                    <a:pt x="1033" y="1431"/>
                  </a:lnTo>
                  <a:lnTo>
                    <a:pt x="1036" y="1438"/>
                  </a:lnTo>
                  <a:lnTo>
                    <a:pt x="1040" y="1441"/>
                  </a:lnTo>
                  <a:lnTo>
                    <a:pt x="1047" y="1448"/>
                  </a:lnTo>
                  <a:lnTo>
                    <a:pt x="1057" y="1452"/>
                  </a:lnTo>
                  <a:lnTo>
                    <a:pt x="1057" y="1452"/>
                  </a:lnTo>
                  <a:lnTo>
                    <a:pt x="1061" y="1452"/>
                  </a:lnTo>
                  <a:lnTo>
                    <a:pt x="1064" y="1452"/>
                  </a:lnTo>
                  <a:lnTo>
                    <a:pt x="1068" y="1445"/>
                  </a:lnTo>
                  <a:lnTo>
                    <a:pt x="1068" y="1441"/>
                  </a:lnTo>
                  <a:lnTo>
                    <a:pt x="1068" y="1438"/>
                  </a:lnTo>
                  <a:lnTo>
                    <a:pt x="1071" y="1434"/>
                  </a:lnTo>
                  <a:lnTo>
                    <a:pt x="1075" y="1431"/>
                  </a:lnTo>
                  <a:lnTo>
                    <a:pt x="1075" y="1431"/>
                  </a:lnTo>
                  <a:lnTo>
                    <a:pt x="1075" y="1434"/>
                  </a:lnTo>
                  <a:lnTo>
                    <a:pt x="1075" y="1441"/>
                  </a:lnTo>
                  <a:lnTo>
                    <a:pt x="1075" y="1445"/>
                  </a:lnTo>
                  <a:lnTo>
                    <a:pt x="1075" y="1445"/>
                  </a:lnTo>
                  <a:lnTo>
                    <a:pt x="1075" y="1448"/>
                  </a:lnTo>
                  <a:lnTo>
                    <a:pt x="1075" y="1455"/>
                  </a:lnTo>
                  <a:lnTo>
                    <a:pt x="1075" y="1459"/>
                  </a:lnTo>
                  <a:lnTo>
                    <a:pt x="1075" y="1469"/>
                  </a:lnTo>
                  <a:lnTo>
                    <a:pt x="1078" y="1501"/>
                  </a:lnTo>
                  <a:lnTo>
                    <a:pt x="1096" y="1554"/>
                  </a:lnTo>
                  <a:lnTo>
                    <a:pt x="1114" y="1582"/>
                  </a:lnTo>
                  <a:lnTo>
                    <a:pt x="1114" y="1582"/>
                  </a:lnTo>
                  <a:lnTo>
                    <a:pt x="1117" y="1589"/>
                  </a:lnTo>
                  <a:lnTo>
                    <a:pt x="1124" y="1600"/>
                  </a:lnTo>
                  <a:lnTo>
                    <a:pt x="1124" y="1600"/>
                  </a:lnTo>
                  <a:lnTo>
                    <a:pt x="1128" y="1603"/>
                  </a:lnTo>
                  <a:lnTo>
                    <a:pt x="1131" y="1607"/>
                  </a:lnTo>
                  <a:lnTo>
                    <a:pt x="1135" y="1610"/>
                  </a:lnTo>
                  <a:lnTo>
                    <a:pt x="1135" y="1617"/>
                  </a:lnTo>
                  <a:lnTo>
                    <a:pt x="1138" y="1617"/>
                  </a:lnTo>
                  <a:lnTo>
                    <a:pt x="1142" y="1621"/>
                  </a:lnTo>
                  <a:lnTo>
                    <a:pt x="1149" y="1621"/>
                  </a:lnTo>
                  <a:lnTo>
                    <a:pt x="1152" y="1621"/>
                  </a:lnTo>
                  <a:lnTo>
                    <a:pt x="1156" y="1617"/>
                  </a:lnTo>
                  <a:lnTo>
                    <a:pt x="1156" y="1617"/>
                  </a:lnTo>
                  <a:lnTo>
                    <a:pt x="1156" y="1617"/>
                  </a:lnTo>
                  <a:lnTo>
                    <a:pt x="1156" y="1614"/>
                  </a:lnTo>
                  <a:lnTo>
                    <a:pt x="1156" y="1610"/>
                  </a:lnTo>
                  <a:lnTo>
                    <a:pt x="1159" y="1607"/>
                  </a:lnTo>
                  <a:lnTo>
                    <a:pt x="1163" y="1603"/>
                  </a:lnTo>
                  <a:lnTo>
                    <a:pt x="1166" y="1603"/>
                  </a:lnTo>
                  <a:lnTo>
                    <a:pt x="1166" y="1600"/>
                  </a:lnTo>
                  <a:lnTo>
                    <a:pt x="1170" y="1596"/>
                  </a:lnTo>
                  <a:lnTo>
                    <a:pt x="1173" y="1589"/>
                  </a:lnTo>
                  <a:lnTo>
                    <a:pt x="1180" y="1589"/>
                  </a:lnTo>
                  <a:lnTo>
                    <a:pt x="1180" y="1586"/>
                  </a:lnTo>
                  <a:lnTo>
                    <a:pt x="1180" y="1582"/>
                  </a:lnTo>
                  <a:lnTo>
                    <a:pt x="1184" y="1575"/>
                  </a:lnTo>
                  <a:lnTo>
                    <a:pt x="1184" y="1568"/>
                  </a:lnTo>
                  <a:lnTo>
                    <a:pt x="1184" y="1561"/>
                  </a:lnTo>
                  <a:lnTo>
                    <a:pt x="1184" y="1554"/>
                  </a:lnTo>
                  <a:lnTo>
                    <a:pt x="1180" y="1543"/>
                  </a:lnTo>
                  <a:lnTo>
                    <a:pt x="1180" y="1536"/>
                  </a:lnTo>
                  <a:lnTo>
                    <a:pt x="1180" y="1529"/>
                  </a:lnTo>
                  <a:lnTo>
                    <a:pt x="1184" y="1522"/>
                  </a:lnTo>
                  <a:lnTo>
                    <a:pt x="1191" y="1519"/>
                  </a:lnTo>
                  <a:lnTo>
                    <a:pt x="1191" y="1519"/>
                  </a:lnTo>
                  <a:lnTo>
                    <a:pt x="1198" y="1515"/>
                  </a:lnTo>
                  <a:lnTo>
                    <a:pt x="1202" y="1515"/>
                  </a:lnTo>
                  <a:lnTo>
                    <a:pt x="1209" y="1512"/>
                  </a:lnTo>
                  <a:lnTo>
                    <a:pt x="1209" y="1508"/>
                  </a:lnTo>
                  <a:lnTo>
                    <a:pt x="1212" y="1505"/>
                  </a:lnTo>
                  <a:lnTo>
                    <a:pt x="1219" y="1498"/>
                  </a:lnTo>
                  <a:lnTo>
                    <a:pt x="1226" y="1491"/>
                  </a:lnTo>
                  <a:lnTo>
                    <a:pt x="1233" y="1483"/>
                  </a:lnTo>
                  <a:lnTo>
                    <a:pt x="1240" y="1480"/>
                  </a:lnTo>
                  <a:lnTo>
                    <a:pt x="1247" y="1473"/>
                  </a:lnTo>
                  <a:lnTo>
                    <a:pt x="1251" y="1473"/>
                  </a:lnTo>
                  <a:lnTo>
                    <a:pt x="1254" y="1469"/>
                  </a:lnTo>
                  <a:lnTo>
                    <a:pt x="1261" y="1466"/>
                  </a:lnTo>
                  <a:lnTo>
                    <a:pt x="1269" y="1459"/>
                  </a:lnTo>
                  <a:lnTo>
                    <a:pt x="1276" y="1448"/>
                  </a:lnTo>
                  <a:lnTo>
                    <a:pt x="1276" y="1441"/>
                  </a:lnTo>
                  <a:lnTo>
                    <a:pt x="1279" y="1438"/>
                  </a:lnTo>
                  <a:lnTo>
                    <a:pt x="1279" y="1438"/>
                  </a:lnTo>
                  <a:lnTo>
                    <a:pt x="1283" y="1434"/>
                  </a:lnTo>
                  <a:lnTo>
                    <a:pt x="1286" y="1434"/>
                  </a:lnTo>
                  <a:lnTo>
                    <a:pt x="1293" y="1434"/>
                  </a:lnTo>
                  <a:lnTo>
                    <a:pt x="1300" y="1434"/>
                  </a:lnTo>
                  <a:lnTo>
                    <a:pt x="1311" y="1434"/>
                  </a:lnTo>
                  <a:lnTo>
                    <a:pt x="1314" y="1431"/>
                  </a:lnTo>
                  <a:lnTo>
                    <a:pt x="1314" y="1431"/>
                  </a:lnTo>
                  <a:lnTo>
                    <a:pt x="1314" y="1427"/>
                  </a:lnTo>
                  <a:lnTo>
                    <a:pt x="1321" y="1424"/>
                  </a:lnTo>
                  <a:lnTo>
                    <a:pt x="1325" y="1424"/>
                  </a:lnTo>
                  <a:lnTo>
                    <a:pt x="1332" y="1424"/>
                  </a:lnTo>
                  <a:lnTo>
                    <a:pt x="1335" y="1424"/>
                  </a:lnTo>
                  <a:lnTo>
                    <a:pt x="1339" y="1424"/>
                  </a:lnTo>
                  <a:lnTo>
                    <a:pt x="1343" y="1427"/>
                  </a:lnTo>
                  <a:lnTo>
                    <a:pt x="1346" y="1431"/>
                  </a:lnTo>
                  <a:lnTo>
                    <a:pt x="1346" y="1434"/>
                  </a:lnTo>
                  <a:lnTo>
                    <a:pt x="1350" y="1441"/>
                  </a:lnTo>
                  <a:lnTo>
                    <a:pt x="1350" y="1445"/>
                  </a:lnTo>
                  <a:lnTo>
                    <a:pt x="1350" y="1445"/>
                  </a:lnTo>
                  <a:lnTo>
                    <a:pt x="1350" y="1452"/>
                  </a:lnTo>
                  <a:lnTo>
                    <a:pt x="1353" y="1455"/>
                  </a:lnTo>
                  <a:lnTo>
                    <a:pt x="1357" y="1459"/>
                  </a:lnTo>
                  <a:lnTo>
                    <a:pt x="1357" y="1459"/>
                  </a:lnTo>
                  <a:lnTo>
                    <a:pt x="1360" y="1466"/>
                  </a:lnTo>
                  <a:lnTo>
                    <a:pt x="1364" y="1473"/>
                  </a:lnTo>
                  <a:lnTo>
                    <a:pt x="1367" y="1476"/>
                  </a:lnTo>
                  <a:lnTo>
                    <a:pt x="1371" y="1483"/>
                  </a:lnTo>
                  <a:lnTo>
                    <a:pt x="1374" y="1487"/>
                  </a:lnTo>
                  <a:lnTo>
                    <a:pt x="1374" y="1491"/>
                  </a:lnTo>
                  <a:lnTo>
                    <a:pt x="1374" y="1498"/>
                  </a:lnTo>
                  <a:lnTo>
                    <a:pt x="1374" y="1505"/>
                  </a:lnTo>
                  <a:lnTo>
                    <a:pt x="1374" y="1512"/>
                  </a:lnTo>
                  <a:lnTo>
                    <a:pt x="1374" y="1519"/>
                  </a:lnTo>
                  <a:lnTo>
                    <a:pt x="1374" y="1522"/>
                  </a:lnTo>
                  <a:lnTo>
                    <a:pt x="1388" y="1526"/>
                  </a:lnTo>
                  <a:lnTo>
                    <a:pt x="1413" y="1508"/>
                  </a:lnTo>
                  <a:lnTo>
                    <a:pt x="1424" y="1529"/>
                  </a:lnTo>
                  <a:lnTo>
                    <a:pt x="1427" y="1554"/>
                  </a:lnTo>
                  <a:lnTo>
                    <a:pt x="1427" y="1575"/>
                  </a:lnTo>
                  <a:lnTo>
                    <a:pt x="1424" y="1582"/>
                  </a:lnTo>
                  <a:lnTo>
                    <a:pt x="1424" y="1600"/>
                  </a:lnTo>
                  <a:lnTo>
                    <a:pt x="1424" y="1610"/>
                  </a:lnTo>
                  <a:lnTo>
                    <a:pt x="1424" y="1617"/>
                  </a:lnTo>
                  <a:lnTo>
                    <a:pt x="1424" y="1624"/>
                  </a:lnTo>
                  <a:lnTo>
                    <a:pt x="1427" y="1628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5"/>
                  </a:lnTo>
                  <a:lnTo>
                    <a:pt x="1431" y="1638"/>
                  </a:lnTo>
                  <a:lnTo>
                    <a:pt x="1434" y="1646"/>
                  </a:lnTo>
                  <a:lnTo>
                    <a:pt x="1441" y="1653"/>
                  </a:lnTo>
                  <a:lnTo>
                    <a:pt x="1455" y="1660"/>
                  </a:lnTo>
                  <a:lnTo>
                    <a:pt x="1441" y="1653"/>
                  </a:lnTo>
                  <a:lnTo>
                    <a:pt x="1455" y="1681"/>
                  </a:lnTo>
                  <a:lnTo>
                    <a:pt x="1459" y="1681"/>
                  </a:lnTo>
                  <a:lnTo>
                    <a:pt x="1462" y="1684"/>
                  </a:lnTo>
                  <a:lnTo>
                    <a:pt x="1469" y="1691"/>
                  </a:lnTo>
                  <a:lnTo>
                    <a:pt x="1476" y="1698"/>
                  </a:lnTo>
                  <a:lnTo>
                    <a:pt x="1483" y="1705"/>
                  </a:lnTo>
                  <a:lnTo>
                    <a:pt x="1494" y="1712"/>
                  </a:lnTo>
                  <a:lnTo>
                    <a:pt x="1501" y="1716"/>
                  </a:lnTo>
                  <a:lnTo>
                    <a:pt x="1505" y="1720"/>
                  </a:lnTo>
                  <a:lnTo>
                    <a:pt x="1508" y="1723"/>
                  </a:lnTo>
                  <a:lnTo>
                    <a:pt x="1512" y="1723"/>
                  </a:lnTo>
                  <a:lnTo>
                    <a:pt x="1512" y="1720"/>
                  </a:lnTo>
                  <a:lnTo>
                    <a:pt x="1512" y="1716"/>
                  </a:lnTo>
                  <a:lnTo>
                    <a:pt x="1512" y="1712"/>
                  </a:lnTo>
                  <a:lnTo>
                    <a:pt x="1508" y="1709"/>
                  </a:lnTo>
                  <a:lnTo>
                    <a:pt x="1501" y="1698"/>
                  </a:lnTo>
                  <a:lnTo>
                    <a:pt x="1501" y="1695"/>
                  </a:lnTo>
                  <a:lnTo>
                    <a:pt x="1501" y="1688"/>
                  </a:lnTo>
                  <a:lnTo>
                    <a:pt x="1498" y="1684"/>
                  </a:lnTo>
                  <a:lnTo>
                    <a:pt x="1498" y="1677"/>
                  </a:lnTo>
                  <a:lnTo>
                    <a:pt x="1487" y="1667"/>
                  </a:lnTo>
                  <a:lnTo>
                    <a:pt x="1476" y="1653"/>
                  </a:lnTo>
                  <a:lnTo>
                    <a:pt x="1452" y="1624"/>
                  </a:lnTo>
                  <a:lnTo>
                    <a:pt x="1448" y="1624"/>
                  </a:lnTo>
                  <a:lnTo>
                    <a:pt x="1448" y="1621"/>
                  </a:lnTo>
                  <a:lnTo>
                    <a:pt x="1445" y="1617"/>
                  </a:lnTo>
                  <a:lnTo>
                    <a:pt x="1445" y="1610"/>
                  </a:lnTo>
                  <a:lnTo>
                    <a:pt x="1441" y="1600"/>
                  </a:lnTo>
                  <a:lnTo>
                    <a:pt x="1445" y="1589"/>
                  </a:lnTo>
                  <a:lnTo>
                    <a:pt x="1445" y="1586"/>
                  </a:lnTo>
                  <a:lnTo>
                    <a:pt x="1448" y="1582"/>
                  </a:lnTo>
                  <a:lnTo>
                    <a:pt x="1448" y="1572"/>
                  </a:lnTo>
                  <a:lnTo>
                    <a:pt x="1452" y="1564"/>
                  </a:lnTo>
                  <a:lnTo>
                    <a:pt x="1452" y="1557"/>
                  </a:lnTo>
                  <a:lnTo>
                    <a:pt x="1455" y="1547"/>
                  </a:lnTo>
                  <a:lnTo>
                    <a:pt x="1455" y="1543"/>
                  </a:lnTo>
                  <a:lnTo>
                    <a:pt x="1455" y="1543"/>
                  </a:lnTo>
                  <a:lnTo>
                    <a:pt x="1455" y="1540"/>
                  </a:lnTo>
                  <a:lnTo>
                    <a:pt x="1455" y="1536"/>
                  </a:lnTo>
                  <a:lnTo>
                    <a:pt x="1462" y="1536"/>
                  </a:lnTo>
                  <a:lnTo>
                    <a:pt x="1462" y="1536"/>
                  </a:lnTo>
                  <a:lnTo>
                    <a:pt x="1462" y="1543"/>
                  </a:lnTo>
                  <a:lnTo>
                    <a:pt x="1462" y="1547"/>
                  </a:lnTo>
                  <a:lnTo>
                    <a:pt x="1473" y="1564"/>
                  </a:lnTo>
                  <a:lnTo>
                    <a:pt x="1480" y="1572"/>
                  </a:lnTo>
                  <a:lnTo>
                    <a:pt x="1480" y="1568"/>
                  </a:lnTo>
                  <a:lnTo>
                    <a:pt x="1476" y="1564"/>
                  </a:lnTo>
                  <a:lnTo>
                    <a:pt x="1476" y="1557"/>
                  </a:lnTo>
                  <a:lnTo>
                    <a:pt x="1476" y="1564"/>
                  </a:lnTo>
                  <a:lnTo>
                    <a:pt x="1480" y="1568"/>
                  </a:lnTo>
                  <a:lnTo>
                    <a:pt x="1480" y="1572"/>
                  </a:lnTo>
                  <a:lnTo>
                    <a:pt x="1501" y="1593"/>
                  </a:lnTo>
                  <a:lnTo>
                    <a:pt x="1522" y="1586"/>
                  </a:lnTo>
                  <a:lnTo>
                    <a:pt x="1529" y="1586"/>
                  </a:lnTo>
                  <a:lnTo>
                    <a:pt x="1547" y="1589"/>
                  </a:lnTo>
                  <a:lnTo>
                    <a:pt x="1547" y="1586"/>
                  </a:lnTo>
                  <a:lnTo>
                    <a:pt x="1550" y="1582"/>
                  </a:lnTo>
                  <a:lnTo>
                    <a:pt x="1557" y="1575"/>
                  </a:lnTo>
                  <a:lnTo>
                    <a:pt x="1561" y="1568"/>
                  </a:lnTo>
                  <a:lnTo>
                    <a:pt x="1568" y="1564"/>
                  </a:lnTo>
                  <a:lnTo>
                    <a:pt x="1572" y="1557"/>
                  </a:lnTo>
                  <a:lnTo>
                    <a:pt x="1575" y="1554"/>
                  </a:lnTo>
                  <a:lnTo>
                    <a:pt x="1575" y="1547"/>
                  </a:lnTo>
                  <a:lnTo>
                    <a:pt x="1575" y="1543"/>
                  </a:lnTo>
                  <a:lnTo>
                    <a:pt x="1575" y="1540"/>
                  </a:lnTo>
                  <a:lnTo>
                    <a:pt x="1572" y="1519"/>
                  </a:lnTo>
                  <a:lnTo>
                    <a:pt x="1572" y="1515"/>
                  </a:lnTo>
                  <a:lnTo>
                    <a:pt x="1572" y="1512"/>
                  </a:lnTo>
                  <a:lnTo>
                    <a:pt x="1568" y="1508"/>
                  </a:lnTo>
                  <a:lnTo>
                    <a:pt x="1568" y="1501"/>
                  </a:lnTo>
                  <a:lnTo>
                    <a:pt x="1561" y="1498"/>
                  </a:lnTo>
                  <a:lnTo>
                    <a:pt x="1554" y="1494"/>
                  </a:lnTo>
                  <a:lnTo>
                    <a:pt x="1543" y="1487"/>
                  </a:lnTo>
                  <a:lnTo>
                    <a:pt x="1529" y="1466"/>
                  </a:lnTo>
                  <a:lnTo>
                    <a:pt x="1529" y="1459"/>
                  </a:lnTo>
                  <a:lnTo>
                    <a:pt x="1529" y="1459"/>
                  </a:lnTo>
                  <a:lnTo>
                    <a:pt x="1533" y="1455"/>
                  </a:lnTo>
                  <a:lnTo>
                    <a:pt x="1533" y="1452"/>
                  </a:lnTo>
                  <a:lnTo>
                    <a:pt x="1536" y="1448"/>
                  </a:lnTo>
                  <a:lnTo>
                    <a:pt x="1543" y="1445"/>
                  </a:lnTo>
                  <a:lnTo>
                    <a:pt x="1547" y="1445"/>
                  </a:lnTo>
                  <a:lnTo>
                    <a:pt x="1550" y="1441"/>
                  </a:lnTo>
                  <a:lnTo>
                    <a:pt x="1554" y="1438"/>
                  </a:lnTo>
                  <a:lnTo>
                    <a:pt x="1554" y="1438"/>
                  </a:lnTo>
                  <a:lnTo>
                    <a:pt x="1554" y="1438"/>
                  </a:lnTo>
                  <a:lnTo>
                    <a:pt x="1557" y="1434"/>
                  </a:lnTo>
                  <a:lnTo>
                    <a:pt x="1561" y="1434"/>
                  </a:lnTo>
                  <a:lnTo>
                    <a:pt x="1564" y="1431"/>
                  </a:lnTo>
                  <a:lnTo>
                    <a:pt x="1568" y="1434"/>
                  </a:lnTo>
                  <a:lnTo>
                    <a:pt x="1572" y="1434"/>
                  </a:lnTo>
                  <a:lnTo>
                    <a:pt x="1575" y="1438"/>
                  </a:lnTo>
                  <a:lnTo>
                    <a:pt x="1582" y="1438"/>
                  </a:lnTo>
                  <a:lnTo>
                    <a:pt x="1582" y="1441"/>
                  </a:lnTo>
                  <a:lnTo>
                    <a:pt x="1582" y="1448"/>
                  </a:lnTo>
                  <a:lnTo>
                    <a:pt x="1582" y="1452"/>
                  </a:lnTo>
                  <a:lnTo>
                    <a:pt x="1579" y="1459"/>
                  </a:lnTo>
                  <a:lnTo>
                    <a:pt x="1575" y="1462"/>
                  </a:lnTo>
                  <a:lnTo>
                    <a:pt x="1572" y="1466"/>
                  </a:lnTo>
                  <a:lnTo>
                    <a:pt x="1575" y="1469"/>
                  </a:lnTo>
                  <a:lnTo>
                    <a:pt x="1575" y="1473"/>
                  </a:lnTo>
                  <a:lnTo>
                    <a:pt x="1579" y="1476"/>
                  </a:lnTo>
                  <a:lnTo>
                    <a:pt x="1579" y="1476"/>
                  </a:lnTo>
                  <a:lnTo>
                    <a:pt x="1593" y="1473"/>
                  </a:lnTo>
                  <a:lnTo>
                    <a:pt x="1593" y="1473"/>
                  </a:lnTo>
                  <a:lnTo>
                    <a:pt x="1596" y="1469"/>
                  </a:lnTo>
                  <a:lnTo>
                    <a:pt x="1596" y="1462"/>
                  </a:lnTo>
                  <a:lnTo>
                    <a:pt x="1596" y="1455"/>
                  </a:lnTo>
                  <a:lnTo>
                    <a:pt x="1593" y="1445"/>
                  </a:lnTo>
                  <a:lnTo>
                    <a:pt x="1593" y="1441"/>
                  </a:lnTo>
                  <a:lnTo>
                    <a:pt x="1596" y="1438"/>
                  </a:lnTo>
                  <a:lnTo>
                    <a:pt x="1600" y="1434"/>
                  </a:lnTo>
                  <a:lnTo>
                    <a:pt x="1603" y="1434"/>
                  </a:lnTo>
                  <a:lnTo>
                    <a:pt x="1607" y="1434"/>
                  </a:lnTo>
                  <a:lnTo>
                    <a:pt x="1607" y="1434"/>
                  </a:lnTo>
                  <a:lnTo>
                    <a:pt x="1617" y="1431"/>
                  </a:lnTo>
                  <a:lnTo>
                    <a:pt x="1628" y="1420"/>
                  </a:lnTo>
                  <a:lnTo>
                    <a:pt x="1635" y="1420"/>
                  </a:lnTo>
                  <a:lnTo>
                    <a:pt x="1645" y="1420"/>
                  </a:lnTo>
                  <a:lnTo>
                    <a:pt x="1653" y="1420"/>
                  </a:lnTo>
                  <a:lnTo>
                    <a:pt x="1663" y="1420"/>
                  </a:lnTo>
                  <a:lnTo>
                    <a:pt x="1667" y="1420"/>
                  </a:lnTo>
                  <a:lnTo>
                    <a:pt x="1670" y="1420"/>
                  </a:lnTo>
                  <a:lnTo>
                    <a:pt x="1674" y="1409"/>
                  </a:lnTo>
                  <a:lnTo>
                    <a:pt x="1691" y="1399"/>
                  </a:lnTo>
                  <a:lnTo>
                    <a:pt x="1712" y="1378"/>
                  </a:lnTo>
                  <a:lnTo>
                    <a:pt x="1723" y="1353"/>
                  </a:lnTo>
                  <a:lnTo>
                    <a:pt x="1737" y="1332"/>
                  </a:lnTo>
                  <a:lnTo>
                    <a:pt x="1737" y="1332"/>
                  </a:lnTo>
                  <a:lnTo>
                    <a:pt x="1741" y="1328"/>
                  </a:lnTo>
                  <a:lnTo>
                    <a:pt x="1744" y="1321"/>
                  </a:lnTo>
                  <a:lnTo>
                    <a:pt x="1744" y="1314"/>
                  </a:lnTo>
                  <a:lnTo>
                    <a:pt x="1748" y="1307"/>
                  </a:lnTo>
                  <a:lnTo>
                    <a:pt x="1748" y="1304"/>
                  </a:lnTo>
                  <a:lnTo>
                    <a:pt x="1748" y="1293"/>
                  </a:lnTo>
                  <a:lnTo>
                    <a:pt x="1744" y="1290"/>
                  </a:lnTo>
                  <a:lnTo>
                    <a:pt x="1741" y="1283"/>
                  </a:lnTo>
                  <a:lnTo>
                    <a:pt x="1741" y="1283"/>
                  </a:lnTo>
                  <a:lnTo>
                    <a:pt x="1734" y="1254"/>
                  </a:lnTo>
                  <a:lnTo>
                    <a:pt x="1730" y="1254"/>
                  </a:lnTo>
                  <a:lnTo>
                    <a:pt x="1730" y="1247"/>
                  </a:lnTo>
                  <a:lnTo>
                    <a:pt x="1727" y="1240"/>
                  </a:lnTo>
                  <a:lnTo>
                    <a:pt x="1719" y="1233"/>
                  </a:lnTo>
                  <a:lnTo>
                    <a:pt x="1712" y="1223"/>
                  </a:lnTo>
                  <a:lnTo>
                    <a:pt x="1712" y="1219"/>
                  </a:lnTo>
                  <a:lnTo>
                    <a:pt x="1712" y="1212"/>
                  </a:lnTo>
                  <a:lnTo>
                    <a:pt x="1716" y="1209"/>
                  </a:lnTo>
                  <a:lnTo>
                    <a:pt x="1719" y="1205"/>
                  </a:lnTo>
                  <a:lnTo>
                    <a:pt x="1719" y="1205"/>
                  </a:lnTo>
                  <a:lnTo>
                    <a:pt x="1723" y="1205"/>
                  </a:lnTo>
                  <a:lnTo>
                    <a:pt x="1723" y="1202"/>
                  </a:lnTo>
                  <a:lnTo>
                    <a:pt x="1730" y="1198"/>
                  </a:lnTo>
                  <a:lnTo>
                    <a:pt x="1737" y="1195"/>
                  </a:lnTo>
                  <a:lnTo>
                    <a:pt x="1744" y="1191"/>
                  </a:lnTo>
                  <a:lnTo>
                    <a:pt x="1751" y="1191"/>
                  </a:lnTo>
                  <a:lnTo>
                    <a:pt x="1755" y="1188"/>
                  </a:lnTo>
                  <a:lnTo>
                    <a:pt x="1758" y="1188"/>
                  </a:lnTo>
                  <a:lnTo>
                    <a:pt x="1755" y="1180"/>
                  </a:lnTo>
                  <a:lnTo>
                    <a:pt x="1751" y="1180"/>
                  </a:lnTo>
                  <a:lnTo>
                    <a:pt x="1748" y="1177"/>
                  </a:lnTo>
                  <a:lnTo>
                    <a:pt x="1741" y="1177"/>
                  </a:lnTo>
                  <a:lnTo>
                    <a:pt x="1734" y="1177"/>
                  </a:lnTo>
                  <a:lnTo>
                    <a:pt x="1727" y="1177"/>
                  </a:lnTo>
                  <a:lnTo>
                    <a:pt x="1719" y="1180"/>
                  </a:lnTo>
                  <a:lnTo>
                    <a:pt x="1716" y="1180"/>
                  </a:lnTo>
                  <a:lnTo>
                    <a:pt x="1712" y="1180"/>
                  </a:lnTo>
                  <a:lnTo>
                    <a:pt x="1709" y="1180"/>
                  </a:lnTo>
                  <a:lnTo>
                    <a:pt x="1709" y="1180"/>
                  </a:lnTo>
                  <a:lnTo>
                    <a:pt x="1705" y="1177"/>
                  </a:lnTo>
                  <a:lnTo>
                    <a:pt x="1698" y="1173"/>
                  </a:lnTo>
                  <a:lnTo>
                    <a:pt x="1691" y="1170"/>
                  </a:lnTo>
                  <a:lnTo>
                    <a:pt x="1684" y="1163"/>
                  </a:lnTo>
                  <a:lnTo>
                    <a:pt x="1681" y="1159"/>
                  </a:lnTo>
                  <a:lnTo>
                    <a:pt x="1681" y="1156"/>
                  </a:lnTo>
                  <a:lnTo>
                    <a:pt x="1681" y="1152"/>
                  </a:lnTo>
                  <a:lnTo>
                    <a:pt x="1684" y="1149"/>
                  </a:lnTo>
                  <a:lnTo>
                    <a:pt x="1684" y="1149"/>
                  </a:lnTo>
                  <a:lnTo>
                    <a:pt x="1684" y="1149"/>
                  </a:lnTo>
                  <a:lnTo>
                    <a:pt x="1688" y="1149"/>
                  </a:lnTo>
                  <a:lnTo>
                    <a:pt x="1695" y="1152"/>
                  </a:lnTo>
                  <a:lnTo>
                    <a:pt x="1705" y="1152"/>
                  </a:lnTo>
                  <a:lnTo>
                    <a:pt x="1712" y="1149"/>
                  </a:lnTo>
                  <a:lnTo>
                    <a:pt x="1719" y="1142"/>
                  </a:lnTo>
                  <a:lnTo>
                    <a:pt x="1727" y="1138"/>
                  </a:lnTo>
                  <a:lnTo>
                    <a:pt x="1730" y="1135"/>
                  </a:lnTo>
                  <a:lnTo>
                    <a:pt x="1737" y="1135"/>
                  </a:lnTo>
                  <a:lnTo>
                    <a:pt x="1741" y="1138"/>
                  </a:lnTo>
                  <a:lnTo>
                    <a:pt x="1741" y="1142"/>
                  </a:lnTo>
                  <a:lnTo>
                    <a:pt x="1737" y="1145"/>
                  </a:lnTo>
                  <a:lnTo>
                    <a:pt x="1734" y="1152"/>
                  </a:lnTo>
                  <a:lnTo>
                    <a:pt x="1730" y="1156"/>
                  </a:lnTo>
                  <a:lnTo>
                    <a:pt x="1734" y="1159"/>
                  </a:lnTo>
                  <a:lnTo>
                    <a:pt x="1737" y="1159"/>
                  </a:lnTo>
                  <a:lnTo>
                    <a:pt x="1737" y="1159"/>
                  </a:lnTo>
                  <a:lnTo>
                    <a:pt x="1741" y="1159"/>
                  </a:lnTo>
                  <a:lnTo>
                    <a:pt x="1744" y="1159"/>
                  </a:lnTo>
                  <a:lnTo>
                    <a:pt x="1751" y="1152"/>
                  </a:lnTo>
                  <a:lnTo>
                    <a:pt x="1758" y="1149"/>
                  </a:lnTo>
                  <a:lnTo>
                    <a:pt x="1762" y="1149"/>
                  </a:lnTo>
                  <a:lnTo>
                    <a:pt x="1762" y="1145"/>
                  </a:lnTo>
                  <a:lnTo>
                    <a:pt x="1762" y="1145"/>
                  </a:lnTo>
                  <a:lnTo>
                    <a:pt x="1772" y="1142"/>
                  </a:lnTo>
                  <a:lnTo>
                    <a:pt x="1783" y="1152"/>
                  </a:lnTo>
                  <a:lnTo>
                    <a:pt x="1776" y="1166"/>
                  </a:lnTo>
                  <a:lnTo>
                    <a:pt x="1779" y="1166"/>
                  </a:lnTo>
                  <a:lnTo>
                    <a:pt x="1783" y="1170"/>
                  </a:lnTo>
                  <a:lnTo>
                    <a:pt x="1786" y="1173"/>
                  </a:lnTo>
                  <a:lnTo>
                    <a:pt x="1793" y="1177"/>
                  </a:lnTo>
                  <a:lnTo>
                    <a:pt x="1797" y="1180"/>
                  </a:lnTo>
                  <a:lnTo>
                    <a:pt x="1804" y="1180"/>
                  </a:lnTo>
                  <a:lnTo>
                    <a:pt x="1804" y="1184"/>
                  </a:lnTo>
                  <a:lnTo>
                    <a:pt x="1804" y="1188"/>
                  </a:lnTo>
                  <a:lnTo>
                    <a:pt x="1804" y="1188"/>
                  </a:lnTo>
                  <a:lnTo>
                    <a:pt x="1804" y="1191"/>
                  </a:lnTo>
                  <a:lnTo>
                    <a:pt x="1804" y="1195"/>
                  </a:lnTo>
                  <a:lnTo>
                    <a:pt x="1804" y="1202"/>
                  </a:lnTo>
                  <a:lnTo>
                    <a:pt x="1804" y="1212"/>
                  </a:lnTo>
                  <a:lnTo>
                    <a:pt x="1804" y="1219"/>
                  </a:lnTo>
                  <a:lnTo>
                    <a:pt x="1808" y="1223"/>
                  </a:lnTo>
                  <a:lnTo>
                    <a:pt x="1811" y="1226"/>
                  </a:lnTo>
                  <a:lnTo>
                    <a:pt x="1818" y="1226"/>
                  </a:lnTo>
                  <a:lnTo>
                    <a:pt x="1825" y="1230"/>
                  </a:lnTo>
                  <a:lnTo>
                    <a:pt x="1829" y="1226"/>
                  </a:lnTo>
                  <a:lnTo>
                    <a:pt x="1832" y="1223"/>
                  </a:lnTo>
                  <a:lnTo>
                    <a:pt x="1836" y="1219"/>
                  </a:lnTo>
                  <a:lnTo>
                    <a:pt x="1839" y="1216"/>
                  </a:lnTo>
                  <a:lnTo>
                    <a:pt x="1839" y="1216"/>
                  </a:lnTo>
                  <a:lnTo>
                    <a:pt x="1843" y="1191"/>
                  </a:lnTo>
                  <a:lnTo>
                    <a:pt x="1843" y="1180"/>
                  </a:lnTo>
                  <a:lnTo>
                    <a:pt x="1839" y="1170"/>
                  </a:lnTo>
                  <a:lnTo>
                    <a:pt x="1836" y="1166"/>
                  </a:lnTo>
                  <a:lnTo>
                    <a:pt x="1829" y="1163"/>
                  </a:lnTo>
                  <a:lnTo>
                    <a:pt x="1829" y="1159"/>
                  </a:lnTo>
                  <a:lnTo>
                    <a:pt x="1825" y="1159"/>
                  </a:lnTo>
                  <a:lnTo>
                    <a:pt x="1818" y="1152"/>
                  </a:lnTo>
                  <a:lnTo>
                    <a:pt x="1818" y="1145"/>
                  </a:lnTo>
                  <a:lnTo>
                    <a:pt x="1815" y="1142"/>
                  </a:lnTo>
                  <a:lnTo>
                    <a:pt x="1818" y="1138"/>
                  </a:lnTo>
                  <a:lnTo>
                    <a:pt x="1818" y="1138"/>
                  </a:lnTo>
                  <a:lnTo>
                    <a:pt x="1822" y="1138"/>
                  </a:lnTo>
                  <a:lnTo>
                    <a:pt x="1822" y="1135"/>
                  </a:lnTo>
                  <a:lnTo>
                    <a:pt x="1825" y="1135"/>
                  </a:lnTo>
                  <a:lnTo>
                    <a:pt x="1832" y="1128"/>
                  </a:lnTo>
                  <a:lnTo>
                    <a:pt x="1839" y="1117"/>
                  </a:lnTo>
                  <a:lnTo>
                    <a:pt x="1846" y="1110"/>
                  </a:lnTo>
                  <a:lnTo>
                    <a:pt x="1853" y="1103"/>
                  </a:lnTo>
                  <a:lnTo>
                    <a:pt x="1857" y="1096"/>
                  </a:lnTo>
                  <a:lnTo>
                    <a:pt x="1860" y="1092"/>
                  </a:lnTo>
                  <a:lnTo>
                    <a:pt x="1864" y="1092"/>
                  </a:lnTo>
                  <a:lnTo>
                    <a:pt x="1867" y="1085"/>
                  </a:lnTo>
                  <a:lnTo>
                    <a:pt x="1871" y="1075"/>
                  </a:lnTo>
                  <a:lnTo>
                    <a:pt x="1874" y="1068"/>
                  </a:lnTo>
                  <a:lnTo>
                    <a:pt x="1878" y="1061"/>
                  </a:lnTo>
                  <a:lnTo>
                    <a:pt x="1882" y="1057"/>
                  </a:lnTo>
                  <a:lnTo>
                    <a:pt x="1882" y="1057"/>
                  </a:lnTo>
                  <a:lnTo>
                    <a:pt x="1882" y="1050"/>
                  </a:lnTo>
                  <a:lnTo>
                    <a:pt x="1885" y="1043"/>
                  </a:lnTo>
                  <a:lnTo>
                    <a:pt x="1892" y="1033"/>
                  </a:lnTo>
                  <a:lnTo>
                    <a:pt x="1903" y="1022"/>
                  </a:lnTo>
                  <a:lnTo>
                    <a:pt x="1913" y="1011"/>
                  </a:lnTo>
                  <a:lnTo>
                    <a:pt x="1917" y="1001"/>
                  </a:lnTo>
                  <a:lnTo>
                    <a:pt x="1924" y="990"/>
                  </a:lnTo>
                  <a:lnTo>
                    <a:pt x="1920" y="1001"/>
                  </a:lnTo>
                  <a:lnTo>
                    <a:pt x="1913" y="1011"/>
                  </a:lnTo>
                  <a:lnTo>
                    <a:pt x="1903" y="1022"/>
                  </a:lnTo>
                  <a:lnTo>
                    <a:pt x="1885" y="1043"/>
                  </a:lnTo>
                  <a:lnTo>
                    <a:pt x="1882" y="1054"/>
                  </a:lnTo>
                  <a:lnTo>
                    <a:pt x="1885" y="1050"/>
                  </a:lnTo>
                  <a:lnTo>
                    <a:pt x="1885" y="1050"/>
                  </a:lnTo>
                  <a:lnTo>
                    <a:pt x="1885" y="1050"/>
                  </a:lnTo>
                  <a:lnTo>
                    <a:pt x="1882" y="1054"/>
                  </a:lnTo>
                  <a:lnTo>
                    <a:pt x="1882" y="1061"/>
                  </a:lnTo>
                  <a:lnTo>
                    <a:pt x="1882" y="1064"/>
                  </a:lnTo>
                  <a:lnTo>
                    <a:pt x="1878" y="1068"/>
                  </a:lnTo>
                  <a:lnTo>
                    <a:pt x="1878" y="1068"/>
                  </a:lnTo>
                  <a:lnTo>
                    <a:pt x="1882" y="1075"/>
                  </a:lnTo>
                  <a:lnTo>
                    <a:pt x="1885" y="1082"/>
                  </a:lnTo>
                  <a:lnTo>
                    <a:pt x="1892" y="1085"/>
                  </a:lnTo>
                  <a:lnTo>
                    <a:pt x="1896" y="1089"/>
                  </a:lnTo>
                  <a:lnTo>
                    <a:pt x="1899" y="1089"/>
                  </a:lnTo>
                  <a:lnTo>
                    <a:pt x="1899" y="1092"/>
                  </a:lnTo>
                  <a:lnTo>
                    <a:pt x="1913" y="1078"/>
                  </a:lnTo>
                  <a:lnTo>
                    <a:pt x="1931" y="1061"/>
                  </a:lnTo>
                  <a:lnTo>
                    <a:pt x="1945" y="1036"/>
                  </a:lnTo>
                  <a:lnTo>
                    <a:pt x="1963" y="1011"/>
                  </a:lnTo>
                  <a:lnTo>
                    <a:pt x="1973" y="990"/>
                  </a:lnTo>
                  <a:lnTo>
                    <a:pt x="1984" y="973"/>
                  </a:lnTo>
                  <a:lnTo>
                    <a:pt x="1987" y="966"/>
                  </a:lnTo>
                  <a:lnTo>
                    <a:pt x="1987" y="955"/>
                  </a:lnTo>
                  <a:lnTo>
                    <a:pt x="1991" y="944"/>
                  </a:lnTo>
                  <a:lnTo>
                    <a:pt x="1994" y="934"/>
                  </a:lnTo>
                  <a:lnTo>
                    <a:pt x="1998" y="927"/>
                  </a:lnTo>
                  <a:lnTo>
                    <a:pt x="2001" y="923"/>
                  </a:lnTo>
                  <a:lnTo>
                    <a:pt x="2001" y="920"/>
                  </a:lnTo>
                  <a:lnTo>
                    <a:pt x="2005" y="892"/>
                  </a:lnTo>
                  <a:lnTo>
                    <a:pt x="2005" y="892"/>
                  </a:lnTo>
                  <a:lnTo>
                    <a:pt x="2008" y="885"/>
                  </a:lnTo>
                  <a:lnTo>
                    <a:pt x="2008" y="878"/>
                  </a:lnTo>
                  <a:lnTo>
                    <a:pt x="2008" y="867"/>
                  </a:lnTo>
                  <a:lnTo>
                    <a:pt x="2005" y="860"/>
                  </a:lnTo>
                  <a:lnTo>
                    <a:pt x="2001" y="853"/>
                  </a:lnTo>
                  <a:lnTo>
                    <a:pt x="1994" y="849"/>
                  </a:lnTo>
                  <a:lnTo>
                    <a:pt x="1987" y="846"/>
                  </a:lnTo>
                  <a:lnTo>
                    <a:pt x="1980" y="849"/>
                  </a:lnTo>
                  <a:lnTo>
                    <a:pt x="1977" y="853"/>
                  </a:lnTo>
                  <a:lnTo>
                    <a:pt x="1966" y="853"/>
                  </a:lnTo>
                  <a:lnTo>
                    <a:pt x="1959" y="853"/>
                  </a:lnTo>
                  <a:lnTo>
                    <a:pt x="1956" y="849"/>
                  </a:lnTo>
                  <a:lnTo>
                    <a:pt x="1948" y="846"/>
                  </a:lnTo>
                  <a:lnTo>
                    <a:pt x="1948" y="842"/>
                  </a:lnTo>
                  <a:lnTo>
                    <a:pt x="1945" y="842"/>
                  </a:lnTo>
                  <a:lnTo>
                    <a:pt x="1934" y="839"/>
                  </a:lnTo>
                  <a:lnTo>
                    <a:pt x="1959" y="811"/>
                  </a:lnTo>
                  <a:lnTo>
                    <a:pt x="1963" y="804"/>
                  </a:lnTo>
                  <a:lnTo>
                    <a:pt x="1984" y="779"/>
                  </a:lnTo>
                  <a:lnTo>
                    <a:pt x="2037" y="722"/>
                  </a:lnTo>
                  <a:lnTo>
                    <a:pt x="2044" y="726"/>
                  </a:lnTo>
                  <a:lnTo>
                    <a:pt x="2058" y="726"/>
                  </a:lnTo>
                  <a:lnTo>
                    <a:pt x="2079" y="733"/>
                  </a:lnTo>
                  <a:lnTo>
                    <a:pt x="2096" y="733"/>
                  </a:lnTo>
                  <a:lnTo>
                    <a:pt x="2107" y="737"/>
                  </a:lnTo>
                  <a:lnTo>
                    <a:pt x="2111" y="733"/>
                  </a:lnTo>
                  <a:lnTo>
                    <a:pt x="2111" y="733"/>
                  </a:lnTo>
                  <a:lnTo>
                    <a:pt x="2111" y="726"/>
                  </a:lnTo>
                  <a:lnTo>
                    <a:pt x="2111" y="726"/>
                  </a:lnTo>
                  <a:lnTo>
                    <a:pt x="2111" y="722"/>
                  </a:lnTo>
                  <a:lnTo>
                    <a:pt x="2121" y="715"/>
                  </a:lnTo>
                  <a:lnTo>
                    <a:pt x="2132" y="719"/>
                  </a:lnTo>
                  <a:lnTo>
                    <a:pt x="2142" y="719"/>
                  </a:lnTo>
                  <a:lnTo>
                    <a:pt x="2149" y="737"/>
                  </a:lnTo>
                  <a:lnTo>
                    <a:pt x="2199" y="722"/>
                  </a:lnTo>
                  <a:lnTo>
                    <a:pt x="2195" y="712"/>
                  </a:lnTo>
                  <a:lnTo>
                    <a:pt x="2237" y="677"/>
                  </a:lnTo>
                  <a:lnTo>
                    <a:pt x="2241" y="677"/>
                  </a:lnTo>
                  <a:lnTo>
                    <a:pt x="2244" y="673"/>
                  </a:lnTo>
                  <a:lnTo>
                    <a:pt x="2248" y="666"/>
                  </a:lnTo>
                  <a:lnTo>
                    <a:pt x="2255" y="663"/>
                  </a:lnTo>
                  <a:lnTo>
                    <a:pt x="2262" y="659"/>
                  </a:lnTo>
                  <a:lnTo>
                    <a:pt x="2266" y="659"/>
                  </a:lnTo>
                  <a:lnTo>
                    <a:pt x="2269" y="659"/>
                  </a:lnTo>
                  <a:lnTo>
                    <a:pt x="2269" y="666"/>
                  </a:lnTo>
                  <a:lnTo>
                    <a:pt x="2269" y="670"/>
                  </a:lnTo>
                  <a:lnTo>
                    <a:pt x="2262" y="680"/>
                  </a:lnTo>
                  <a:lnTo>
                    <a:pt x="2262" y="684"/>
                  </a:lnTo>
                  <a:lnTo>
                    <a:pt x="2262" y="687"/>
                  </a:lnTo>
                  <a:lnTo>
                    <a:pt x="2262" y="691"/>
                  </a:lnTo>
                  <a:lnTo>
                    <a:pt x="2266" y="691"/>
                  </a:lnTo>
                  <a:lnTo>
                    <a:pt x="2269" y="691"/>
                  </a:lnTo>
                  <a:lnTo>
                    <a:pt x="2273" y="687"/>
                  </a:lnTo>
                  <a:lnTo>
                    <a:pt x="2280" y="684"/>
                  </a:lnTo>
                  <a:lnTo>
                    <a:pt x="2283" y="680"/>
                  </a:lnTo>
                  <a:lnTo>
                    <a:pt x="2287" y="673"/>
                  </a:lnTo>
                  <a:lnTo>
                    <a:pt x="2294" y="666"/>
                  </a:lnTo>
                  <a:lnTo>
                    <a:pt x="2297" y="659"/>
                  </a:lnTo>
                  <a:lnTo>
                    <a:pt x="2301" y="652"/>
                  </a:lnTo>
                  <a:lnTo>
                    <a:pt x="2304" y="649"/>
                  </a:lnTo>
                  <a:lnTo>
                    <a:pt x="2308" y="649"/>
                  </a:lnTo>
                  <a:lnTo>
                    <a:pt x="2301" y="656"/>
                  </a:lnTo>
                  <a:lnTo>
                    <a:pt x="2301" y="666"/>
                  </a:lnTo>
                  <a:lnTo>
                    <a:pt x="2301" y="673"/>
                  </a:lnTo>
                  <a:lnTo>
                    <a:pt x="2301" y="680"/>
                  </a:lnTo>
                  <a:lnTo>
                    <a:pt x="2304" y="687"/>
                  </a:lnTo>
                  <a:lnTo>
                    <a:pt x="2304" y="687"/>
                  </a:lnTo>
                  <a:lnTo>
                    <a:pt x="2269" y="712"/>
                  </a:lnTo>
                  <a:lnTo>
                    <a:pt x="2258" y="744"/>
                  </a:lnTo>
                  <a:lnTo>
                    <a:pt x="2216" y="775"/>
                  </a:lnTo>
                  <a:lnTo>
                    <a:pt x="2202" y="818"/>
                  </a:lnTo>
                  <a:lnTo>
                    <a:pt x="2202" y="821"/>
                  </a:lnTo>
                  <a:lnTo>
                    <a:pt x="2199" y="825"/>
                  </a:lnTo>
                  <a:lnTo>
                    <a:pt x="2199" y="832"/>
                  </a:lnTo>
                  <a:lnTo>
                    <a:pt x="2199" y="839"/>
                  </a:lnTo>
                  <a:lnTo>
                    <a:pt x="2199" y="849"/>
                  </a:lnTo>
                  <a:lnTo>
                    <a:pt x="2206" y="870"/>
                  </a:lnTo>
                  <a:lnTo>
                    <a:pt x="2213" y="892"/>
                  </a:lnTo>
                  <a:lnTo>
                    <a:pt x="2220" y="913"/>
                  </a:lnTo>
                  <a:lnTo>
                    <a:pt x="2223" y="923"/>
                  </a:lnTo>
                  <a:lnTo>
                    <a:pt x="2241" y="895"/>
                  </a:lnTo>
                  <a:lnTo>
                    <a:pt x="2273" y="846"/>
                  </a:lnTo>
                  <a:lnTo>
                    <a:pt x="2290" y="842"/>
                  </a:lnTo>
                  <a:lnTo>
                    <a:pt x="2290" y="839"/>
                  </a:lnTo>
                  <a:lnTo>
                    <a:pt x="2287" y="832"/>
                  </a:lnTo>
                  <a:lnTo>
                    <a:pt x="2290" y="821"/>
                  </a:lnTo>
                  <a:lnTo>
                    <a:pt x="2290" y="811"/>
                  </a:lnTo>
                  <a:lnTo>
                    <a:pt x="2294" y="800"/>
                  </a:lnTo>
                  <a:lnTo>
                    <a:pt x="2301" y="789"/>
                  </a:lnTo>
                  <a:lnTo>
                    <a:pt x="2301" y="782"/>
                  </a:lnTo>
                  <a:lnTo>
                    <a:pt x="2301" y="775"/>
                  </a:lnTo>
                  <a:lnTo>
                    <a:pt x="2301" y="772"/>
                  </a:lnTo>
                  <a:lnTo>
                    <a:pt x="2301" y="768"/>
                  </a:lnTo>
                  <a:lnTo>
                    <a:pt x="2297" y="768"/>
                  </a:lnTo>
                  <a:lnTo>
                    <a:pt x="2297" y="765"/>
                  </a:lnTo>
                  <a:lnTo>
                    <a:pt x="2294" y="761"/>
                  </a:lnTo>
                  <a:lnTo>
                    <a:pt x="2294" y="754"/>
                  </a:lnTo>
                  <a:lnTo>
                    <a:pt x="2294" y="751"/>
                  </a:lnTo>
                  <a:lnTo>
                    <a:pt x="2297" y="744"/>
                  </a:lnTo>
                  <a:lnTo>
                    <a:pt x="2304" y="744"/>
                  </a:lnTo>
                  <a:lnTo>
                    <a:pt x="2311" y="740"/>
                  </a:lnTo>
                  <a:lnTo>
                    <a:pt x="2322" y="737"/>
                  </a:lnTo>
                  <a:lnTo>
                    <a:pt x="2325" y="737"/>
                  </a:lnTo>
                  <a:lnTo>
                    <a:pt x="2329" y="733"/>
                  </a:lnTo>
                  <a:lnTo>
                    <a:pt x="2329" y="726"/>
                  </a:lnTo>
                  <a:lnTo>
                    <a:pt x="2329" y="722"/>
                  </a:lnTo>
                  <a:lnTo>
                    <a:pt x="2329" y="715"/>
                  </a:lnTo>
                  <a:lnTo>
                    <a:pt x="2332" y="712"/>
                  </a:lnTo>
                  <a:lnTo>
                    <a:pt x="2336" y="712"/>
                  </a:lnTo>
                  <a:lnTo>
                    <a:pt x="2340" y="712"/>
                  </a:lnTo>
                  <a:lnTo>
                    <a:pt x="2347" y="712"/>
                  </a:lnTo>
                  <a:lnTo>
                    <a:pt x="2350" y="712"/>
                  </a:lnTo>
                  <a:lnTo>
                    <a:pt x="2354" y="708"/>
                  </a:lnTo>
                  <a:lnTo>
                    <a:pt x="2361" y="705"/>
                  </a:lnTo>
                  <a:lnTo>
                    <a:pt x="2371" y="694"/>
                  </a:lnTo>
                  <a:lnTo>
                    <a:pt x="2378" y="691"/>
                  </a:lnTo>
                  <a:lnTo>
                    <a:pt x="2382" y="691"/>
                  </a:lnTo>
                  <a:lnTo>
                    <a:pt x="2389" y="691"/>
                  </a:lnTo>
                  <a:lnTo>
                    <a:pt x="2392" y="694"/>
                  </a:lnTo>
                  <a:lnTo>
                    <a:pt x="2396" y="698"/>
                  </a:lnTo>
                  <a:lnTo>
                    <a:pt x="2399" y="698"/>
                  </a:lnTo>
                  <a:lnTo>
                    <a:pt x="2399" y="701"/>
                  </a:lnTo>
                  <a:lnTo>
                    <a:pt x="2421" y="691"/>
                  </a:lnTo>
                  <a:lnTo>
                    <a:pt x="2428" y="677"/>
                  </a:lnTo>
                  <a:lnTo>
                    <a:pt x="2442" y="663"/>
                  </a:lnTo>
                  <a:lnTo>
                    <a:pt x="2463" y="656"/>
                  </a:lnTo>
                  <a:lnTo>
                    <a:pt x="2466" y="641"/>
                  </a:lnTo>
                  <a:lnTo>
                    <a:pt x="2484" y="641"/>
                  </a:lnTo>
                  <a:lnTo>
                    <a:pt x="2484" y="641"/>
                  </a:lnTo>
                  <a:lnTo>
                    <a:pt x="2491" y="641"/>
                  </a:lnTo>
                  <a:lnTo>
                    <a:pt x="2498" y="645"/>
                  </a:lnTo>
                  <a:lnTo>
                    <a:pt x="2502" y="645"/>
                  </a:lnTo>
                  <a:lnTo>
                    <a:pt x="2505" y="645"/>
                  </a:lnTo>
                  <a:lnTo>
                    <a:pt x="2512" y="641"/>
                  </a:lnTo>
                  <a:lnTo>
                    <a:pt x="2516" y="638"/>
                  </a:lnTo>
                  <a:lnTo>
                    <a:pt x="2523" y="634"/>
                  </a:lnTo>
                  <a:lnTo>
                    <a:pt x="2526" y="631"/>
                  </a:lnTo>
                  <a:lnTo>
                    <a:pt x="2526" y="627"/>
                  </a:lnTo>
                  <a:lnTo>
                    <a:pt x="2526" y="627"/>
                  </a:lnTo>
                  <a:lnTo>
                    <a:pt x="2523" y="620"/>
                  </a:lnTo>
                  <a:lnTo>
                    <a:pt x="2516" y="617"/>
                  </a:lnTo>
                  <a:lnTo>
                    <a:pt x="2512" y="610"/>
                  </a:lnTo>
                  <a:lnTo>
                    <a:pt x="2505" y="603"/>
                  </a:lnTo>
                  <a:lnTo>
                    <a:pt x="2502" y="596"/>
                  </a:lnTo>
                  <a:lnTo>
                    <a:pt x="2495" y="592"/>
                  </a:lnTo>
                  <a:lnTo>
                    <a:pt x="2491" y="589"/>
                  </a:lnTo>
                  <a:lnTo>
                    <a:pt x="2491" y="585"/>
                  </a:lnTo>
                  <a:lnTo>
                    <a:pt x="2491" y="582"/>
                  </a:lnTo>
                  <a:lnTo>
                    <a:pt x="2491" y="578"/>
                  </a:lnTo>
                  <a:lnTo>
                    <a:pt x="2491" y="575"/>
                  </a:lnTo>
                  <a:lnTo>
                    <a:pt x="2495" y="575"/>
                  </a:lnTo>
                  <a:lnTo>
                    <a:pt x="2502" y="575"/>
                  </a:lnTo>
                  <a:lnTo>
                    <a:pt x="2505" y="575"/>
                  </a:lnTo>
                  <a:lnTo>
                    <a:pt x="2512" y="571"/>
                  </a:lnTo>
                  <a:lnTo>
                    <a:pt x="2512" y="571"/>
                  </a:lnTo>
                  <a:lnTo>
                    <a:pt x="2516" y="567"/>
                  </a:lnTo>
                  <a:lnTo>
                    <a:pt x="2537" y="546"/>
                  </a:lnTo>
                  <a:lnTo>
                    <a:pt x="2533" y="529"/>
                  </a:lnTo>
                  <a:lnTo>
                    <a:pt x="2544" y="522"/>
                  </a:lnTo>
                  <a:lnTo>
                    <a:pt x="2554" y="539"/>
                  </a:lnTo>
                  <a:lnTo>
                    <a:pt x="2576" y="546"/>
                  </a:lnTo>
                  <a:lnTo>
                    <a:pt x="2576" y="546"/>
                  </a:lnTo>
                  <a:lnTo>
                    <a:pt x="2579" y="550"/>
                  </a:lnTo>
                  <a:lnTo>
                    <a:pt x="2586" y="557"/>
                  </a:lnTo>
                  <a:lnTo>
                    <a:pt x="2590" y="560"/>
                  </a:lnTo>
                  <a:lnTo>
                    <a:pt x="2597" y="567"/>
                  </a:lnTo>
                  <a:lnTo>
                    <a:pt x="2604" y="575"/>
                  </a:lnTo>
                  <a:lnTo>
                    <a:pt x="2607" y="578"/>
                  </a:lnTo>
                  <a:lnTo>
                    <a:pt x="2614" y="582"/>
                  </a:lnTo>
                  <a:lnTo>
                    <a:pt x="2618" y="582"/>
                  </a:lnTo>
                  <a:lnTo>
                    <a:pt x="2621" y="582"/>
                  </a:lnTo>
                  <a:lnTo>
                    <a:pt x="2621" y="578"/>
                  </a:lnTo>
                  <a:lnTo>
                    <a:pt x="2625" y="553"/>
                  </a:lnTo>
                  <a:lnTo>
                    <a:pt x="2628" y="546"/>
                  </a:lnTo>
                  <a:lnTo>
                    <a:pt x="2628" y="546"/>
                  </a:lnTo>
                  <a:lnTo>
                    <a:pt x="2632" y="546"/>
                  </a:lnTo>
                  <a:lnTo>
                    <a:pt x="2639" y="546"/>
                  </a:lnTo>
                  <a:lnTo>
                    <a:pt x="2646" y="543"/>
                  </a:lnTo>
                  <a:lnTo>
                    <a:pt x="2653" y="539"/>
                  </a:lnTo>
                  <a:lnTo>
                    <a:pt x="2660" y="536"/>
                  </a:lnTo>
                  <a:lnTo>
                    <a:pt x="2660" y="529"/>
                  </a:lnTo>
                  <a:lnTo>
                    <a:pt x="2657" y="525"/>
                  </a:lnTo>
                  <a:lnTo>
                    <a:pt x="2650" y="518"/>
                  </a:lnTo>
                  <a:lnTo>
                    <a:pt x="2642" y="515"/>
                  </a:lnTo>
                  <a:lnTo>
                    <a:pt x="2632" y="511"/>
                  </a:lnTo>
                  <a:lnTo>
                    <a:pt x="2625" y="504"/>
                  </a:lnTo>
                  <a:lnTo>
                    <a:pt x="2618" y="50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44" name="Freeform 340"/>
            <p:cNvSpPr>
              <a:spLocks noEditPoints="1"/>
            </p:cNvSpPr>
            <p:nvPr userDrawn="1"/>
          </p:nvSpPr>
          <p:spPr bwMode="gray">
            <a:xfrm>
              <a:off x="3204" y="766"/>
              <a:ext cx="1763" cy="2437"/>
            </a:xfrm>
            <a:custGeom>
              <a:avLst/>
              <a:gdLst>
                <a:gd name="T0" fmla="*/ 1585 w 1828"/>
                <a:gd name="T1" fmla="*/ 1427 h 2470"/>
                <a:gd name="T2" fmla="*/ 1384 w 1828"/>
                <a:gd name="T3" fmla="*/ 1262 h 2470"/>
                <a:gd name="T4" fmla="*/ 1314 w 1828"/>
                <a:gd name="T5" fmla="*/ 1237 h 2470"/>
                <a:gd name="T6" fmla="*/ 1176 w 1828"/>
                <a:gd name="T7" fmla="*/ 1318 h 2470"/>
                <a:gd name="T8" fmla="*/ 1134 w 1828"/>
                <a:gd name="T9" fmla="*/ 1237 h 2470"/>
                <a:gd name="T10" fmla="*/ 1088 w 1828"/>
                <a:gd name="T11" fmla="*/ 1149 h 2470"/>
                <a:gd name="T12" fmla="*/ 954 w 1828"/>
                <a:gd name="T13" fmla="*/ 1145 h 2470"/>
                <a:gd name="T14" fmla="*/ 1144 w 1828"/>
                <a:gd name="T15" fmla="*/ 1054 h 2470"/>
                <a:gd name="T16" fmla="*/ 1236 w 1828"/>
                <a:gd name="T17" fmla="*/ 902 h 2470"/>
                <a:gd name="T18" fmla="*/ 1289 w 1828"/>
                <a:gd name="T19" fmla="*/ 811 h 2470"/>
                <a:gd name="T20" fmla="*/ 1395 w 1828"/>
                <a:gd name="T21" fmla="*/ 733 h 2470"/>
                <a:gd name="T22" fmla="*/ 1373 w 1828"/>
                <a:gd name="T23" fmla="*/ 677 h 2470"/>
                <a:gd name="T24" fmla="*/ 1476 w 1828"/>
                <a:gd name="T25" fmla="*/ 617 h 2470"/>
                <a:gd name="T26" fmla="*/ 1398 w 1828"/>
                <a:gd name="T27" fmla="*/ 398 h 2470"/>
                <a:gd name="T28" fmla="*/ 1225 w 1828"/>
                <a:gd name="T29" fmla="*/ 324 h 2470"/>
                <a:gd name="T30" fmla="*/ 1197 w 1828"/>
                <a:gd name="T31" fmla="*/ 582 h 2470"/>
                <a:gd name="T32" fmla="*/ 1060 w 1828"/>
                <a:gd name="T33" fmla="*/ 515 h 2470"/>
                <a:gd name="T34" fmla="*/ 1067 w 1828"/>
                <a:gd name="T35" fmla="*/ 314 h 2470"/>
                <a:gd name="T36" fmla="*/ 1159 w 1828"/>
                <a:gd name="T37" fmla="*/ 194 h 2470"/>
                <a:gd name="T38" fmla="*/ 1113 w 1828"/>
                <a:gd name="T39" fmla="*/ 141 h 2470"/>
                <a:gd name="T40" fmla="*/ 1035 w 1828"/>
                <a:gd name="T41" fmla="*/ 43 h 2470"/>
                <a:gd name="T42" fmla="*/ 1025 w 1828"/>
                <a:gd name="T43" fmla="*/ 131 h 2470"/>
                <a:gd name="T44" fmla="*/ 884 w 1828"/>
                <a:gd name="T45" fmla="*/ 155 h 2470"/>
                <a:gd name="T46" fmla="*/ 785 w 1828"/>
                <a:gd name="T47" fmla="*/ 166 h 2470"/>
                <a:gd name="T48" fmla="*/ 690 w 1828"/>
                <a:gd name="T49" fmla="*/ 117 h 2470"/>
                <a:gd name="T50" fmla="*/ 535 w 1828"/>
                <a:gd name="T51" fmla="*/ 67 h 2470"/>
                <a:gd name="T52" fmla="*/ 327 w 1828"/>
                <a:gd name="T53" fmla="*/ 74 h 2470"/>
                <a:gd name="T54" fmla="*/ 123 w 1828"/>
                <a:gd name="T55" fmla="*/ 36 h 2470"/>
                <a:gd name="T56" fmla="*/ 0 w 1828"/>
                <a:gd name="T57" fmla="*/ 240 h 2470"/>
                <a:gd name="T58" fmla="*/ 28 w 1828"/>
                <a:gd name="T59" fmla="*/ 370 h 2470"/>
                <a:gd name="T60" fmla="*/ 140 w 1828"/>
                <a:gd name="T61" fmla="*/ 448 h 2470"/>
                <a:gd name="T62" fmla="*/ 214 w 1828"/>
                <a:gd name="T63" fmla="*/ 370 h 2470"/>
                <a:gd name="T64" fmla="*/ 285 w 1828"/>
                <a:gd name="T65" fmla="*/ 381 h 2470"/>
                <a:gd name="T66" fmla="*/ 486 w 1828"/>
                <a:gd name="T67" fmla="*/ 497 h 2470"/>
                <a:gd name="T68" fmla="*/ 598 w 1828"/>
                <a:gd name="T69" fmla="*/ 684 h 2470"/>
                <a:gd name="T70" fmla="*/ 715 w 1828"/>
                <a:gd name="T71" fmla="*/ 1040 h 2470"/>
                <a:gd name="T72" fmla="*/ 778 w 1828"/>
                <a:gd name="T73" fmla="*/ 1050 h 2470"/>
                <a:gd name="T74" fmla="*/ 1032 w 1828"/>
                <a:gd name="T75" fmla="*/ 1247 h 2470"/>
                <a:gd name="T76" fmla="*/ 1095 w 1828"/>
                <a:gd name="T77" fmla="*/ 1286 h 2470"/>
                <a:gd name="T78" fmla="*/ 1106 w 1828"/>
                <a:gd name="T79" fmla="*/ 1307 h 2470"/>
                <a:gd name="T80" fmla="*/ 1194 w 1828"/>
                <a:gd name="T81" fmla="*/ 1325 h 2470"/>
                <a:gd name="T82" fmla="*/ 1152 w 1828"/>
                <a:gd name="T83" fmla="*/ 1494 h 2470"/>
                <a:gd name="T84" fmla="*/ 1303 w 1828"/>
                <a:gd name="T85" fmla="*/ 1709 h 2470"/>
                <a:gd name="T86" fmla="*/ 1282 w 1828"/>
                <a:gd name="T87" fmla="*/ 2075 h 2470"/>
                <a:gd name="T88" fmla="*/ 1377 w 1828"/>
                <a:gd name="T89" fmla="*/ 2463 h 2470"/>
                <a:gd name="T90" fmla="*/ 1349 w 1828"/>
                <a:gd name="T91" fmla="*/ 2216 h 2470"/>
                <a:gd name="T92" fmla="*/ 1486 w 1828"/>
                <a:gd name="T93" fmla="*/ 1987 h 2470"/>
                <a:gd name="T94" fmla="*/ 1828 w 1828"/>
                <a:gd name="T95" fmla="*/ 1519 h 2470"/>
                <a:gd name="T96" fmla="*/ 1345 w 1828"/>
                <a:gd name="T97" fmla="*/ 694 h 2470"/>
                <a:gd name="T98" fmla="*/ 1141 w 1828"/>
                <a:gd name="T99" fmla="*/ 712 h 2470"/>
                <a:gd name="T100" fmla="*/ 1155 w 1828"/>
                <a:gd name="T101" fmla="*/ 790 h 2470"/>
                <a:gd name="T102" fmla="*/ 1197 w 1828"/>
                <a:gd name="T103" fmla="*/ 782 h 2470"/>
                <a:gd name="T104" fmla="*/ 1088 w 1828"/>
                <a:gd name="T105" fmla="*/ 800 h 2470"/>
                <a:gd name="T106" fmla="*/ 1025 w 1828"/>
                <a:gd name="T107" fmla="*/ 708 h 2470"/>
                <a:gd name="T108" fmla="*/ 1120 w 1828"/>
                <a:gd name="T109" fmla="*/ 1223 h 2470"/>
                <a:gd name="T110" fmla="*/ 1331 w 1828"/>
                <a:gd name="T111" fmla="*/ 1656 h 2470"/>
                <a:gd name="T112" fmla="*/ 1345 w 1828"/>
                <a:gd name="T113" fmla="*/ 1589 h 2470"/>
                <a:gd name="T114" fmla="*/ 1483 w 1828"/>
                <a:gd name="T115" fmla="*/ 1378 h 2470"/>
                <a:gd name="T116" fmla="*/ 1409 w 1828"/>
                <a:gd name="T117" fmla="*/ 1378 h 2470"/>
                <a:gd name="T118" fmla="*/ 1528 w 1828"/>
                <a:gd name="T119" fmla="*/ 1374 h 2470"/>
                <a:gd name="T120" fmla="*/ 1384 w 1828"/>
                <a:gd name="T121" fmla="*/ 1413 h 2470"/>
                <a:gd name="T122" fmla="*/ 1225 w 1828"/>
                <a:gd name="T123" fmla="*/ 1410 h 2470"/>
                <a:gd name="T124" fmla="*/ 1391 w 1828"/>
                <a:gd name="T125" fmla="*/ 1769 h 2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28" h="2470">
                  <a:moveTo>
                    <a:pt x="1796" y="1491"/>
                  </a:moveTo>
                  <a:lnTo>
                    <a:pt x="1789" y="1487"/>
                  </a:lnTo>
                  <a:lnTo>
                    <a:pt x="1779" y="1480"/>
                  </a:lnTo>
                  <a:lnTo>
                    <a:pt x="1757" y="1469"/>
                  </a:lnTo>
                  <a:lnTo>
                    <a:pt x="1740" y="1466"/>
                  </a:lnTo>
                  <a:lnTo>
                    <a:pt x="1687" y="1448"/>
                  </a:lnTo>
                  <a:lnTo>
                    <a:pt x="1680" y="1448"/>
                  </a:lnTo>
                  <a:lnTo>
                    <a:pt x="1676" y="1452"/>
                  </a:lnTo>
                  <a:lnTo>
                    <a:pt x="1669" y="1452"/>
                  </a:lnTo>
                  <a:lnTo>
                    <a:pt x="1666" y="1455"/>
                  </a:lnTo>
                  <a:lnTo>
                    <a:pt x="1666" y="1455"/>
                  </a:lnTo>
                  <a:lnTo>
                    <a:pt x="1669" y="1448"/>
                  </a:lnTo>
                  <a:lnTo>
                    <a:pt x="1669" y="1445"/>
                  </a:lnTo>
                  <a:lnTo>
                    <a:pt x="1669" y="1438"/>
                  </a:lnTo>
                  <a:lnTo>
                    <a:pt x="1669" y="1438"/>
                  </a:lnTo>
                  <a:lnTo>
                    <a:pt x="1669" y="1434"/>
                  </a:lnTo>
                  <a:lnTo>
                    <a:pt x="1666" y="1431"/>
                  </a:lnTo>
                  <a:lnTo>
                    <a:pt x="1662" y="1431"/>
                  </a:lnTo>
                  <a:lnTo>
                    <a:pt x="1659" y="1431"/>
                  </a:lnTo>
                  <a:lnTo>
                    <a:pt x="1655" y="1431"/>
                  </a:lnTo>
                  <a:lnTo>
                    <a:pt x="1652" y="1431"/>
                  </a:lnTo>
                  <a:lnTo>
                    <a:pt x="1645" y="1431"/>
                  </a:lnTo>
                  <a:lnTo>
                    <a:pt x="1638" y="1431"/>
                  </a:lnTo>
                  <a:lnTo>
                    <a:pt x="1631" y="1427"/>
                  </a:lnTo>
                  <a:lnTo>
                    <a:pt x="1624" y="1427"/>
                  </a:lnTo>
                  <a:lnTo>
                    <a:pt x="1620" y="1427"/>
                  </a:lnTo>
                  <a:lnTo>
                    <a:pt x="1613" y="1431"/>
                  </a:lnTo>
                  <a:lnTo>
                    <a:pt x="1602" y="1434"/>
                  </a:lnTo>
                  <a:lnTo>
                    <a:pt x="1595" y="1438"/>
                  </a:lnTo>
                  <a:lnTo>
                    <a:pt x="1592" y="1438"/>
                  </a:lnTo>
                  <a:lnTo>
                    <a:pt x="1588" y="1441"/>
                  </a:lnTo>
                  <a:lnTo>
                    <a:pt x="1581" y="1448"/>
                  </a:lnTo>
                  <a:lnTo>
                    <a:pt x="1571" y="1452"/>
                  </a:lnTo>
                  <a:lnTo>
                    <a:pt x="1564" y="1455"/>
                  </a:lnTo>
                  <a:lnTo>
                    <a:pt x="1560" y="1455"/>
                  </a:lnTo>
                  <a:lnTo>
                    <a:pt x="1560" y="1455"/>
                  </a:lnTo>
                  <a:lnTo>
                    <a:pt x="1564" y="1452"/>
                  </a:lnTo>
                  <a:lnTo>
                    <a:pt x="1571" y="1448"/>
                  </a:lnTo>
                  <a:lnTo>
                    <a:pt x="1574" y="1445"/>
                  </a:lnTo>
                  <a:lnTo>
                    <a:pt x="1578" y="1441"/>
                  </a:lnTo>
                  <a:lnTo>
                    <a:pt x="1578" y="1438"/>
                  </a:lnTo>
                  <a:lnTo>
                    <a:pt x="1581" y="1434"/>
                  </a:lnTo>
                  <a:lnTo>
                    <a:pt x="1585" y="1427"/>
                  </a:lnTo>
                  <a:lnTo>
                    <a:pt x="1592" y="1424"/>
                  </a:lnTo>
                  <a:lnTo>
                    <a:pt x="1595" y="1420"/>
                  </a:lnTo>
                  <a:lnTo>
                    <a:pt x="1599" y="1417"/>
                  </a:lnTo>
                  <a:lnTo>
                    <a:pt x="1602" y="1410"/>
                  </a:lnTo>
                  <a:lnTo>
                    <a:pt x="1606" y="1403"/>
                  </a:lnTo>
                  <a:lnTo>
                    <a:pt x="1606" y="1399"/>
                  </a:lnTo>
                  <a:lnTo>
                    <a:pt x="1599" y="1385"/>
                  </a:lnTo>
                  <a:lnTo>
                    <a:pt x="1588" y="1371"/>
                  </a:lnTo>
                  <a:lnTo>
                    <a:pt x="1578" y="1360"/>
                  </a:lnTo>
                  <a:lnTo>
                    <a:pt x="1571" y="1353"/>
                  </a:lnTo>
                  <a:lnTo>
                    <a:pt x="1564" y="1350"/>
                  </a:lnTo>
                  <a:lnTo>
                    <a:pt x="1557" y="1346"/>
                  </a:lnTo>
                  <a:lnTo>
                    <a:pt x="1550" y="1343"/>
                  </a:lnTo>
                  <a:lnTo>
                    <a:pt x="1536" y="1336"/>
                  </a:lnTo>
                  <a:lnTo>
                    <a:pt x="1525" y="1332"/>
                  </a:lnTo>
                  <a:lnTo>
                    <a:pt x="1514" y="1329"/>
                  </a:lnTo>
                  <a:lnTo>
                    <a:pt x="1507" y="1329"/>
                  </a:lnTo>
                  <a:lnTo>
                    <a:pt x="1497" y="1321"/>
                  </a:lnTo>
                  <a:lnTo>
                    <a:pt x="1497" y="1321"/>
                  </a:lnTo>
                  <a:lnTo>
                    <a:pt x="1493" y="1318"/>
                  </a:lnTo>
                  <a:lnTo>
                    <a:pt x="1490" y="1311"/>
                  </a:lnTo>
                  <a:lnTo>
                    <a:pt x="1483" y="1307"/>
                  </a:lnTo>
                  <a:lnTo>
                    <a:pt x="1476" y="1300"/>
                  </a:lnTo>
                  <a:lnTo>
                    <a:pt x="1465" y="1290"/>
                  </a:lnTo>
                  <a:lnTo>
                    <a:pt x="1462" y="1286"/>
                  </a:lnTo>
                  <a:lnTo>
                    <a:pt x="1458" y="1283"/>
                  </a:lnTo>
                  <a:lnTo>
                    <a:pt x="1454" y="1283"/>
                  </a:lnTo>
                  <a:lnTo>
                    <a:pt x="1451" y="1279"/>
                  </a:lnTo>
                  <a:lnTo>
                    <a:pt x="1447" y="1276"/>
                  </a:lnTo>
                  <a:lnTo>
                    <a:pt x="1444" y="1272"/>
                  </a:lnTo>
                  <a:lnTo>
                    <a:pt x="1437" y="1269"/>
                  </a:lnTo>
                  <a:lnTo>
                    <a:pt x="1430" y="1269"/>
                  </a:lnTo>
                  <a:lnTo>
                    <a:pt x="1430" y="1265"/>
                  </a:lnTo>
                  <a:lnTo>
                    <a:pt x="1426" y="1262"/>
                  </a:lnTo>
                  <a:lnTo>
                    <a:pt x="1423" y="1258"/>
                  </a:lnTo>
                  <a:lnTo>
                    <a:pt x="1419" y="1258"/>
                  </a:lnTo>
                  <a:lnTo>
                    <a:pt x="1419" y="1255"/>
                  </a:lnTo>
                  <a:lnTo>
                    <a:pt x="1412" y="1255"/>
                  </a:lnTo>
                  <a:lnTo>
                    <a:pt x="1405" y="1255"/>
                  </a:lnTo>
                  <a:lnTo>
                    <a:pt x="1398" y="1258"/>
                  </a:lnTo>
                  <a:lnTo>
                    <a:pt x="1395" y="1258"/>
                  </a:lnTo>
                  <a:lnTo>
                    <a:pt x="1391" y="1258"/>
                  </a:lnTo>
                  <a:lnTo>
                    <a:pt x="1384" y="1262"/>
                  </a:lnTo>
                  <a:lnTo>
                    <a:pt x="1377" y="1265"/>
                  </a:lnTo>
                  <a:lnTo>
                    <a:pt x="1370" y="1265"/>
                  </a:lnTo>
                  <a:lnTo>
                    <a:pt x="1366" y="1265"/>
                  </a:lnTo>
                  <a:lnTo>
                    <a:pt x="1363" y="1265"/>
                  </a:lnTo>
                  <a:lnTo>
                    <a:pt x="1356" y="1262"/>
                  </a:lnTo>
                  <a:lnTo>
                    <a:pt x="1349" y="1258"/>
                  </a:lnTo>
                  <a:lnTo>
                    <a:pt x="1345" y="1255"/>
                  </a:lnTo>
                  <a:lnTo>
                    <a:pt x="1345" y="1255"/>
                  </a:lnTo>
                  <a:lnTo>
                    <a:pt x="1338" y="1247"/>
                  </a:lnTo>
                  <a:lnTo>
                    <a:pt x="1335" y="1244"/>
                  </a:lnTo>
                  <a:lnTo>
                    <a:pt x="1331" y="1240"/>
                  </a:lnTo>
                  <a:lnTo>
                    <a:pt x="1331" y="1237"/>
                  </a:lnTo>
                  <a:lnTo>
                    <a:pt x="1328" y="1233"/>
                  </a:lnTo>
                  <a:lnTo>
                    <a:pt x="1328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0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7"/>
                  </a:lnTo>
                  <a:lnTo>
                    <a:pt x="1321" y="1237"/>
                  </a:lnTo>
                  <a:lnTo>
                    <a:pt x="1321" y="1240"/>
                  </a:lnTo>
                  <a:lnTo>
                    <a:pt x="1321" y="1240"/>
                  </a:lnTo>
                  <a:lnTo>
                    <a:pt x="1321" y="1240"/>
                  </a:lnTo>
                  <a:lnTo>
                    <a:pt x="1321" y="1244"/>
                  </a:lnTo>
                  <a:lnTo>
                    <a:pt x="1317" y="1244"/>
                  </a:lnTo>
                  <a:lnTo>
                    <a:pt x="1317" y="1244"/>
                  </a:lnTo>
                  <a:lnTo>
                    <a:pt x="1317" y="1247"/>
                  </a:lnTo>
                  <a:lnTo>
                    <a:pt x="1321" y="1247"/>
                  </a:lnTo>
                  <a:lnTo>
                    <a:pt x="1317" y="1251"/>
                  </a:lnTo>
                  <a:lnTo>
                    <a:pt x="1317" y="1251"/>
                  </a:lnTo>
                  <a:lnTo>
                    <a:pt x="1314" y="1251"/>
                  </a:lnTo>
                  <a:lnTo>
                    <a:pt x="1314" y="1251"/>
                  </a:lnTo>
                  <a:lnTo>
                    <a:pt x="1314" y="1247"/>
                  </a:lnTo>
                  <a:lnTo>
                    <a:pt x="1314" y="1247"/>
                  </a:lnTo>
                  <a:lnTo>
                    <a:pt x="1314" y="1244"/>
                  </a:lnTo>
                  <a:lnTo>
                    <a:pt x="1317" y="1244"/>
                  </a:lnTo>
                  <a:lnTo>
                    <a:pt x="1317" y="1240"/>
                  </a:lnTo>
                  <a:lnTo>
                    <a:pt x="1314" y="1240"/>
                  </a:lnTo>
                  <a:lnTo>
                    <a:pt x="1314" y="1237"/>
                  </a:lnTo>
                  <a:lnTo>
                    <a:pt x="1314" y="1237"/>
                  </a:lnTo>
                  <a:lnTo>
                    <a:pt x="1310" y="1237"/>
                  </a:lnTo>
                  <a:lnTo>
                    <a:pt x="1307" y="1240"/>
                  </a:lnTo>
                  <a:lnTo>
                    <a:pt x="1310" y="1237"/>
                  </a:lnTo>
                  <a:lnTo>
                    <a:pt x="1314" y="1237"/>
                  </a:lnTo>
                  <a:lnTo>
                    <a:pt x="1314" y="1233"/>
                  </a:lnTo>
                  <a:lnTo>
                    <a:pt x="1317" y="1233"/>
                  </a:lnTo>
                  <a:lnTo>
                    <a:pt x="1317" y="1233"/>
                  </a:lnTo>
                  <a:lnTo>
                    <a:pt x="1317" y="1230"/>
                  </a:lnTo>
                  <a:lnTo>
                    <a:pt x="1317" y="1230"/>
                  </a:lnTo>
                  <a:lnTo>
                    <a:pt x="1314" y="1230"/>
                  </a:lnTo>
                  <a:lnTo>
                    <a:pt x="1314" y="1230"/>
                  </a:lnTo>
                  <a:lnTo>
                    <a:pt x="1307" y="1230"/>
                  </a:lnTo>
                  <a:lnTo>
                    <a:pt x="1303" y="1233"/>
                  </a:lnTo>
                  <a:lnTo>
                    <a:pt x="1296" y="1233"/>
                  </a:lnTo>
                  <a:lnTo>
                    <a:pt x="1296" y="1237"/>
                  </a:lnTo>
                  <a:lnTo>
                    <a:pt x="1292" y="1237"/>
                  </a:lnTo>
                  <a:lnTo>
                    <a:pt x="1289" y="1237"/>
                  </a:lnTo>
                  <a:lnTo>
                    <a:pt x="1285" y="1237"/>
                  </a:lnTo>
                  <a:lnTo>
                    <a:pt x="1278" y="1240"/>
                  </a:lnTo>
                  <a:lnTo>
                    <a:pt x="1275" y="1244"/>
                  </a:lnTo>
                  <a:lnTo>
                    <a:pt x="1275" y="1244"/>
                  </a:lnTo>
                  <a:lnTo>
                    <a:pt x="1268" y="1251"/>
                  </a:lnTo>
                  <a:lnTo>
                    <a:pt x="1250" y="1255"/>
                  </a:lnTo>
                  <a:lnTo>
                    <a:pt x="1243" y="1265"/>
                  </a:lnTo>
                  <a:lnTo>
                    <a:pt x="1229" y="1283"/>
                  </a:lnTo>
                  <a:lnTo>
                    <a:pt x="1215" y="1286"/>
                  </a:lnTo>
                  <a:lnTo>
                    <a:pt x="1215" y="1286"/>
                  </a:lnTo>
                  <a:lnTo>
                    <a:pt x="1215" y="1290"/>
                  </a:lnTo>
                  <a:lnTo>
                    <a:pt x="1218" y="1293"/>
                  </a:lnTo>
                  <a:lnTo>
                    <a:pt x="1215" y="1300"/>
                  </a:lnTo>
                  <a:lnTo>
                    <a:pt x="1215" y="1300"/>
                  </a:lnTo>
                  <a:lnTo>
                    <a:pt x="1215" y="1304"/>
                  </a:lnTo>
                  <a:lnTo>
                    <a:pt x="1215" y="1307"/>
                  </a:lnTo>
                  <a:lnTo>
                    <a:pt x="1215" y="1311"/>
                  </a:lnTo>
                  <a:lnTo>
                    <a:pt x="1215" y="1314"/>
                  </a:lnTo>
                  <a:lnTo>
                    <a:pt x="1208" y="1311"/>
                  </a:lnTo>
                  <a:lnTo>
                    <a:pt x="1204" y="1311"/>
                  </a:lnTo>
                  <a:lnTo>
                    <a:pt x="1204" y="1311"/>
                  </a:lnTo>
                  <a:lnTo>
                    <a:pt x="1197" y="1311"/>
                  </a:lnTo>
                  <a:lnTo>
                    <a:pt x="1197" y="1311"/>
                  </a:lnTo>
                  <a:lnTo>
                    <a:pt x="1190" y="1314"/>
                  </a:lnTo>
                  <a:lnTo>
                    <a:pt x="1183" y="1314"/>
                  </a:lnTo>
                  <a:lnTo>
                    <a:pt x="1176" y="1318"/>
                  </a:lnTo>
                  <a:lnTo>
                    <a:pt x="1176" y="1318"/>
                  </a:lnTo>
                  <a:lnTo>
                    <a:pt x="1169" y="1318"/>
                  </a:lnTo>
                  <a:lnTo>
                    <a:pt x="1166" y="1314"/>
                  </a:lnTo>
                  <a:lnTo>
                    <a:pt x="1166" y="1314"/>
                  </a:lnTo>
                  <a:lnTo>
                    <a:pt x="1166" y="1314"/>
                  </a:lnTo>
                  <a:lnTo>
                    <a:pt x="1162" y="1314"/>
                  </a:lnTo>
                  <a:lnTo>
                    <a:pt x="1159" y="1311"/>
                  </a:lnTo>
                  <a:lnTo>
                    <a:pt x="1148" y="1307"/>
                  </a:lnTo>
                  <a:lnTo>
                    <a:pt x="1141" y="1314"/>
                  </a:lnTo>
                  <a:lnTo>
                    <a:pt x="1137" y="1318"/>
                  </a:lnTo>
                  <a:lnTo>
                    <a:pt x="1137" y="1321"/>
                  </a:lnTo>
                  <a:lnTo>
                    <a:pt x="1137" y="1321"/>
                  </a:lnTo>
                  <a:lnTo>
                    <a:pt x="1134" y="1325"/>
                  </a:lnTo>
                  <a:lnTo>
                    <a:pt x="1130" y="1329"/>
                  </a:lnTo>
                  <a:lnTo>
                    <a:pt x="1130" y="1329"/>
                  </a:lnTo>
                  <a:lnTo>
                    <a:pt x="1134" y="1325"/>
                  </a:lnTo>
                  <a:lnTo>
                    <a:pt x="1137" y="1321"/>
                  </a:lnTo>
                  <a:lnTo>
                    <a:pt x="1137" y="1318"/>
                  </a:lnTo>
                  <a:lnTo>
                    <a:pt x="1137" y="1314"/>
                  </a:lnTo>
                  <a:lnTo>
                    <a:pt x="1141" y="1311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1" y="1300"/>
                  </a:lnTo>
                  <a:lnTo>
                    <a:pt x="1137" y="1297"/>
                  </a:lnTo>
                  <a:lnTo>
                    <a:pt x="1137" y="1297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0" y="1290"/>
                  </a:lnTo>
                  <a:lnTo>
                    <a:pt x="1127" y="1283"/>
                  </a:lnTo>
                  <a:lnTo>
                    <a:pt x="1127" y="1283"/>
                  </a:lnTo>
                  <a:lnTo>
                    <a:pt x="1127" y="1279"/>
                  </a:lnTo>
                  <a:lnTo>
                    <a:pt x="1127" y="1276"/>
                  </a:lnTo>
                  <a:lnTo>
                    <a:pt x="1127" y="1269"/>
                  </a:lnTo>
                  <a:lnTo>
                    <a:pt x="1127" y="1269"/>
                  </a:lnTo>
                  <a:lnTo>
                    <a:pt x="1130" y="1262"/>
                  </a:lnTo>
                  <a:lnTo>
                    <a:pt x="1130" y="1258"/>
                  </a:lnTo>
                  <a:lnTo>
                    <a:pt x="1130" y="1258"/>
                  </a:lnTo>
                  <a:lnTo>
                    <a:pt x="1130" y="1251"/>
                  </a:lnTo>
                  <a:lnTo>
                    <a:pt x="1130" y="1244"/>
                  </a:lnTo>
                  <a:lnTo>
                    <a:pt x="1134" y="1237"/>
                  </a:lnTo>
                  <a:lnTo>
                    <a:pt x="1134" y="1230"/>
                  </a:lnTo>
                  <a:lnTo>
                    <a:pt x="1134" y="1230"/>
                  </a:lnTo>
                  <a:lnTo>
                    <a:pt x="1134" y="1223"/>
                  </a:lnTo>
                  <a:lnTo>
                    <a:pt x="1134" y="1219"/>
                  </a:lnTo>
                  <a:lnTo>
                    <a:pt x="1134" y="1219"/>
                  </a:lnTo>
                  <a:lnTo>
                    <a:pt x="1134" y="1216"/>
                  </a:lnTo>
                  <a:lnTo>
                    <a:pt x="1134" y="1216"/>
                  </a:lnTo>
                  <a:lnTo>
                    <a:pt x="1130" y="1216"/>
                  </a:lnTo>
                  <a:lnTo>
                    <a:pt x="1127" y="1212"/>
                  </a:lnTo>
                  <a:lnTo>
                    <a:pt x="1123" y="1212"/>
                  </a:lnTo>
                  <a:lnTo>
                    <a:pt x="1116" y="1212"/>
                  </a:lnTo>
                  <a:lnTo>
                    <a:pt x="1109" y="1212"/>
                  </a:lnTo>
                  <a:lnTo>
                    <a:pt x="1102" y="1212"/>
                  </a:lnTo>
                  <a:lnTo>
                    <a:pt x="1095" y="1212"/>
                  </a:lnTo>
                  <a:lnTo>
                    <a:pt x="1092" y="1212"/>
                  </a:lnTo>
                  <a:lnTo>
                    <a:pt x="1092" y="1212"/>
                  </a:lnTo>
                  <a:lnTo>
                    <a:pt x="1088" y="1212"/>
                  </a:lnTo>
                  <a:lnTo>
                    <a:pt x="1085" y="1212"/>
                  </a:lnTo>
                  <a:lnTo>
                    <a:pt x="1081" y="1212"/>
                  </a:lnTo>
                  <a:lnTo>
                    <a:pt x="1081" y="1212"/>
                  </a:lnTo>
                  <a:lnTo>
                    <a:pt x="1078" y="1212"/>
                  </a:lnTo>
                  <a:lnTo>
                    <a:pt x="1078" y="1212"/>
                  </a:lnTo>
                  <a:lnTo>
                    <a:pt x="1078" y="1212"/>
                  </a:lnTo>
                  <a:lnTo>
                    <a:pt x="1074" y="1209"/>
                  </a:lnTo>
                  <a:lnTo>
                    <a:pt x="1074" y="1209"/>
                  </a:lnTo>
                  <a:lnTo>
                    <a:pt x="1074" y="1205"/>
                  </a:lnTo>
                  <a:lnTo>
                    <a:pt x="1074" y="1205"/>
                  </a:lnTo>
                  <a:lnTo>
                    <a:pt x="1074" y="1202"/>
                  </a:lnTo>
                  <a:lnTo>
                    <a:pt x="1074" y="1202"/>
                  </a:lnTo>
                  <a:lnTo>
                    <a:pt x="1074" y="1198"/>
                  </a:lnTo>
                  <a:lnTo>
                    <a:pt x="1078" y="1195"/>
                  </a:lnTo>
                  <a:lnTo>
                    <a:pt x="1078" y="1195"/>
                  </a:lnTo>
                  <a:lnTo>
                    <a:pt x="1078" y="1188"/>
                  </a:lnTo>
                  <a:lnTo>
                    <a:pt x="1074" y="1184"/>
                  </a:lnTo>
                  <a:lnTo>
                    <a:pt x="1074" y="1177"/>
                  </a:lnTo>
                  <a:lnTo>
                    <a:pt x="1078" y="1174"/>
                  </a:lnTo>
                  <a:lnTo>
                    <a:pt x="1078" y="1170"/>
                  </a:lnTo>
                  <a:lnTo>
                    <a:pt x="1078" y="1166"/>
                  </a:lnTo>
                  <a:lnTo>
                    <a:pt x="1081" y="1159"/>
                  </a:lnTo>
                  <a:lnTo>
                    <a:pt x="1081" y="1156"/>
                  </a:lnTo>
                  <a:lnTo>
                    <a:pt x="1085" y="1152"/>
                  </a:lnTo>
                  <a:lnTo>
                    <a:pt x="1085" y="1152"/>
                  </a:lnTo>
                  <a:lnTo>
                    <a:pt x="1088" y="1149"/>
                  </a:lnTo>
                  <a:lnTo>
                    <a:pt x="1088" y="1145"/>
                  </a:lnTo>
                  <a:lnTo>
                    <a:pt x="1092" y="1145"/>
                  </a:lnTo>
                  <a:lnTo>
                    <a:pt x="1092" y="1145"/>
                  </a:lnTo>
                  <a:lnTo>
                    <a:pt x="1092" y="1142"/>
                  </a:lnTo>
                  <a:lnTo>
                    <a:pt x="1092" y="1138"/>
                  </a:lnTo>
                  <a:lnTo>
                    <a:pt x="1092" y="1138"/>
                  </a:lnTo>
                  <a:lnTo>
                    <a:pt x="1088" y="1135"/>
                  </a:lnTo>
                  <a:lnTo>
                    <a:pt x="1081" y="1135"/>
                  </a:lnTo>
                  <a:lnTo>
                    <a:pt x="1081" y="1135"/>
                  </a:lnTo>
                  <a:lnTo>
                    <a:pt x="1074" y="1135"/>
                  </a:lnTo>
                  <a:lnTo>
                    <a:pt x="1067" y="1135"/>
                  </a:lnTo>
                  <a:lnTo>
                    <a:pt x="1060" y="1135"/>
                  </a:lnTo>
                  <a:lnTo>
                    <a:pt x="1056" y="1138"/>
                  </a:lnTo>
                  <a:lnTo>
                    <a:pt x="1053" y="1138"/>
                  </a:lnTo>
                  <a:lnTo>
                    <a:pt x="1049" y="1138"/>
                  </a:lnTo>
                  <a:lnTo>
                    <a:pt x="1046" y="1138"/>
                  </a:lnTo>
                  <a:lnTo>
                    <a:pt x="1046" y="1138"/>
                  </a:lnTo>
                  <a:lnTo>
                    <a:pt x="1042" y="1138"/>
                  </a:lnTo>
                  <a:lnTo>
                    <a:pt x="1039" y="1138"/>
                  </a:lnTo>
                  <a:lnTo>
                    <a:pt x="1039" y="1142"/>
                  </a:lnTo>
                  <a:lnTo>
                    <a:pt x="1039" y="1145"/>
                  </a:lnTo>
                  <a:lnTo>
                    <a:pt x="1035" y="1152"/>
                  </a:lnTo>
                  <a:lnTo>
                    <a:pt x="1035" y="1156"/>
                  </a:lnTo>
                  <a:lnTo>
                    <a:pt x="1035" y="1159"/>
                  </a:lnTo>
                  <a:lnTo>
                    <a:pt x="1035" y="1163"/>
                  </a:lnTo>
                  <a:lnTo>
                    <a:pt x="1032" y="1163"/>
                  </a:lnTo>
                  <a:lnTo>
                    <a:pt x="1028" y="1166"/>
                  </a:lnTo>
                  <a:lnTo>
                    <a:pt x="1025" y="1166"/>
                  </a:lnTo>
                  <a:lnTo>
                    <a:pt x="1021" y="1170"/>
                  </a:lnTo>
                  <a:lnTo>
                    <a:pt x="1018" y="1170"/>
                  </a:lnTo>
                  <a:lnTo>
                    <a:pt x="1014" y="1174"/>
                  </a:lnTo>
                  <a:lnTo>
                    <a:pt x="1011" y="1174"/>
                  </a:lnTo>
                  <a:lnTo>
                    <a:pt x="1004" y="1174"/>
                  </a:lnTo>
                  <a:lnTo>
                    <a:pt x="996" y="1174"/>
                  </a:lnTo>
                  <a:lnTo>
                    <a:pt x="986" y="1170"/>
                  </a:lnTo>
                  <a:lnTo>
                    <a:pt x="975" y="1170"/>
                  </a:lnTo>
                  <a:lnTo>
                    <a:pt x="968" y="1166"/>
                  </a:lnTo>
                  <a:lnTo>
                    <a:pt x="961" y="1163"/>
                  </a:lnTo>
                  <a:lnTo>
                    <a:pt x="961" y="1163"/>
                  </a:lnTo>
                  <a:lnTo>
                    <a:pt x="958" y="1159"/>
                  </a:lnTo>
                  <a:lnTo>
                    <a:pt x="954" y="1156"/>
                  </a:lnTo>
                  <a:lnTo>
                    <a:pt x="954" y="1149"/>
                  </a:lnTo>
                  <a:lnTo>
                    <a:pt x="954" y="1145"/>
                  </a:lnTo>
                  <a:lnTo>
                    <a:pt x="951" y="1142"/>
                  </a:lnTo>
                  <a:lnTo>
                    <a:pt x="951" y="1131"/>
                  </a:lnTo>
                  <a:lnTo>
                    <a:pt x="947" y="1121"/>
                  </a:lnTo>
                  <a:lnTo>
                    <a:pt x="944" y="1114"/>
                  </a:lnTo>
                  <a:lnTo>
                    <a:pt x="944" y="1110"/>
                  </a:lnTo>
                  <a:lnTo>
                    <a:pt x="940" y="1107"/>
                  </a:lnTo>
                  <a:lnTo>
                    <a:pt x="940" y="1096"/>
                  </a:lnTo>
                  <a:lnTo>
                    <a:pt x="940" y="1089"/>
                  </a:lnTo>
                  <a:lnTo>
                    <a:pt x="944" y="1085"/>
                  </a:lnTo>
                  <a:lnTo>
                    <a:pt x="940" y="1068"/>
                  </a:lnTo>
                  <a:lnTo>
                    <a:pt x="944" y="1064"/>
                  </a:lnTo>
                  <a:lnTo>
                    <a:pt x="944" y="1061"/>
                  </a:lnTo>
                  <a:lnTo>
                    <a:pt x="944" y="1054"/>
                  </a:lnTo>
                  <a:lnTo>
                    <a:pt x="944" y="1050"/>
                  </a:lnTo>
                  <a:lnTo>
                    <a:pt x="944" y="1050"/>
                  </a:lnTo>
                  <a:lnTo>
                    <a:pt x="954" y="1029"/>
                  </a:lnTo>
                  <a:lnTo>
                    <a:pt x="975" y="1022"/>
                  </a:lnTo>
                  <a:lnTo>
                    <a:pt x="979" y="1015"/>
                  </a:lnTo>
                  <a:lnTo>
                    <a:pt x="989" y="1015"/>
                  </a:lnTo>
                  <a:lnTo>
                    <a:pt x="996" y="1011"/>
                  </a:lnTo>
                  <a:lnTo>
                    <a:pt x="1004" y="1011"/>
                  </a:lnTo>
                  <a:lnTo>
                    <a:pt x="1007" y="1015"/>
                  </a:lnTo>
                  <a:lnTo>
                    <a:pt x="1011" y="1015"/>
                  </a:lnTo>
                  <a:lnTo>
                    <a:pt x="1025" y="1015"/>
                  </a:lnTo>
                  <a:lnTo>
                    <a:pt x="1039" y="1011"/>
                  </a:lnTo>
                  <a:lnTo>
                    <a:pt x="1046" y="1011"/>
                  </a:lnTo>
                  <a:lnTo>
                    <a:pt x="1049" y="1008"/>
                  </a:lnTo>
                  <a:lnTo>
                    <a:pt x="1049" y="1008"/>
                  </a:lnTo>
                  <a:lnTo>
                    <a:pt x="1053" y="1004"/>
                  </a:lnTo>
                  <a:lnTo>
                    <a:pt x="1053" y="1004"/>
                  </a:lnTo>
                  <a:lnTo>
                    <a:pt x="1067" y="1001"/>
                  </a:lnTo>
                  <a:lnTo>
                    <a:pt x="1088" y="1004"/>
                  </a:lnTo>
                  <a:lnTo>
                    <a:pt x="1109" y="1004"/>
                  </a:lnTo>
                  <a:lnTo>
                    <a:pt x="1120" y="1008"/>
                  </a:lnTo>
                  <a:lnTo>
                    <a:pt x="1127" y="1008"/>
                  </a:lnTo>
                  <a:lnTo>
                    <a:pt x="1130" y="1011"/>
                  </a:lnTo>
                  <a:lnTo>
                    <a:pt x="1134" y="1015"/>
                  </a:lnTo>
                  <a:lnTo>
                    <a:pt x="1137" y="1019"/>
                  </a:lnTo>
                  <a:lnTo>
                    <a:pt x="1137" y="1026"/>
                  </a:lnTo>
                  <a:lnTo>
                    <a:pt x="1137" y="1029"/>
                  </a:lnTo>
                  <a:lnTo>
                    <a:pt x="1137" y="1029"/>
                  </a:lnTo>
                  <a:lnTo>
                    <a:pt x="1141" y="1043"/>
                  </a:lnTo>
                  <a:lnTo>
                    <a:pt x="1144" y="1054"/>
                  </a:lnTo>
                  <a:lnTo>
                    <a:pt x="1152" y="1064"/>
                  </a:lnTo>
                  <a:lnTo>
                    <a:pt x="1155" y="1071"/>
                  </a:lnTo>
                  <a:lnTo>
                    <a:pt x="1162" y="1075"/>
                  </a:lnTo>
                  <a:lnTo>
                    <a:pt x="1166" y="1078"/>
                  </a:lnTo>
                  <a:lnTo>
                    <a:pt x="1166" y="1078"/>
                  </a:lnTo>
                  <a:lnTo>
                    <a:pt x="1173" y="1085"/>
                  </a:lnTo>
                  <a:lnTo>
                    <a:pt x="1176" y="1089"/>
                  </a:lnTo>
                  <a:lnTo>
                    <a:pt x="1180" y="1089"/>
                  </a:lnTo>
                  <a:lnTo>
                    <a:pt x="1183" y="1085"/>
                  </a:lnTo>
                  <a:lnTo>
                    <a:pt x="1183" y="1085"/>
                  </a:lnTo>
                  <a:lnTo>
                    <a:pt x="1187" y="1085"/>
                  </a:lnTo>
                  <a:lnTo>
                    <a:pt x="1187" y="1061"/>
                  </a:lnTo>
                  <a:lnTo>
                    <a:pt x="1180" y="1043"/>
                  </a:lnTo>
                  <a:lnTo>
                    <a:pt x="1173" y="1033"/>
                  </a:lnTo>
                  <a:lnTo>
                    <a:pt x="1169" y="1026"/>
                  </a:lnTo>
                  <a:lnTo>
                    <a:pt x="1166" y="1019"/>
                  </a:lnTo>
                  <a:lnTo>
                    <a:pt x="1162" y="1008"/>
                  </a:lnTo>
                  <a:lnTo>
                    <a:pt x="1162" y="1001"/>
                  </a:lnTo>
                  <a:lnTo>
                    <a:pt x="1162" y="997"/>
                  </a:lnTo>
                  <a:lnTo>
                    <a:pt x="1162" y="994"/>
                  </a:lnTo>
                  <a:lnTo>
                    <a:pt x="1162" y="987"/>
                  </a:lnTo>
                  <a:lnTo>
                    <a:pt x="1166" y="980"/>
                  </a:lnTo>
                  <a:lnTo>
                    <a:pt x="1169" y="976"/>
                  </a:lnTo>
                  <a:lnTo>
                    <a:pt x="1169" y="976"/>
                  </a:lnTo>
                  <a:lnTo>
                    <a:pt x="1176" y="966"/>
                  </a:lnTo>
                  <a:lnTo>
                    <a:pt x="1187" y="959"/>
                  </a:lnTo>
                  <a:lnTo>
                    <a:pt x="1194" y="952"/>
                  </a:lnTo>
                  <a:lnTo>
                    <a:pt x="1204" y="941"/>
                  </a:lnTo>
                  <a:lnTo>
                    <a:pt x="1211" y="934"/>
                  </a:lnTo>
                  <a:lnTo>
                    <a:pt x="1215" y="930"/>
                  </a:lnTo>
                  <a:lnTo>
                    <a:pt x="1218" y="927"/>
                  </a:lnTo>
                  <a:lnTo>
                    <a:pt x="1222" y="927"/>
                  </a:lnTo>
                  <a:lnTo>
                    <a:pt x="1225" y="920"/>
                  </a:lnTo>
                  <a:lnTo>
                    <a:pt x="1225" y="916"/>
                  </a:lnTo>
                  <a:lnTo>
                    <a:pt x="1229" y="913"/>
                  </a:lnTo>
                  <a:lnTo>
                    <a:pt x="1233" y="913"/>
                  </a:lnTo>
                  <a:lnTo>
                    <a:pt x="1233" y="913"/>
                  </a:lnTo>
                  <a:lnTo>
                    <a:pt x="1236" y="913"/>
                  </a:lnTo>
                  <a:lnTo>
                    <a:pt x="1236" y="909"/>
                  </a:lnTo>
                  <a:lnTo>
                    <a:pt x="1240" y="909"/>
                  </a:lnTo>
                  <a:lnTo>
                    <a:pt x="1240" y="906"/>
                  </a:lnTo>
                  <a:lnTo>
                    <a:pt x="1240" y="906"/>
                  </a:lnTo>
                  <a:lnTo>
                    <a:pt x="1236" y="902"/>
                  </a:lnTo>
                  <a:lnTo>
                    <a:pt x="1236" y="902"/>
                  </a:lnTo>
                  <a:lnTo>
                    <a:pt x="1233" y="902"/>
                  </a:lnTo>
                  <a:lnTo>
                    <a:pt x="1233" y="892"/>
                  </a:lnTo>
                  <a:lnTo>
                    <a:pt x="1229" y="888"/>
                  </a:lnTo>
                  <a:lnTo>
                    <a:pt x="1229" y="881"/>
                  </a:lnTo>
                  <a:lnTo>
                    <a:pt x="1229" y="881"/>
                  </a:lnTo>
                  <a:lnTo>
                    <a:pt x="1236" y="881"/>
                  </a:lnTo>
                  <a:lnTo>
                    <a:pt x="1240" y="878"/>
                  </a:lnTo>
                  <a:lnTo>
                    <a:pt x="1243" y="878"/>
                  </a:lnTo>
                  <a:lnTo>
                    <a:pt x="1243" y="874"/>
                  </a:lnTo>
                  <a:lnTo>
                    <a:pt x="1243" y="867"/>
                  </a:lnTo>
                  <a:lnTo>
                    <a:pt x="1243" y="863"/>
                  </a:lnTo>
                  <a:lnTo>
                    <a:pt x="1240" y="860"/>
                  </a:lnTo>
                  <a:lnTo>
                    <a:pt x="1240" y="860"/>
                  </a:lnTo>
                  <a:lnTo>
                    <a:pt x="1236" y="853"/>
                  </a:lnTo>
                  <a:lnTo>
                    <a:pt x="1236" y="853"/>
                  </a:lnTo>
                  <a:lnTo>
                    <a:pt x="1236" y="849"/>
                  </a:lnTo>
                  <a:lnTo>
                    <a:pt x="1236" y="849"/>
                  </a:lnTo>
                  <a:lnTo>
                    <a:pt x="1236" y="849"/>
                  </a:lnTo>
                  <a:lnTo>
                    <a:pt x="1247" y="856"/>
                  </a:lnTo>
                  <a:lnTo>
                    <a:pt x="1250" y="846"/>
                  </a:lnTo>
                  <a:lnTo>
                    <a:pt x="1254" y="856"/>
                  </a:lnTo>
                  <a:lnTo>
                    <a:pt x="1254" y="860"/>
                  </a:lnTo>
                  <a:lnTo>
                    <a:pt x="1254" y="863"/>
                  </a:lnTo>
                  <a:lnTo>
                    <a:pt x="1257" y="867"/>
                  </a:lnTo>
                  <a:lnTo>
                    <a:pt x="1261" y="867"/>
                  </a:lnTo>
                  <a:lnTo>
                    <a:pt x="1261" y="863"/>
                  </a:lnTo>
                  <a:lnTo>
                    <a:pt x="1261" y="856"/>
                  </a:lnTo>
                  <a:lnTo>
                    <a:pt x="1264" y="849"/>
                  </a:lnTo>
                  <a:lnTo>
                    <a:pt x="1264" y="846"/>
                  </a:lnTo>
                  <a:lnTo>
                    <a:pt x="1264" y="839"/>
                  </a:lnTo>
                  <a:lnTo>
                    <a:pt x="1264" y="832"/>
                  </a:lnTo>
                  <a:lnTo>
                    <a:pt x="1264" y="825"/>
                  </a:lnTo>
                  <a:lnTo>
                    <a:pt x="1261" y="825"/>
                  </a:lnTo>
                  <a:lnTo>
                    <a:pt x="1257" y="818"/>
                  </a:lnTo>
                  <a:lnTo>
                    <a:pt x="1257" y="814"/>
                  </a:lnTo>
                  <a:lnTo>
                    <a:pt x="1261" y="814"/>
                  </a:lnTo>
                  <a:lnTo>
                    <a:pt x="1264" y="811"/>
                  </a:lnTo>
                  <a:lnTo>
                    <a:pt x="1264" y="811"/>
                  </a:lnTo>
                  <a:lnTo>
                    <a:pt x="1268" y="814"/>
                  </a:lnTo>
                  <a:lnTo>
                    <a:pt x="1275" y="814"/>
                  </a:lnTo>
                  <a:lnTo>
                    <a:pt x="1282" y="811"/>
                  </a:lnTo>
                  <a:lnTo>
                    <a:pt x="1289" y="811"/>
                  </a:lnTo>
                  <a:lnTo>
                    <a:pt x="1292" y="807"/>
                  </a:lnTo>
                  <a:lnTo>
                    <a:pt x="1296" y="807"/>
                  </a:lnTo>
                  <a:lnTo>
                    <a:pt x="1303" y="807"/>
                  </a:lnTo>
                  <a:lnTo>
                    <a:pt x="1310" y="807"/>
                  </a:lnTo>
                  <a:lnTo>
                    <a:pt x="1314" y="807"/>
                  </a:lnTo>
                  <a:lnTo>
                    <a:pt x="1321" y="804"/>
                  </a:lnTo>
                  <a:lnTo>
                    <a:pt x="1321" y="800"/>
                  </a:lnTo>
                  <a:lnTo>
                    <a:pt x="1321" y="797"/>
                  </a:lnTo>
                  <a:lnTo>
                    <a:pt x="1314" y="797"/>
                  </a:lnTo>
                  <a:lnTo>
                    <a:pt x="1310" y="797"/>
                  </a:lnTo>
                  <a:lnTo>
                    <a:pt x="1307" y="793"/>
                  </a:lnTo>
                  <a:lnTo>
                    <a:pt x="1303" y="793"/>
                  </a:lnTo>
                  <a:lnTo>
                    <a:pt x="1299" y="793"/>
                  </a:lnTo>
                  <a:lnTo>
                    <a:pt x="1299" y="790"/>
                  </a:lnTo>
                  <a:lnTo>
                    <a:pt x="1299" y="786"/>
                  </a:lnTo>
                  <a:lnTo>
                    <a:pt x="1303" y="782"/>
                  </a:lnTo>
                  <a:lnTo>
                    <a:pt x="1310" y="779"/>
                  </a:lnTo>
                  <a:lnTo>
                    <a:pt x="1310" y="775"/>
                  </a:lnTo>
                  <a:lnTo>
                    <a:pt x="1314" y="775"/>
                  </a:lnTo>
                  <a:lnTo>
                    <a:pt x="1317" y="772"/>
                  </a:lnTo>
                  <a:lnTo>
                    <a:pt x="1321" y="765"/>
                  </a:lnTo>
                  <a:lnTo>
                    <a:pt x="1324" y="761"/>
                  </a:lnTo>
                  <a:lnTo>
                    <a:pt x="1328" y="758"/>
                  </a:lnTo>
                  <a:lnTo>
                    <a:pt x="1328" y="754"/>
                  </a:lnTo>
                  <a:lnTo>
                    <a:pt x="1338" y="754"/>
                  </a:lnTo>
                  <a:lnTo>
                    <a:pt x="1345" y="751"/>
                  </a:lnTo>
                  <a:lnTo>
                    <a:pt x="1349" y="747"/>
                  </a:lnTo>
                  <a:lnTo>
                    <a:pt x="1352" y="747"/>
                  </a:lnTo>
                  <a:lnTo>
                    <a:pt x="1359" y="744"/>
                  </a:lnTo>
                  <a:lnTo>
                    <a:pt x="1359" y="744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66" y="740"/>
                  </a:lnTo>
                  <a:lnTo>
                    <a:pt x="1373" y="737"/>
                  </a:lnTo>
                  <a:lnTo>
                    <a:pt x="1380" y="733"/>
                  </a:lnTo>
                  <a:lnTo>
                    <a:pt x="1384" y="733"/>
                  </a:lnTo>
                  <a:lnTo>
                    <a:pt x="1384" y="730"/>
                  </a:lnTo>
                  <a:lnTo>
                    <a:pt x="1391" y="730"/>
                  </a:lnTo>
                  <a:lnTo>
                    <a:pt x="1395" y="733"/>
                  </a:lnTo>
                  <a:lnTo>
                    <a:pt x="1395" y="733"/>
                  </a:lnTo>
                  <a:lnTo>
                    <a:pt x="1391" y="737"/>
                  </a:lnTo>
                  <a:lnTo>
                    <a:pt x="1391" y="740"/>
                  </a:lnTo>
                  <a:lnTo>
                    <a:pt x="1388" y="740"/>
                  </a:lnTo>
                  <a:lnTo>
                    <a:pt x="1384" y="744"/>
                  </a:lnTo>
                  <a:lnTo>
                    <a:pt x="1384" y="744"/>
                  </a:lnTo>
                  <a:lnTo>
                    <a:pt x="1373" y="747"/>
                  </a:lnTo>
                  <a:lnTo>
                    <a:pt x="1370" y="751"/>
                  </a:lnTo>
                  <a:lnTo>
                    <a:pt x="1370" y="754"/>
                  </a:lnTo>
                  <a:lnTo>
                    <a:pt x="1370" y="761"/>
                  </a:lnTo>
                  <a:lnTo>
                    <a:pt x="1373" y="761"/>
                  </a:lnTo>
                  <a:lnTo>
                    <a:pt x="1373" y="765"/>
                  </a:lnTo>
                  <a:lnTo>
                    <a:pt x="1377" y="765"/>
                  </a:lnTo>
                  <a:lnTo>
                    <a:pt x="1384" y="765"/>
                  </a:lnTo>
                  <a:lnTo>
                    <a:pt x="1391" y="761"/>
                  </a:lnTo>
                  <a:lnTo>
                    <a:pt x="1398" y="758"/>
                  </a:lnTo>
                  <a:lnTo>
                    <a:pt x="1405" y="754"/>
                  </a:lnTo>
                  <a:lnTo>
                    <a:pt x="1412" y="751"/>
                  </a:lnTo>
                  <a:lnTo>
                    <a:pt x="1419" y="751"/>
                  </a:lnTo>
                  <a:lnTo>
                    <a:pt x="1419" y="747"/>
                  </a:lnTo>
                  <a:lnTo>
                    <a:pt x="1426" y="747"/>
                  </a:lnTo>
                  <a:lnTo>
                    <a:pt x="1426" y="744"/>
                  </a:lnTo>
                  <a:lnTo>
                    <a:pt x="1426" y="740"/>
                  </a:lnTo>
                  <a:lnTo>
                    <a:pt x="1423" y="737"/>
                  </a:lnTo>
                  <a:lnTo>
                    <a:pt x="1419" y="737"/>
                  </a:lnTo>
                  <a:lnTo>
                    <a:pt x="1419" y="737"/>
                  </a:lnTo>
                  <a:lnTo>
                    <a:pt x="1412" y="733"/>
                  </a:lnTo>
                  <a:lnTo>
                    <a:pt x="1405" y="730"/>
                  </a:lnTo>
                  <a:lnTo>
                    <a:pt x="1398" y="723"/>
                  </a:lnTo>
                  <a:lnTo>
                    <a:pt x="1395" y="716"/>
                  </a:lnTo>
                  <a:lnTo>
                    <a:pt x="1391" y="712"/>
                  </a:lnTo>
                  <a:lnTo>
                    <a:pt x="1388" y="708"/>
                  </a:lnTo>
                  <a:lnTo>
                    <a:pt x="1384" y="705"/>
                  </a:lnTo>
                  <a:lnTo>
                    <a:pt x="1384" y="698"/>
                  </a:lnTo>
                  <a:lnTo>
                    <a:pt x="1384" y="694"/>
                  </a:lnTo>
                  <a:lnTo>
                    <a:pt x="1384" y="691"/>
                  </a:lnTo>
                  <a:lnTo>
                    <a:pt x="1388" y="691"/>
                  </a:lnTo>
                  <a:lnTo>
                    <a:pt x="1384" y="684"/>
                  </a:lnTo>
                  <a:lnTo>
                    <a:pt x="1384" y="684"/>
                  </a:lnTo>
                  <a:lnTo>
                    <a:pt x="1380" y="684"/>
                  </a:lnTo>
                  <a:lnTo>
                    <a:pt x="1377" y="684"/>
                  </a:lnTo>
                  <a:lnTo>
                    <a:pt x="1377" y="684"/>
                  </a:lnTo>
                  <a:lnTo>
                    <a:pt x="1373" y="684"/>
                  </a:lnTo>
                  <a:lnTo>
                    <a:pt x="1373" y="677"/>
                  </a:lnTo>
                  <a:lnTo>
                    <a:pt x="1380" y="677"/>
                  </a:lnTo>
                  <a:lnTo>
                    <a:pt x="1388" y="673"/>
                  </a:lnTo>
                  <a:lnTo>
                    <a:pt x="1391" y="670"/>
                  </a:lnTo>
                  <a:lnTo>
                    <a:pt x="1395" y="666"/>
                  </a:lnTo>
                  <a:lnTo>
                    <a:pt x="1395" y="663"/>
                  </a:lnTo>
                  <a:lnTo>
                    <a:pt x="1391" y="659"/>
                  </a:lnTo>
                  <a:lnTo>
                    <a:pt x="1388" y="656"/>
                  </a:lnTo>
                  <a:lnTo>
                    <a:pt x="1384" y="656"/>
                  </a:lnTo>
                  <a:lnTo>
                    <a:pt x="1380" y="656"/>
                  </a:lnTo>
                  <a:lnTo>
                    <a:pt x="1377" y="659"/>
                  </a:lnTo>
                  <a:lnTo>
                    <a:pt x="1373" y="659"/>
                  </a:lnTo>
                  <a:lnTo>
                    <a:pt x="1359" y="663"/>
                  </a:lnTo>
                  <a:lnTo>
                    <a:pt x="1349" y="666"/>
                  </a:lnTo>
                  <a:lnTo>
                    <a:pt x="1342" y="673"/>
                  </a:lnTo>
                  <a:lnTo>
                    <a:pt x="1338" y="677"/>
                  </a:lnTo>
                  <a:lnTo>
                    <a:pt x="1338" y="677"/>
                  </a:lnTo>
                  <a:lnTo>
                    <a:pt x="1331" y="684"/>
                  </a:lnTo>
                  <a:lnTo>
                    <a:pt x="1324" y="691"/>
                  </a:lnTo>
                  <a:lnTo>
                    <a:pt x="1314" y="698"/>
                  </a:lnTo>
                  <a:lnTo>
                    <a:pt x="1307" y="701"/>
                  </a:lnTo>
                  <a:lnTo>
                    <a:pt x="1303" y="705"/>
                  </a:lnTo>
                  <a:lnTo>
                    <a:pt x="1299" y="705"/>
                  </a:lnTo>
                  <a:lnTo>
                    <a:pt x="1307" y="698"/>
                  </a:lnTo>
                  <a:lnTo>
                    <a:pt x="1314" y="691"/>
                  </a:lnTo>
                  <a:lnTo>
                    <a:pt x="1321" y="684"/>
                  </a:lnTo>
                  <a:lnTo>
                    <a:pt x="1324" y="673"/>
                  </a:lnTo>
                  <a:lnTo>
                    <a:pt x="1331" y="666"/>
                  </a:lnTo>
                  <a:lnTo>
                    <a:pt x="1335" y="659"/>
                  </a:lnTo>
                  <a:lnTo>
                    <a:pt x="1338" y="656"/>
                  </a:lnTo>
                  <a:lnTo>
                    <a:pt x="1338" y="656"/>
                  </a:lnTo>
                  <a:lnTo>
                    <a:pt x="1356" y="645"/>
                  </a:lnTo>
                  <a:lnTo>
                    <a:pt x="1366" y="638"/>
                  </a:lnTo>
                  <a:lnTo>
                    <a:pt x="1377" y="634"/>
                  </a:lnTo>
                  <a:lnTo>
                    <a:pt x="1384" y="631"/>
                  </a:lnTo>
                  <a:lnTo>
                    <a:pt x="1388" y="631"/>
                  </a:lnTo>
                  <a:lnTo>
                    <a:pt x="1405" y="634"/>
                  </a:lnTo>
                  <a:lnTo>
                    <a:pt x="1430" y="634"/>
                  </a:lnTo>
                  <a:lnTo>
                    <a:pt x="1447" y="634"/>
                  </a:lnTo>
                  <a:lnTo>
                    <a:pt x="1454" y="631"/>
                  </a:lnTo>
                  <a:lnTo>
                    <a:pt x="1465" y="631"/>
                  </a:lnTo>
                  <a:lnTo>
                    <a:pt x="1472" y="627"/>
                  </a:lnTo>
                  <a:lnTo>
                    <a:pt x="1476" y="620"/>
                  </a:lnTo>
                  <a:lnTo>
                    <a:pt x="1476" y="617"/>
                  </a:lnTo>
                  <a:lnTo>
                    <a:pt x="1476" y="613"/>
                  </a:lnTo>
                  <a:lnTo>
                    <a:pt x="1476" y="613"/>
                  </a:lnTo>
                  <a:lnTo>
                    <a:pt x="1483" y="606"/>
                  </a:lnTo>
                  <a:lnTo>
                    <a:pt x="1486" y="603"/>
                  </a:lnTo>
                  <a:lnTo>
                    <a:pt x="1493" y="599"/>
                  </a:lnTo>
                  <a:lnTo>
                    <a:pt x="1497" y="599"/>
                  </a:lnTo>
                  <a:lnTo>
                    <a:pt x="1500" y="599"/>
                  </a:lnTo>
                  <a:lnTo>
                    <a:pt x="1500" y="599"/>
                  </a:lnTo>
                  <a:lnTo>
                    <a:pt x="1507" y="596"/>
                  </a:lnTo>
                  <a:lnTo>
                    <a:pt x="1511" y="589"/>
                  </a:lnTo>
                  <a:lnTo>
                    <a:pt x="1514" y="578"/>
                  </a:lnTo>
                  <a:lnTo>
                    <a:pt x="1514" y="571"/>
                  </a:lnTo>
                  <a:lnTo>
                    <a:pt x="1511" y="561"/>
                  </a:lnTo>
                  <a:lnTo>
                    <a:pt x="1507" y="553"/>
                  </a:lnTo>
                  <a:lnTo>
                    <a:pt x="1500" y="550"/>
                  </a:lnTo>
                  <a:lnTo>
                    <a:pt x="1497" y="546"/>
                  </a:lnTo>
                  <a:lnTo>
                    <a:pt x="1497" y="546"/>
                  </a:lnTo>
                  <a:lnTo>
                    <a:pt x="1493" y="539"/>
                  </a:lnTo>
                  <a:lnTo>
                    <a:pt x="1490" y="532"/>
                  </a:lnTo>
                  <a:lnTo>
                    <a:pt x="1490" y="529"/>
                  </a:lnTo>
                  <a:lnTo>
                    <a:pt x="1490" y="529"/>
                  </a:lnTo>
                  <a:lnTo>
                    <a:pt x="1490" y="529"/>
                  </a:lnTo>
                  <a:lnTo>
                    <a:pt x="1469" y="529"/>
                  </a:lnTo>
                  <a:lnTo>
                    <a:pt x="1465" y="532"/>
                  </a:lnTo>
                  <a:lnTo>
                    <a:pt x="1462" y="532"/>
                  </a:lnTo>
                  <a:lnTo>
                    <a:pt x="1458" y="532"/>
                  </a:lnTo>
                  <a:lnTo>
                    <a:pt x="1458" y="529"/>
                  </a:lnTo>
                  <a:lnTo>
                    <a:pt x="1454" y="529"/>
                  </a:lnTo>
                  <a:lnTo>
                    <a:pt x="1451" y="518"/>
                  </a:lnTo>
                  <a:lnTo>
                    <a:pt x="1447" y="508"/>
                  </a:lnTo>
                  <a:lnTo>
                    <a:pt x="1444" y="494"/>
                  </a:lnTo>
                  <a:lnTo>
                    <a:pt x="1440" y="487"/>
                  </a:lnTo>
                  <a:lnTo>
                    <a:pt x="1440" y="479"/>
                  </a:lnTo>
                  <a:lnTo>
                    <a:pt x="1440" y="479"/>
                  </a:lnTo>
                  <a:lnTo>
                    <a:pt x="1440" y="479"/>
                  </a:lnTo>
                  <a:lnTo>
                    <a:pt x="1440" y="483"/>
                  </a:lnTo>
                  <a:lnTo>
                    <a:pt x="1437" y="472"/>
                  </a:lnTo>
                  <a:lnTo>
                    <a:pt x="1426" y="455"/>
                  </a:lnTo>
                  <a:lnTo>
                    <a:pt x="1419" y="437"/>
                  </a:lnTo>
                  <a:lnTo>
                    <a:pt x="1412" y="423"/>
                  </a:lnTo>
                  <a:lnTo>
                    <a:pt x="1409" y="416"/>
                  </a:lnTo>
                  <a:lnTo>
                    <a:pt x="1405" y="405"/>
                  </a:lnTo>
                  <a:lnTo>
                    <a:pt x="1398" y="398"/>
                  </a:lnTo>
                  <a:lnTo>
                    <a:pt x="1395" y="391"/>
                  </a:lnTo>
                  <a:lnTo>
                    <a:pt x="1391" y="391"/>
                  </a:lnTo>
                  <a:lnTo>
                    <a:pt x="1388" y="391"/>
                  </a:lnTo>
                  <a:lnTo>
                    <a:pt x="1384" y="391"/>
                  </a:lnTo>
                  <a:lnTo>
                    <a:pt x="1384" y="395"/>
                  </a:lnTo>
                  <a:lnTo>
                    <a:pt x="1388" y="405"/>
                  </a:lnTo>
                  <a:lnTo>
                    <a:pt x="1384" y="413"/>
                  </a:lnTo>
                  <a:lnTo>
                    <a:pt x="1380" y="420"/>
                  </a:lnTo>
                  <a:lnTo>
                    <a:pt x="1377" y="423"/>
                  </a:lnTo>
                  <a:lnTo>
                    <a:pt x="1370" y="427"/>
                  </a:lnTo>
                  <a:lnTo>
                    <a:pt x="1366" y="427"/>
                  </a:lnTo>
                  <a:lnTo>
                    <a:pt x="1366" y="427"/>
                  </a:lnTo>
                  <a:lnTo>
                    <a:pt x="1356" y="430"/>
                  </a:lnTo>
                  <a:lnTo>
                    <a:pt x="1349" y="434"/>
                  </a:lnTo>
                  <a:lnTo>
                    <a:pt x="1342" y="434"/>
                  </a:lnTo>
                  <a:lnTo>
                    <a:pt x="1338" y="430"/>
                  </a:lnTo>
                  <a:lnTo>
                    <a:pt x="1335" y="427"/>
                  </a:lnTo>
                  <a:lnTo>
                    <a:pt x="1335" y="427"/>
                  </a:lnTo>
                  <a:lnTo>
                    <a:pt x="1331" y="423"/>
                  </a:lnTo>
                  <a:lnTo>
                    <a:pt x="1331" y="423"/>
                  </a:lnTo>
                  <a:lnTo>
                    <a:pt x="1328" y="413"/>
                  </a:lnTo>
                  <a:lnTo>
                    <a:pt x="1328" y="405"/>
                  </a:lnTo>
                  <a:lnTo>
                    <a:pt x="1328" y="395"/>
                  </a:lnTo>
                  <a:lnTo>
                    <a:pt x="1328" y="391"/>
                  </a:lnTo>
                  <a:lnTo>
                    <a:pt x="1331" y="388"/>
                  </a:lnTo>
                  <a:lnTo>
                    <a:pt x="1324" y="374"/>
                  </a:lnTo>
                  <a:lnTo>
                    <a:pt x="1328" y="370"/>
                  </a:lnTo>
                  <a:lnTo>
                    <a:pt x="1328" y="367"/>
                  </a:lnTo>
                  <a:lnTo>
                    <a:pt x="1324" y="363"/>
                  </a:lnTo>
                  <a:lnTo>
                    <a:pt x="1324" y="363"/>
                  </a:lnTo>
                  <a:lnTo>
                    <a:pt x="1321" y="360"/>
                  </a:lnTo>
                  <a:lnTo>
                    <a:pt x="1314" y="356"/>
                  </a:lnTo>
                  <a:lnTo>
                    <a:pt x="1310" y="353"/>
                  </a:lnTo>
                  <a:lnTo>
                    <a:pt x="1307" y="349"/>
                  </a:lnTo>
                  <a:lnTo>
                    <a:pt x="1303" y="346"/>
                  </a:lnTo>
                  <a:lnTo>
                    <a:pt x="1303" y="346"/>
                  </a:lnTo>
                  <a:lnTo>
                    <a:pt x="1296" y="335"/>
                  </a:lnTo>
                  <a:lnTo>
                    <a:pt x="1289" y="332"/>
                  </a:lnTo>
                  <a:lnTo>
                    <a:pt x="1282" y="332"/>
                  </a:lnTo>
                  <a:lnTo>
                    <a:pt x="1278" y="328"/>
                  </a:lnTo>
                  <a:lnTo>
                    <a:pt x="1275" y="328"/>
                  </a:lnTo>
                  <a:lnTo>
                    <a:pt x="1236" y="328"/>
                  </a:lnTo>
                  <a:lnTo>
                    <a:pt x="1225" y="324"/>
                  </a:lnTo>
                  <a:lnTo>
                    <a:pt x="1222" y="324"/>
                  </a:lnTo>
                  <a:lnTo>
                    <a:pt x="1218" y="328"/>
                  </a:lnTo>
                  <a:lnTo>
                    <a:pt x="1215" y="335"/>
                  </a:lnTo>
                  <a:lnTo>
                    <a:pt x="1211" y="339"/>
                  </a:lnTo>
                  <a:lnTo>
                    <a:pt x="1211" y="342"/>
                  </a:lnTo>
                  <a:lnTo>
                    <a:pt x="1211" y="342"/>
                  </a:lnTo>
                  <a:lnTo>
                    <a:pt x="1208" y="346"/>
                  </a:lnTo>
                  <a:lnTo>
                    <a:pt x="1208" y="353"/>
                  </a:lnTo>
                  <a:lnTo>
                    <a:pt x="1208" y="356"/>
                  </a:lnTo>
                  <a:lnTo>
                    <a:pt x="1208" y="363"/>
                  </a:lnTo>
                  <a:lnTo>
                    <a:pt x="1208" y="363"/>
                  </a:lnTo>
                  <a:lnTo>
                    <a:pt x="1215" y="370"/>
                  </a:lnTo>
                  <a:lnTo>
                    <a:pt x="1215" y="377"/>
                  </a:lnTo>
                  <a:lnTo>
                    <a:pt x="1218" y="384"/>
                  </a:lnTo>
                  <a:lnTo>
                    <a:pt x="1218" y="388"/>
                  </a:lnTo>
                  <a:lnTo>
                    <a:pt x="1211" y="402"/>
                  </a:lnTo>
                  <a:lnTo>
                    <a:pt x="1208" y="416"/>
                  </a:lnTo>
                  <a:lnTo>
                    <a:pt x="1204" y="423"/>
                  </a:lnTo>
                  <a:lnTo>
                    <a:pt x="1204" y="430"/>
                  </a:lnTo>
                  <a:lnTo>
                    <a:pt x="1204" y="430"/>
                  </a:lnTo>
                  <a:lnTo>
                    <a:pt x="1211" y="444"/>
                  </a:lnTo>
                  <a:lnTo>
                    <a:pt x="1215" y="465"/>
                  </a:lnTo>
                  <a:lnTo>
                    <a:pt x="1218" y="483"/>
                  </a:lnTo>
                  <a:lnTo>
                    <a:pt x="1222" y="490"/>
                  </a:lnTo>
                  <a:lnTo>
                    <a:pt x="1218" y="501"/>
                  </a:lnTo>
                  <a:lnTo>
                    <a:pt x="1218" y="504"/>
                  </a:lnTo>
                  <a:lnTo>
                    <a:pt x="1215" y="511"/>
                  </a:lnTo>
                  <a:lnTo>
                    <a:pt x="1211" y="511"/>
                  </a:lnTo>
                  <a:lnTo>
                    <a:pt x="1208" y="511"/>
                  </a:lnTo>
                  <a:lnTo>
                    <a:pt x="1204" y="522"/>
                  </a:lnTo>
                  <a:lnTo>
                    <a:pt x="1201" y="525"/>
                  </a:lnTo>
                  <a:lnTo>
                    <a:pt x="1194" y="529"/>
                  </a:lnTo>
                  <a:lnTo>
                    <a:pt x="1190" y="532"/>
                  </a:lnTo>
                  <a:lnTo>
                    <a:pt x="1190" y="532"/>
                  </a:lnTo>
                  <a:lnTo>
                    <a:pt x="1190" y="536"/>
                  </a:lnTo>
                  <a:lnTo>
                    <a:pt x="1190" y="543"/>
                  </a:lnTo>
                  <a:lnTo>
                    <a:pt x="1194" y="550"/>
                  </a:lnTo>
                  <a:lnTo>
                    <a:pt x="1190" y="557"/>
                  </a:lnTo>
                  <a:lnTo>
                    <a:pt x="1190" y="564"/>
                  </a:lnTo>
                  <a:lnTo>
                    <a:pt x="1190" y="564"/>
                  </a:lnTo>
                  <a:lnTo>
                    <a:pt x="1194" y="571"/>
                  </a:lnTo>
                  <a:lnTo>
                    <a:pt x="1194" y="578"/>
                  </a:lnTo>
                  <a:lnTo>
                    <a:pt x="1197" y="582"/>
                  </a:lnTo>
                  <a:lnTo>
                    <a:pt x="1201" y="585"/>
                  </a:lnTo>
                  <a:lnTo>
                    <a:pt x="1201" y="589"/>
                  </a:lnTo>
                  <a:lnTo>
                    <a:pt x="1201" y="596"/>
                  </a:lnTo>
                  <a:lnTo>
                    <a:pt x="1197" y="603"/>
                  </a:lnTo>
                  <a:lnTo>
                    <a:pt x="1194" y="606"/>
                  </a:lnTo>
                  <a:lnTo>
                    <a:pt x="1194" y="610"/>
                  </a:lnTo>
                  <a:lnTo>
                    <a:pt x="1190" y="610"/>
                  </a:lnTo>
                  <a:lnTo>
                    <a:pt x="1187" y="617"/>
                  </a:lnTo>
                  <a:lnTo>
                    <a:pt x="1183" y="620"/>
                  </a:lnTo>
                  <a:lnTo>
                    <a:pt x="1180" y="617"/>
                  </a:lnTo>
                  <a:lnTo>
                    <a:pt x="1176" y="617"/>
                  </a:lnTo>
                  <a:lnTo>
                    <a:pt x="1173" y="613"/>
                  </a:lnTo>
                  <a:lnTo>
                    <a:pt x="1173" y="610"/>
                  </a:lnTo>
                  <a:lnTo>
                    <a:pt x="1169" y="606"/>
                  </a:lnTo>
                  <a:lnTo>
                    <a:pt x="1169" y="603"/>
                  </a:lnTo>
                  <a:lnTo>
                    <a:pt x="1166" y="596"/>
                  </a:lnTo>
                  <a:lnTo>
                    <a:pt x="1162" y="592"/>
                  </a:lnTo>
                  <a:lnTo>
                    <a:pt x="1162" y="592"/>
                  </a:lnTo>
                  <a:lnTo>
                    <a:pt x="1155" y="589"/>
                  </a:lnTo>
                  <a:lnTo>
                    <a:pt x="1152" y="585"/>
                  </a:lnTo>
                  <a:lnTo>
                    <a:pt x="1152" y="578"/>
                  </a:lnTo>
                  <a:lnTo>
                    <a:pt x="1152" y="575"/>
                  </a:lnTo>
                  <a:lnTo>
                    <a:pt x="1152" y="575"/>
                  </a:lnTo>
                  <a:lnTo>
                    <a:pt x="1148" y="571"/>
                  </a:lnTo>
                  <a:lnTo>
                    <a:pt x="1144" y="564"/>
                  </a:lnTo>
                  <a:lnTo>
                    <a:pt x="1144" y="557"/>
                  </a:lnTo>
                  <a:lnTo>
                    <a:pt x="1144" y="553"/>
                  </a:lnTo>
                  <a:lnTo>
                    <a:pt x="1144" y="550"/>
                  </a:lnTo>
                  <a:lnTo>
                    <a:pt x="1141" y="539"/>
                  </a:lnTo>
                  <a:lnTo>
                    <a:pt x="1137" y="529"/>
                  </a:lnTo>
                  <a:lnTo>
                    <a:pt x="1134" y="525"/>
                  </a:lnTo>
                  <a:lnTo>
                    <a:pt x="1130" y="522"/>
                  </a:lnTo>
                  <a:lnTo>
                    <a:pt x="1127" y="522"/>
                  </a:lnTo>
                  <a:lnTo>
                    <a:pt x="1123" y="522"/>
                  </a:lnTo>
                  <a:lnTo>
                    <a:pt x="1123" y="522"/>
                  </a:lnTo>
                  <a:lnTo>
                    <a:pt x="1116" y="518"/>
                  </a:lnTo>
                  <a:lnTo>
                    <a:pt x="1106" y="518"/>
                  </a:lnTo>
                  <a:lnTo>
                    <a:pt x="1099" y="518"/>
                  </a:lnTo>
                  <a:lnTo>
                    <a:pt x="1088" y="518"/>
                  </a:lnTo>
                  <a:lnTo>
                    <a:pt x="1085" y="522"/>
                  </a:lnTo>
                  <a:lnTo>
                    <a:pt x="1081" y="522"/>
                  </a:lnTo>
                  <a:lnTo>
                    <a:pt x="1070" y="518"/>
                  </a:lnTo>
                  <a:lnTo>
                    <a:pt x="1060" y="515"/>
                  </a:lnTo>
                  <a:lnTo>
                    <a:pt x="1053" y="508"/>
                  </a:lnTo>
                  <a:lnTo>
                    <a:pt x="1049" y="501"/>
                  </a:lnTo>
                  <a:lnTo>
                    <a:pt x="1046" y="494"/>
                  </a:lnTo>
                  <a:lnTo>
                    <a:pt x="1042" y="487"/>
                  </a:lnTo>
                  <a:lnTo>
                    <a:pt x="1042" y="483"/>
                  </a:lnTo>
                  <a:lnTo>
                    <a:pt x="1042" y="483"/>
                  </a:lnTo>
                  <a:lnTo>
                    <a:pt x="1035" y="469"/>
                  </a:lnTo>
                  <a:lnTo>
                    <a:pt x="1028" y="462"/>
                  </a:lnTo>
                  <a:lnTo>
                    <a:pt x="1021" y="455"/>
                  </a:lnTo>
                  <a:lnTo>
                    <a:pt x="1018" y="451"/>
                  </a:lnTo>
                  <a:lnTo>
                    <a:pt x="1014" y="451"/>
                  </a:lnTo>
                  <a:lnTo>
                    <a:pt x="1014" y="444"/>
                  </a:lnTo>
                  <a:lnTo>
                    <a:pt x="1011" y="437"/>
                  </a:lnTo>
                  <a:lnTo>
                    <a:pt x="1011" y="437"/>
                  </a:lnTo>
                  <a:lnTo>
                    <a:pt x="1007" y="434"/>
                  </a:lnTo>
                  <a:lnTo>
                    <a:pt x="1000" y="437"/>
                  </a:lnTo>
                  <a:lnTo>
                    <a:pt x="993" y="434"/>
                  </a:lnTo>
                  <a:lnTo>
                    <a:pt x="986" y="430"/>
                  </a:lnTo>
                  <a:lnTo>
                    <a:pt x="982" y="423"/>
                  </a:lnTo>
                  <a:lnTo>
                    <a:pt x="982" y="420"/>
                  </a:lnTo>
                  <a:lnTo>
                    <a:pt x="982" y="413"/>
                  </a:lnTo>
                  <a:lnTo>
                    <a:pt x="979" y="409"/>
                  </a:lnTo>
                  <a:lnTo>
                    <a:pt x="979" y="405"/>
                  </a:lnTo>
                  <a:lnTo>
                    <a:pt x="982" y="391"/>
                  </a:lnTo>
                  <a:lnTo>
                    <a:pt x="993" y="374"/>
                  </a:lnTo>
                  <a:lnTo>
                    <a:pt x="1004" y="353"/>
                  </a:lnTo>
                  <a:lnTo>
                    <a:pt x="1014" y="342"/>
                  </a:lnTo>
                  <a:lnTo>
                    <a:pt x="1021" y="335"/>
                  </a:lnTo>
                  <a:lnTo>
                    <a:pt x="1028" y="332"/>
                  </a:lnTo>
                  <a:lnTo>
                    <a:pt x="1032" y="328"/>
                  </a:lnTo>
                  <a:lnTo>
                    <a:pt x="1035" y="324"/>
                  </a:lnTo>
                  <a:lnTo>
                    <a:pt x="1039" y="321"/>
                  </a:lnTo>
                  <a:lnTo>
                    <a:pt x="1039" y="321"/>
                  </a:lnTo>
                  <a:lnTo>
                    <a:pt x="1035" y="314"/>
                  </a:lnTo>
                  <a:lnTo>
                    <a:pt x="1039" y="310"/>
                  </a:lnTo>
                  <a:lnTo>
                    <a:pt x="1039" y="310"/>
                  </a:lnTo>
                  <a:lnTo>
                    <a:pt x="1042" y="310"/>
                  </a:lnTo>
                  <a:lnTo>
                    <a:pt x="1042" y="310"/>
                  </a:lnTo>
                  <a:lnTo>
                    <a:pt x="1046" y="307"/>
                  </a:lnTo>
                  <a:lnTo>
                    <a:pt x="1053" y="310"/>
                  </a:lnTo>
                  <a:lnTo>
                    <a:pt x="1056" y="310"/>
                  </a:lnTo>
                  <a:lnTo>
                    <a:pt x="1063" y="314"/>
                  </a:lnTo>
                  <a:lnTo>
                    <a:pt x="1067" y="314"/>
                  </a:lnTo>
                  <a:lnTo>
                    <a:pt x="1070" y="314"/>
                  </a:lnTo>
                  <a:lnTo>
                    <a:pt x="1070" y="314"/>
                  </a:lnTo>
                  <a:lnTo>
                    <a:pt x="1074" y="307"/>
                  </a:lnTo>
                  <a:lnTo>
                    <a:pt x="1078" y="300"/>
                  </a:lnTo>
                  <a:lnTo>
                    <a:pt x="1078" y="293"/>
                  </a:lnTo>
                  <a:lnTo>
                    <a:pt x="1078" y="289"/>
                  </a:lnTo>
                  <a:lnTo>
                    <a:pt x="1078" y="282"/>
                  </a:lnTo>
                  <a:lnTo>
                    <a:pt x="1078" y="282"/>
                  </a:lnTo>
                  <a:lnTo>
                    <a:pt x="1078" y="272"/>
                  </a:lnTo>
                  <a:lnTo>
                    <a:pt x="1081" y="261"/>
                  </a:lnTo>
                  <a:lnTo>
                    <a:pt x="1088" y="250"/>
                  </a:lnTo>
                  <a:lnTo>
                    <a:pt x="1092" y="243"/>
                  </a:lnTo>
                  <a:lnTo>
                    <a:pt x="1095" y="240"/>
                  </a:lnTo>
                  <a:lnTo>
                    <a:pt x="1095" y="240"/>
                  </a:lnTo>
                  <a:lnTo>
                    <a:pt x="1099" y="233"/>
                  </a:lnTo>
                  <a:lnTo>
                    <a:pt x="1099" y="229"/>
                  </a:lnTo>
                  <a:lnTo>
                    <a:pt x="1099" y="226"/>
                  </a:lnTo>
                  <a:lnTo>
                    <a:pt x="1099" y="226"/>
                  </a:lnTo>
                  <a:lnTo>
                    <a:pt x="1095" y="226"/>
                  </a:lnTo>
                  <a:lnTo>
                    <a:pt x="1095" y="229"/>
                  </a:lnTo>
                  <a:lnTo>
                    <a:pt x="1063" y="212"/>
                  </a:lnTo>
                  <a:lnTo>
                    <a:pt x="1063" y="208"/>
                  </a:lnTo>
                  <a:lnTo>
                    <a:pt x="1067" y="205"/>
                  </a:lnTo>
                  <a:lnTo>
                    <a:pt x="1070" y="205"/>
                  </a:lnTo>
                  <a:lnTo>
                    <a:pt x="1074" y="205"/>
                  </a:lnTo>
                  <a:lnTo>
                    <a:pt x="1081" y="208"/>
                  </a:lnTo>
                  <a:lnTo>
                    <a:pt x="1085" y="208"/>
                  </a:lnTo>
                  <a:lnTo>
                    <a:pt x="1092" y="208"/>
                  </a:lnTo>
                  <a:lnTo>
                    <a:pt x="1092" y="208"/>
                  </a:lnTo>
                  <a:lnTo>
                    <a:pt x="1095" y="208"/>
                  </a:lnTo>
                  <a:lnTo>
                    <a:pt x="1102" y="208"/>
                  </a:lnTo>
                  <a:lnTo>
                    <a:pt x="1109" y="208"/>
                  </a:lnTo>
                  <a:lnTo>
                    <a:pt x="1116" y="212"/>
                  </a:lnTo>
                  <a:lnTo>
                    <a:pt x="1120" y="212"/>
                  </a:lnTo>
                  <a:lnTo>
                    <a:pt x="1123" y="212"/>
                  </a:lnTo>
                  <a:lnTo>
                    <a:pt x="1130" y="201"/>
                  </a:lnTo>
                  <a:lnTo>
                    <a:pt x="1137" y="205"/>
                  </a:lnTo>
                  <a:lnTo>
                    <a:pt x="1144" y="205"/>
                  </a:lnTo>
                  <a:lnTo>
                    <a:pt x="1152" y="205"/>
                  </a:lnTo>
                  <a:lnTo>
                    <a:pt x="1155" y="201"/>
                  </a:lnTo>
                  <a:lnTo>
                    <a:pt x="1155" y="201"/>
                  </a:lnTo>
                  <a:lnTo>
                    <a:pt x="1155" y="201"/>
                  </a:lnTo>
                  <a:lnTo>
                    <a:pt x="1159" y="194"/>
                  </a:lnTo>
                  <a:lnTo>
                    <a:pt x="1159" y="191"/>
                  </a:lnTo>
                  <a:lnTo>
                    <a:pt x="1162" y="184"/>
                  </a:lnTo>
                  <a:lnTo>
                    <a:pt x="1166" y="180"/>
                  </a:lnTo>
                  <a:lnTo>
                    <a:pt x="1169" y="180"/>
                  </a:lnTo>
                  <a:lnTo>
                    <a:pt x="1173" y="176"/>
                  </a:lnTo>
                  <a:lnTo>
                    <a:pt x="1173" y="173"/>
                  </a:lnTo>
                  <a:lnTo>
                    <a:pt x="1173" y="166"/>
                  </a:lnTo>
                  <a:lnTo>
                    <a:pt x="1173" y="159"/>
                  </a:lnTo>
                  <a:lnTo>
                    <a:pt x="1169" y="148"/>
                  </a:lnTo>
                  <a:lnTo>
                    <a:pt x="1169" y="148"/>
                  </a:lnTo>
                  <a:lnTo>
                    <a:pt x="1166" y="145"/>
                  </a:lnTo>
                  <a:lnTo>
                    <a:pt x="1162" y="145"/>
                  </a:lnTo>
                  <a:lnTo>
                    <a:pt x="1159" y="138"/>
                  </a:lnTo>
                  <a:lnTo>
                    <a:pt x="1155" y="134"/>
                  </a:lnTo>
                  <a:lnTo>
                    <a:pt x="1155" y="131"/>
                  </a:lnTo>
                  <a:lnTo>
                    <a:pt x="1159" y="124"/>
                  </a:lnTo>
                  <a:lnTo>
                    <a:pt x="1166" y="120"/>
                  </a:lnTo>
                  <a:lnTo>
                    <a:pt x="1166" y="120"/>
                  </a:lnTo>
                  <a:lnTo>
                    <a:pt x="1169" y="120"/>
                  </a:lnTo>
                  <a:lnTo>
                    <a:pt x="1173" y="120"/>
                  </a:lnTo>
                  <a:lnTo>
                    <a:pt x="1173" y="117"/>
                  </a:lnTo>
                  <a:lnTo>
                    <a:pt x="1176" y="113"/>
                  </a:lnTo>
                  <a:lnTo>
                    <a:pt x="1173" y="110"/>
                  </a:lnTo>
                  <a:lnTo>
                    <a:pt x="1173" y="106"/>
                  </a:lnTo>
                  <a:lnTo>
                    <a:pt x="1169" y="103"/>
                  </a:lnTo>
                  <a:lnTo>
                    <a:pt x="1166" y="103"/>
                  </a:lnTo>
                  <a:lnTo>
                    <a:pt x="1162" y="99"/>
                  </a:lnTo>
                  <a:lnTo>
                    <a:pt x="1162" y="103"/>
                  </a:lnTo>
                  <a:lnTo>
                    <a:pt x="1159" y="78"/>
                  </a:lnTo>
                  <a:lnTo>
                    <a:pt x="1152" y="78"/>
                  </a:lnTo>
                  <a:lnTo>
                    <a:pt x="1148" y="78"/>
                  </a:lnTo>
                  <a:lnTo>
                    <a:pt x="1141" y="78"/>
                  </a:lnTo>
                  <a:lnTo>
                    <a:pt x="1134" y="74"/>
                  </a:lnTo>
                  <a:lnTo>
                    <a:pt x="1130" y="74"/>
                  </a:lnTo>
                  <a:lnTo>
                    <a:pt x="1130" y="74"/>
                  </a:lnTo>
                  <a:lnTo>
                    <a:pt x="1134" y="106"/>
                  </a:lnTo>
                  <a:lnTo>
                    <a:pt x="1130" y="106"/>
                  </a:lnTo>
                  <a:lnTo>
                    <a:pt x="1130" y="110"/>
                  </a:lnTo>
                  <a:lnTo>
                    <a:pt x="1123" y="117"/>
                  </a:lnTo>
                  <a:lnTo>
                    <a:pt x="1120" y="127"/>
                  </a:lnTo>
                  <a:lnTo>
                    <a:pt x="1116" y="141"/>
                  </a:lnTo>
                  <a:lnTo>
                    <a:pt x="1116" y="141"/>
                  </a:lnTo>
                  <a:lnTo>
                    <a:pt x="1113" y="141"/>
                  </a:lnTo>
                  <a:lnTo>
                    <a:pt x="1113" y="145"/>
                  </a:lnTo>
                  <a:lnTo>
                    <a:pt x="1109" y="148"/>
                  </a:lnTo>
                  <a:lnTo>
                    <a:pt x="1106" y="148"/>
                  </a:lnTo>
                  <a:lnTo>
                    <a:pt x="1102" y="145"/>
                  </a:lnTo>
                  <a:lnTo>
                    <a:pt x="1095" y="141"/>
                  </a:lnTo>
                  <a:lnTo>
                    <a:pt x="1092" y="103"/>
                  </a:lnTo>
                  <a:lnTo>
                    <a:pt x="1092" y="103"/>
                  </a:lnTo>
                  <a:lnTo>
                    <a:pt x="1092" y="103"/>
                  </a:lnTo>
                  <a:lnTo>
                    <a:pt x="1088" y="99"/>
                  </a:lnTo>
                  <a:lnTo>
                    <a:pt x="1088" y="99"/>
                  </a:lnTo>
                  <a:lnTo>
                    <a:pt x="1088" y="103"/>
                  </a:lnTo>
                  <a:lnTo>
                    <a:pt x="1085" y="110"/>
                  </a:lnTo>
                  <a:lnTo>
                    <a:pt x="1085" y="110"/>
                  </a:lnTo>
                  <a:lnTo>
                    <a:pt x="1081" y="113"/>
                  </a:lnTo>
                  <a:lnTo>
                    <a:pt x="1078" y="117"/>
                  </a:lnTo>
                  <a:lnTo>
                    <a:pt x="1078" y="120"/>
                  </a:lnTo>
                  <a:lnTo>
                    <a:pt x="1074" y="120"/>
                  </a:lnTo>
                  <a:lnTo>
                    <a:pt x="1070" y="124"/>
                  </a:lnTo>
                  <a:lnTo>
                    <a:pt x="1067" y="124"/>
                  </a:lnTo>
                  <a:lnTo>
                    <a:pt x="1067" y="120"/>
                  </a:lnTo>
                  <a:lnTo>
                    <a:pt x="1063" y="113"/>
                  </a:lnTo>
                  <a:lnTo>
                    <a:pt x="1063" y="106"/>
                  </a:lnTo>
                  <a:lnTo>
                    <a:pt x="1063" y="103"/>
                  </a:lnTo>
                  <a:lnTo>
                    <a:pt x="1060" y="103"/>
                  </a:lnTo>
                  <a:lnTo>
                    <a:pt x="1056" y="103"/>
                  </a:lnTo>
                  <a:lnTo>
                    <a:pt x="1053" y="106"/>
                  </a:lnTo>
                  <a:lnTo>
                    <a:pt x="1053" y="106"/>
                  </a:lnTo>
                  <a:lnTo>
                    <a:pt x="1049" y="106"/>
                  </a:lnTo>
                  <a:lnTo>
                    <a:pt x="1042" y="103"/>
                  </a:lnTo>
                  <a:lnTo>
                    <a:pt x="1039" y="99"/>
                  </a:lnTo>
                  <a:lnTo>
                    <a:pt x="1039" y="99"/>
                  </a:lnTo>
                  <a:lnTo>
                    <a:pt x="1035" y="95"/>
                  </a:lnTo>
                  <a:lnTo>
                    <a:pt x="1039" y="92"/>
                  </a:lnTo>
                  <a:lnTo>
                    <a:pt x="1042" y="85"/>
                  </a:lnTo>
                  <a:lnTo>
                    <a:pt x="1042" y="78"/>
                  </a:lnTo>
                  <a:lnTo>
                    <a:pt x="1046" y="71"/>
                  </a:lnTo>
                  <a:lnTo>
                    <a:pt x="1046" y="64"/>
                  </a:lnTo>
                  <a:lnTo>
                    <a:pt x="1046" y="64"/>
                  </a:lnTo>
                  <a:lnTo>
                    <a:pt x="1039" y="60"/>
                  </a:lnTo>
                  <a:lnTo>
                    <a:pt x="1039" y="53"/>
                  </a:lnTo>
                  <a:lnTo>
                    <a:pt x="1035" y="50"/>
                  </a:lnTo>
                  <a:lnTo>
                    <a:pt x="1035" y="46"/>
                  </a:lnTo>
                  <a:lnTo>
                    <a:pt x="1035" y="43"/>
                  </a:lnTo>
                  <a:lnTo>
                    <a:pt x="1035" y="39"/>
                  </a:lnTo>
                  <a:lnTo>
                    <a:pt x="1035" y="32"/>
                  </a:lnTo>
                  <a:lnTo>
                    <a:pt x="1032" y="25"/>
                  </a:lnTo>
                  <a:lnTo>
                    <a:pt x="1025" y="18"/>
                  </a:lnTo>
                  <a:lnTo>
                    <a:pt x="1021" y="14"/>
                  </a:lnTo>
                  <a:lnTo>
                    <a:pt x="1018" y="11"/>
                  </a:lnTo>
                  <a:lnTo>
                    <a:pt x="1014" y="7"/>
                  </a:lnTo>
                  <a:lnTo>
                    <a:pt x="1014" y="4"/>
                  </a:lnTo>
                  <a:lnTo>
                    <a:pt x="1011" y="0"/>
                  </a:lnTo>
                  <a:lnTo>
                    <a:pt x="1007" y="0"/>
                  </a:lnTo>
                  <a:lnTo>
                    <a:pt x="1004" y="0"/>
                  </a:lnTo>
                  <a:lnTo>
                    <a:pt x="1004" y="4"/>
                  </a:lnTo>
                  <a:lnTo>
                    <a:pt x="1000" y="4"/>
                  </a:lnTo>
                  <a:lnTo>
                    <a:pt x="996" y="4"/>
                  </a:lnTo>
                  <a:lnTo>
                    <a:pt x="996" y="7"/>
                  </a:lnTo>
                  <a:lnTo>
                    <a:pt x="993" y="14"/>
                  </a:lnTo>
                  <a:lnTo>
                    <a:pt x="993" y="18"/>
                  </a:lnTo>
                  <a:lnTo>
                    <a:pt x="993" y="25"/>
                  </a:lnTo>
                  <a:lnTo>
                    <a:pt x="993" y="25"/>
                  </a:lnTo>
                  <a:lnTo>
                    <a:pt x="982" y="32"/>
                  </a:lnTo>
                  <a:lnTo>
                    <a:pt x="979" y="43"/>
                  </a:lnTo>
                  <a:lnTo>
                    <a:pt x="979" y="50"/>
                  </a:lnTo>
                  <a:lnTo>
                    <a:pt x="979" y="53"/>
                  </a:lnTo>
                  <a:lnTo>
                    <a:pt x="979" y="57"/>
                  </a:lnTo>
                  <a:lnTo>
                    <a:pt x="979" y="67"/>
                  </a:lnTo>
                  <a:lnTo>
                    <a:pt x="982" y="74"/>
                  </a:lnTo>
                  <a:lnTo>
                    <a:pt x="986" y="81"/>
                  </a:lnTo>
                  <a:lnTo>
                    <a:pt x="993" y="88"/>
                  </a:lnTo>
                  <a:lnTo>
                    <a:pt x="996" y="92"/>
                  </a:lnTo>
                  <a:lnTo>
                    <a:pt x="1004" y="92"/>
                  </a:lnTo>
                  <a:lnTo>
                    <a:pt x="1007" y="92"/>
                  </a:lnTo>
                  <a:lnTo>
                    <a:pt x="1007" y="92"/>
                  </a:lnTo>
                  <a:lnTo>
                    <a:pt x="1000" y="99"/>
                  </a:lnTo>
                  <a:lnTo>
                    <a:pt x="1000" y="106"/>
                  </a:lnTo>
                  <a:lnTo>
                    <a:pt x="1000" y="113"/>
                  </a:lnTo>
                  <a:lnTo>
                    <a:pt x="1004" y="117"/>
                  </a:lnTo>
                  <a:lnTo>
                    <a:pt x="1007" y="120"/>
                  </a:lnTo>
                  <a:lnTo>
                    <a:pt x="1011" y="120"/>
                  </a:lnTo>
                  <a:lnTo>
                    <a:pt x="1014" y="124"/>
                  </a:lnTo>
                  <a:lnTo>
                    <a:pt x="1014" y="124"/>
                  </a:lnTo>
                  <a:lnTo>
                    <a:pt x="1021" y="124"/>
                  </a:lnTo>
                  <a:lnTo>
                    <a:pt x="1021" y="127"/>
                  </a:lnTo>
                  <a:lnTo>
                    <a:pt x="1025" y="131"/>
                  </a:lnTo>
                  <a:lnTo>
                    <a:pt x="1021" y="134"/>
                  </a:lnTo>
                  <a:lnTo>
                    <a:pt x="1021" y="138"/>
                  </a:lnTo>
                  <a:lnTo>
                    <a:pt x="1021" y="138"/>
                  </a:lnTo>
                  <a:lnTo>
                    <a:pt x="1018" y="141"/>
                  </a:lnTo>
                  <a:lnTo>
                    <a:pt x="1011" y="145"/>
                  </a:lnTo>
                  <a:lnTo>
                    <a:pt x="1004" y="148"/>
                  </a:lnTo>
                  <a:lnTo>
                    <a:pt x="996" y="152"/>
                  </a:lnTo>
                  <a:lnTo>
                    <a:pt x="989" y="155"/>
                  </a:lnTo>
                  <a:lnTo>
                    <a:pt x="986" y="159"/>
                  </a:lnTo>
                  <a:lnTo>
                    <a:pt x="982" y="159"/>
                  </a:lnTo>
                  <a:lnTo>
                    <a:pt x="975" y="159"/>
                  </a:lnTo>
                  <a:lnTo>
                    <a:pt x="972" y="159"/>
                  </a:lnTo>
                  <a:lnTo>
                    <a:pt x="972" y="159"/>
                  </a:lnTo>
                  <a:lnTo>
                    <a:pt x="972" y="155"/>
                  </a:lnTo>
                  <a:lnTo>
                    <a:pt x="972" y="155"/>
                  </a:lnTo>
                  <a:lnTo>
                    <a:pt x="975" y="131"/>
                  </a:lnTo>
                  <a:lnTo>
                    <a:pt x="958" y="131"/>
                  </a:lnTo>
                  <a:lnTo>
                    <a:pt x="947" y="131"/>
                  </a:lnTo>
                  <a:lnTo>
                    <a:pt x="944" y="131"/>
                  </a:lnTo>
                  <a:lnTo>
                    <a:pt x="940" y="134"/>
                  </a:lnTo>
                  <a:lnTo>
                    <a:pt x="940" y="134"/>
                  </a:lnTo>
                  <a:lnTo>
                    <a:pt x="940" y="134"/>
                  </a:lnTo>
                  <a:lnTo>
                    <a:pt x="940" y="148"/>
                  </a:lnTo>
                  <a:lnTo>
                    <a:pt x="940" y="155"/>
                  </a:lnTo>
                  <a:lnTo>
                    <a:pt x="940" y="159"/>
                  </a:lnTo>
                  <a:lnTo>
                    <a:pt x="937" y="162"/>
                  </a:lnTo>
                  <a:lnTo>
                    <a:pt x="937" y="162"/>
                  </a:lnTo>
                  <a:lnTo>
                    <a:pt x="933" y="162"/>
                  </a:lnTo>
                  <a:lnTo>
                    <a:pt x="930" y="159"/>
                  </a:lnTo>
                  <a:lnTo>
                    <a:pt x="930" y="159"/>
                  </a:lnTo>
                  <a:lnTo>
                    <a:pt x="930" y="159"/>
                  </a:lnTo>
                  <a:lnTo>
                    <a:pt x="923" y="155"/>
                  </a:lnTo>
                  <a:lnTo>
                    <a:pt x="919" y="152"/>
                  </a:lnTo>
                  <a:lnTo>
                    <a:pt x="912" y="152"/>
                  </a:lnTo>
                  <a:lnTo>
                    <a:pt x="912" y="155"/>
                  </a:lnTo>
                  <a:lnTo>
                    <a:pt x="908" y="155"/>
                  </a:lnTo>
                  <a:lnTo>
                    <a:pt x="908" y="155"/>
                  </a:lnTo>
                  <a:lnTo>
                    <a:pt x="901" y="162"/>
                  </a:lnTo>
                  <a:lnTo>
                    <a:pt x="894" y="162"/>
                  </a:lnTo>
                  <a:lnTo>
                    <a:pt x="891" y="162"/>
                  </a:lnTo>
                  <a:lnTo>
                    <a:pt x="887" y="162"/>
                  </a:lnTo>
                  <a:lnTo>
                    <a:pt x="887" y="159"/>
                  </a:lnTo>
                  <a:lnTo>
                    <a:pt x="884" y="155"/>
                  </a:lnTo>
                  <a:lnTo>
                    <a:pt x="884" y="155"/>
                  </a:lnTo>
                  <a:lnTo>
                    <a:pt x="880" y="148"/>
                  </a:lnTo>
                  <a:lnTo>
                    <a:pt x="877" y="141"/>
                  </a:lnTo>
                  <a:lnTo>
                    <a:pt x="873" y="141"/>
                  </a:lnTo>
                  <a:lnTo>
                    <a:pt x="870" y="141"/>
                  </a:lnTo>
                  <a:lnTo>
                    <a:pt x="866" y="145"/>
                  </a:lnTo>
                  <a:lnTo>
                    <a:pt x="866" y="145"/>
                  </a:lnTo>
                  <a:lnTo>
                    <a:pt x="856" y="141"/>
                  </a:lnTo>
                  <a:lnTo>
                    <a:pt x="852" y="138"/>
                  </a:lnTo>
                  <a:lnTo>
                    <a:pt x="849" y="134"/>
                  </a:lnTo>
                  <a:lnTo>
                    <a:pt x="845" y="131"/>
                  </a:lnTo>
                  <a:lnTo>
                    <a:pt x="845" y="127"/>
                  </a:lnTo>
                  <a:lnTo>
                    <a:pt x="845" y="127"/>
                  </a:lnTo>
                  <a:lnTo>
                    <a:pt x="845" y="120"/>
                  </a:lnTo>
                  <a:lnTo>
                    <a:pt x="841" y="117"/>
                  </a:lnTo>
                  <a:lnTo>
                    <a:pt x="838" y="117"/>
                  </a:lnTo>
                  <a:lnTo>
                    <a:pt x="834" y="117"/>
                  </a:lnTo>
                  <a:lnTo>
                    <a:pt x="831" y="117"/>
                  </a:lnTo>
                  <a:lnTo>
                    <a:pt x="831" y="117"/>
                  </a:lnTo>
                  <a:lnTo>
                    <a:pt x="820" y="117"/>
                  </a:lnTo>
                  <a:lnTo>
                    <a:pt x="813" y="120"/>
                  </a:lnTo>
                  <a:lnTo>
                    <a:pt x="806" y="124"/>
                  </a:lnTo>
                  <a:lnTo>
                    <a:pt x="806" y="127"/>
                  </a:lnTo>
                  <a:lnTo>
                    <a:pt x="803" y="131"/>
                  </a:lnTo>
                  <a:lnTo>
                    <a:pt x="803" y="138"/>
                  </a:lnTo>
                  <a:lnTo>
                    <a:pt x="803" y="141"/>
                  </a:lnTo>
                  <a:lnTo>
                    <a:pt x="806" y="141"/>
                  </a:lnTo>
                  <a:lnTo>
                    <a:pt x="806" y="145"/>
                  </a:lnTo>
                  <a:lnTo>
                    <a:pt x="810" y="148"/>
                  </a:lnTo>
                  <a:lnTo>
                    <a:pt x="810" y="152"/>
                  </a:lnTo>
                  <a:lnTo>
                    <a:pt x="810" y="155"/>
                  </a:lnTo>
                  <a:lnTo>
                    <a:pt x="806" y="159"/>
                  </a:lnTo>
                  <a:lnTo>
                    <a:pt x="806" y="162"/>
                  </a:lnTo>
                  <a:lnTo>
                    <a:pt x="806" y="162"/>
                  </a:lnTo>
                  <a:lnTo>
                    <a:pt x="806" y="191"/>
                  </a:lnTo>
                  <a:lnTo>
                    <a:pt x="803" y="194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6" y="187"/>
                  </a:lnTo>
                  <a:lnTo>
                    <a:pt x="792" y="176"/>
                  </a:lnTo>
                  <a:lnTo>
                    <a:pt x="785" y="166"/>
                  </a:lnTo>
                  <a:lnTo>
                    <a:pt x="782" y="159"/>
                  </a:lnTo>
                  <a:lnTo>
                    <a:pt x="778" y="152"/>
                  </a:lnTo>
                  <a:lnTo>
                    <a:pt x="775" y="145"/>
                  </a:lnTo>
                  <a:lnTo>
                    <a:pt x="771" y="145"/>
                  </a:lnTo>
                  <a:lnTo>
                    <a:pt x="768" y="148"/>
                  </a:lnTo>
                  <a:lnTo>
                    <a:pt x="768" y="152"/>
                  </a:lnTo>
                  <a:lnTo>
                    <a:pt x="764" y="155"/>
                  </a:lnTo>
                  <a:lnTo>
                    <a:pt x="764" y="159"/>
                  </a:lnTo>
                  <a:lnTo>
                    <a:pt x="760" y="159"/>
                  </a:lnTo>
                  <a:lnTo>
                    <a:pt x="757" y="159"/>
                  </a:lnTo>
                  <a:lnTo>
                    <a:pt x="750" y="155"/>
                  </a:lnTo>
                  <a:lnTo>
                    <a:pt x="743" y="155"/>
                  </a:lnTo>
                  <a:lnTo>
                    <a:pt x="736" y="159"/>
                  </a:lnTo>
                  <a:lnTo>
                    <a:pt x="732" y="159"/>
                  </a:lnTo>
                  <a:lnTo>
                    <a:pt x="722" y="159"/>
                  </a:lnTo>
                  <a:lnTo>
                    <a:pt x="715" y="155"/>
                  </a:lnTo>
                  <a:lnTo>
                    <a:pt x="711" y="155"/>
                  </a:lnTo>
                  <a:lnTo>
                    <a:pt x="711" y="152"/>
                  </a:lnTo>
                  <a:lnTo>
                    <a:pt x="715" y="148"/>
                  </a:lnTo>
                  <a:lnTo>
                    <a:pt x="715" y="148"/>
                  </a:lnTo>
                  <a:lnTo>
                    <a:pt x="718" y="145"/>
                  </a:lnTo>
                  <a:lnTo>
                    <a:pt x="718" y="145"/>
                  </a:lnTo>
                  <a:lnTo>
                    <a:pt x="725" y="138"/>
                  </a:lnTo>
                  <a:lnTo>
                    <a:pt x="725" y="131"/>
                  </a:lnTo>
                  <a:lnTo>
                    <a:pt x="725" y="124"/>
                  </a:lnTo>
                  <a:lnTo>
                    <a:pt x="725" y="120"/>
                  </a:lnTo>
                  <a:lnTo>
                    <a:pt x="722" y="117"/>
                  </a:lnTo>
                  <a:lnTo>
                    <a:pt x="718" y="113"/>
                  </a:lnTo>
                  <a:lnTo>
                    <a:pt x="715" y="113"/>
                  </a:lnTo>
                  <a:lnTo>
                    <a:pt x="715" y="113"/>
                  </a:lnTo>
                  <a:lnTo>
                    <a:pt x="708" y="106"/>
                  </a:lnTo>
                  <a:lnTo>
                    <a:pt x="704" y="106"/>
                  </a:lnTo>
                  <a:lnTo>
                    <a:pt x="704" y="106"/>
                  </a:lnTo>
                  <a:lnTo>
                    <a:pt x="701" y="106"/>
                  </a:lnTo>
                  <a:lnTo>
                    <a:pt x="701" y="110"/>
                  </a:lnTo>
                  <a:lnTo>
                    <a:pt x="701" y="110"/>
                  </a:lnTo>
                  <a:lnTo>
                    <a:pt x="701" y="113"/>
                  </a:lnTo>
                  <a:lnTo>
                    <a:pt x="701" y="117"/>
                  </a:lnTo>
                  <a:lnTo>
                    <a:pt x="701" y="120"/>
                  </a:lnTo>
                  <a:lnTo>
                    <a:pt x="697" y="120"/>
                  </a:lnTo>
                  <a:lnTo>
                    <a:pt x="697" y="120"/>
                  </a:lnTo>
                  <a:lnTo>
                    <a:pt x="694" y="117"/>
                  </a:lnTo>
                  <a:lnTo>
                    <a:pt x="690" y="117"/>
                  </a:lnTo>
                  <a:lnTo>
                    <a:pt x="690" y="117"/>
                  </a:lnTo>
                  <a:lnTo>
                    <a:pt x="672" y="99"/>
                  </a:lnTo>
                  <a:lnTo>
                    <a:pt x="655" y="88"/>
                  </a:lnTo>
                  <a:lnTo>
                    <a:pt x="641" y="81"/>
                  </a:lnTo>
                  <a:lnTo>
                    <a:pt x="634" y="81"/>
                  </a:lnTo>
                  <a:lnTo>
                    <a:pt x="620" y="78"/>
                  </a:lnTo>
                  <a:lnTo>
                    <a:pt x="609" y="74"/>
                  </a:lnTo>
                  <a:lnTo>
                    <a:pt x="605" y="71"/>
                  </a:lnTo>
                  <a:lnTo>
                    <a:pt x="602" y="71"/>
                  </a:lnTo>
                  <a:lnTo>
                    <a:pt x="602" y="71"/>
                  </a:lnTo>
                  <a:lnTo>
                    <a:pt x="595" y="67"/>
                  </a:lnTo>
                  <a:lnTo>
                    <a:pt x="591" y="67"/>
                  </a:lnTo>
                  <a:lnTo>
                    <a:pt x="591" y="67"/>
                  </a:lnTo>
                  <a:lnTo>
                    <a:pt x="588" y="71"/>
                  </a:lnTo>
                  <a:lnTo>
                    <a:pt x="588" y="74"/>
                  </a:lnTo>
                  <a:lnTo>
                    <a:pt x="591" y="78"/>
                  </a:lnTo>
                  <a:lnTo>
                    <a:pt x="591" y="81"/>
                  </a:lnTo>
                  <a:lnTo>
                    <a:pt x="591" y="81"/>
                  </a:lnTo>
                  <a:lnTo>
                    <a:pt x="588" y="88"/>
                  </a:lnTo>
                  <a:lnTo>
                    <a:pt x="584" y="88"/>
                  </a:lnTo>
                  <a:lnTo>
                    <a:pt x="584" y="88"/>
                  </a:lnTo>
                  <a:lnTo>
                    <a:pt x="581" y="85"/>
                  </a:lnTo>
                  <a:lnTo>
                    <a:pt x="581" y="85"/>
                  </a:lnTo>
                  <a:lnTo>
                    <a:pt x="577" y="81"/>
                  </a:lnTo>
                  <a:lnTo>
                    <a:pt x="574" y="74"/>
                  </a:lnTo>
                  <a:lnTo>
                    <a:pt x="570" y="67"/>
                  </a:lnTo>
                  <a:lnTo>
                    <a:pt x="567" y="60"/>
                  </a:lnTo>
                  <a:lnTo>
                    <a:pt x="563" y="57"/>
                  </a:lnTo>
                  <a:lnTo>
                    <a:pt x="560" y="53"/>
                  </a:lnTo>
                  <a:lnTo>
                    <a:pt x="556" y="50"/>
                  </a:lnTo>
                  <a:lnTo>
                    <a:pt x="553" y="46"/>
                  </a:lnTo>
                  <a:lnTo>
                    <a:pt x="549" y="46"/>
                  </a:lnTo>
                  <a:lnTo>
                    <a:pt x="546" y="46"/>
                  </a:lnTo>
                  <a:lnTo>
                    <a:pt x="546" y="50"/>
                  </a:lnTo>
                  <a:lnTo>
                    <a:pt x="546" y="53"/>
                  </a:lnTo>
                  <a:lnTo>
                    <a:pt x="549" y="57"/>
                  </a:lnTo>
                  <a:lnTo>
                    <a:pt x="549" y="57"/>
                  </a:lnTo>
                  <a:lnTo>
                    <a:pt x="549" y="60"/>
                  </a:lnTo>
                  <a:lnTo>
                    <a:pt x="546" y="67"/>
                  </a:lnTo>
                  <a:lnTo>
                    <a:pt x="542" y="71"/>
                  </a:lnTo>
                  <a:lnTo>
                    <a:pt x="539" y="71"/>
                  </a:lnTo>
                  <a:lnTo>
                    <a:pt x="535" y="71"/>
                  </a:lnTo>
                  <a:lnTo>
                    <a:pt x="535" y="67"/>
                  </a:lnTo>
                  <a:lnTo>
                    <a:pt x="531" y="67"/>
                  </a:lnTo>
                  <a:lnTo>
                    <a:pt x="531" y="64"/>
                  </a:lnTo>
                  <a:lnTo>
                    <a:pt x="524" y="60"/>
                  </a:lnTo>
                  <a:lnTo>
                    <a:pt x="521" y="60"/>
                  </a:lnTo>
                  <a:lnTo>
                    <a:pt x="517" y="64"/>
                  </a:lnTo>
                  <a:lnTo>
                    <a:pt x="514" y="67"/>
                  </a:lnTo>
                  <a:lnTo>
                    <a:pt x="514" y="67"/>
                  </a:lnTo>
                  <a:lnTo>
                    <a:pt x="510" y="71"/>
                  </a:lnTo>
                  <a:lnTo>
                    <a:pt x="507" y="74"/>
                  </a:lnTo>
                  <a:lnTo>
                    <a:pt x="503" y="78"/>
                  </a:lnTo>
                  <a:lnTo>
                    <a:pt x="500" y="81"/>
                  </a:lnTo>
                  <a:lnTo>
                    <a:pt x="500" y="81"/>
                  </a:lnTo>
                  <a:lnTo>
                    <a:pt x="493" y="81"/>
                  </a:lnTo>
                  <a:lnTo>
                    <a:pt x="482" y="85"/>
                  </a:lnTo>
                  <a:lnTo>
                    <a:pt x="475" y="92"/>
                  </a:lnTo>
                  <a:lnTo>
                    <a:pt x="465" y="95"/>
                  </a:lnTo>
                  <a:lnTo>
                    <a:pt x="461" y="103"/>
                  </a:lnTo>
                  <a:lnTo>
                    <a:pt x="454" y="106"/>
                  </a:lnTo>
                  <a:lnTo>
                    <a:pt x="454" y="106"/>
                  </a:lnTo>
                  <a:lnTo>
                    <a:pt x="447" y="113"/>
                  </a:lnTo>
                  <a:lnTo>
                    <a:pt x="440" y="117"/>
                  </a:lnTo>
                  <a:lnTo>
                    <a:pt x="433" y="117"/>
                  </a:lnTo>
                  <a:lnTo>
                    <a:pt x="429" y="113"/>
                  </a:lnTo>
                  <a:lnTo>
                    <a:pt x="426" y="113"/>
                  </a:lnTo>
                  <a:lnTo>
                    <a:pt x="422" y="110"/>
                  </a:lnTo>
                  <a:lnTo>
                    <a:pt x="415" y="106"/>
                  </a:lnTo>
                  <a:lnTo>
                    <a:pt x="408" y="99"/>
                  </a:lnTo>
                  <a:lnTo>
                    <a:pt x="401" y="95"/>
                  </a:lnTo>
                  <a:lnTo>
                    <a:pt x="398" y="92"/>
                  </a:lnTo>
                  <a:lnTo>
                    <a:pt x="391" y="88"/>
                  </a:lnTo>
                  <a:lnTo>
                    <a:pt x="391" y="88"/>
                  </a:lnTo>
                  <a:lnTo>
                    <a:pt x="384" y="85"/>
                  </a:lnTo>
                  <a:lnTo>
                    <a:pt x="376" y="85"/>
                  </a:lnTo>
                  <a:lnTo>
                    <a:pt x="369" y="81"/>
                  </a:lnTo>
                  <a:lnTo>
                    <a:pt x="362" y="78"/>
                  </a:lnTo>
                  <a:lnTo>
                    <a:pt x="359" y="78"/>
                  </a:lnTo>
                  <a:lnTo>
                    <a:pt x="355" y="74"/>
                  </a:lnTo>
                  <a:lnTo>
                    <a:pt x="355" y="74"/>
                  </a:lnTo>
                  <a:lnTo>
                    <a:pt x="352" y="74"/>
                  </a:lnTo>
                  <a:lnTo>
                    <a:pt x="348" y="71"/>
                  </a:lnTo>
                  <a:lnTo>
                    <a:pt x="341" y="71"/>
                  </a:lnTo>
                  <a:lnTo>
                    <a:pt x="334" y="71"/>
                  </a:lnTo>
                  <a:lnTo>
                    <a:pt x="327" y="74"/>
                  </a:lnTo>
                  <a:lnTo>
                    <a:pt x="327" y="74"/>
                  </a:lnTo>
                  <a:lnTo>
                    <a:pt x="320" y="74"/>
                  </a:lnTo>
                  <a:lnTo>
                    <a:pt x="313" y="74"/>
                  </a:lnTo>
                  <a:lnTo>
                    <a:pt x="306" y="71"/>
                  </a:lnTo>
                  <a:lnTo>
                    <a:pt x="299" y="67"/>
                  </a:lnTo>
                  <a:lnTo>
                    <a:pt x="295" y="67"/>
                  </a:lnTo>
                  <a:lnTo>
                    <a:pt x="292" y="67"/>
                  </a:lnTo>
                  <a:lnTo>
                    <a:pt x="285" y="64"/>
                  </a:lnTo>
                  <a:lnTo>
                    <a:pt x="278" y="64"/>
                  </a:lnTo>
                  <a:lnTo>
                    <a:pt x="274" y="57"/>
                  </a:lnTo>
                  <a:lnTo>
                    <a:pt x="274" y="57"/>
                  </a:lnTo>
                  <a:lnTo>
                    <a:pt x="271" y="53"/>
                  </a:lnTo>
                  <a:lnTo>
                    <a:pt x="264" y="53"/>
                  </a:lnTo>
                  <a:lnTo>
                    <a:pt x="260" y="50"/>
                  </a:lnTo>
                  <a:lnTo>
                    <a:pt x="257" y="50"/>
                  </a:lnTo>
                  <a:lnTo>
                    <a:pt x="253" y="50"/>
                  </a:lnTo>
                  <a:lnTo>
                    <a:pt x="250" y="46"/>
                  </a:lnTo>
                  <a:lnTo>
                    <a:pt x="243" y="46"/>
                  </a:lnTo>
                  <a:lnTo>
                    <a:pt x="243" y="46"/>
                  </a:lnTo>
                  <a:lnTo>
                    <a:pt x="243" y="53"/>
                  </a:lnTo>
                  <a:lnTo>
                    <a:pt x="243" y="57"/>
                  </a:lnTo>
                  <a:lnTo>
                    <a:pt x="243" y="60"/>
                  </a:lnTo>
                  <a:lnTo>
                    <a:pt x="243" y="64"/>
                  </a:lnTo>
                  <a:lnTo>
                    <a:pt x="239" y="64"/>
                  </a:lnTo>
                  <a:lnTo>
                    <a:pt x="236" y="60"/>
                  </a:lnTo>
                  <a:lnTo>
                    <a:pt x="228" y="57"/>
                  </a:lnTo>
                  <a:lnTo>
                    <a:pt x="225" y="50"/>
                  </a:lnTo>
                  <a:lnTo>
                    <a:pt x="218" y="46"/>
                  </a:lnTo>
                  <a:lnTo>
                    <a:pt x="214" y="43"/>
                  </a:lnTo>
                  <a:lnTo>
                    <a:pt x="207" y="39"/>
                  </a:lnTo>
                  <a:lnTo>
                    <a:pt x="197" y="36"/>
                  </a:lnTo>
                  <a:lnTo>
                    <a:pt x="190" y="32"/>
                  </a:lnTo>
                  <a:lnTo>
                    <a:pt x="186" y="29"/>
                  </a:lnTo>
                  <a:lnTo>
                    <a:pt x="186" y="29"/>
                  </a:lnTo>
                  <a:lnTo>
                    <a:pt x="183" y="29"/>
                  </a:lnTo>
                  <a:lnTo>
                    <a:pt x="179" y="25"/>
                  </a:lnTo>
                  <a:lnTo>
                    <a:pt x="172" y="25"/>
                  </a:lnTo>
                  <a:lnTo>
                    <a:pt x="165" y="21"/>
                  </a:lnTo>
                  <a:lnTo>
                    <a:pt x="155" y="25"/>
                  </a:lnTo>
                  <a:lnTo>
                    <a:pt x="140" y="29"/>
                  </a:lnTo>
                  <a:lnTo>
                    <a:pt x="133" y="32"/>
                  </a:lnTo>
                  <a:lnTo>
                    <a:pt x="126" y="36"/>
                  </a:lnTo>
                  <a:lnTo>
                    <a:pt x="123" y="36"/>
                  </a:lnTo>
                  <a:lnTo>
                    <a:pt x="119" y="36"/>
                  </a:lnTo>
                  <a:lnTo>
                    <a:pt x="116" y="36"/>
                  </a:lnTo>
                  <a:lnTo>
                    <a:pt x="112" y="36"/>
                  </a:lnTo>
                  <a:lnTo>
                    <a:pt x="109" y="36"/>
                  </a:lnTo>
                  <a:lnTo>
                    <a:pt x="102" y="39"/>
                  </a:lnTo>
                  <a:lnTo>
                    <a:pt x="95" y="43"/>
                  </a:lnTo>
                  <a:lnTo>
                    <a:pt x="91" y="46"/>
                  </a:lnTo>
                  <a:lnTo>
                    <a:pt x="88" y="53"/>
                  </a:lnTo>
                  <a:lnTo>
                    <a:pt x="84" y="60"/>
                  </a:lnTo>
                  <a:lnTo>
                    <a:pt x="81" y="67"/>
                  </a:lnTo>
                  <a:lnTo>
                    <a:pt x="77" y="78"/>
                  </a:lnTo>
                  <a:lnTo>
                    <a:pt x="70" y="85"/>
                  </a:lnTo>
                  <a:lnTo>
                    <a:pt x="66" y="95"/>
                  </a:lnTo>
                  <a:lnTo>
                    <a:pt x="59" y="99"/>
                  </a:lnTo>
                  <a:lnTo>
                    <a:pt x="52" y="103"/>
                  </a:lnTo>
                  <a:lnTo>
                    <a:pt x="42" y="103"/>
                  </a:lnTo>
                  <a:lnTo>
                    <a:pt x="31" y="106"/>
                  </a:lnTo>
                  <a:lnTo>
                    <a:pt x="24" y="110"/>
                  </a:lnTo>
                  <a:lnTo>
                    <a:pt x="21" y="113"/>
                  </a:lnTo>
                  <a:lnTo>
                    <a:pt x="17" y="120"/>
                  </a:lnTo>
                  <a:lnTo>
                    <a:pt x="17" y="127"/>
                  </a:lnTo>
                  <a:lnTo>
                    <a:pt x="21" y="134"/>
                  </a:lnTo>
                  <a:lnTo>
                    <a:pt x="24" y="138"/>
                  </a:lnTo>
                  <a:lnTo>
                    <a:pt x="31" y="145"/>
                  </a:lnTo>
                  <a:lnTo>
                    <a:pt x="38" y="152"/>
                  </a:lnTo>
                  <a:lnTo>
                    <a:pt x="52" y="166"/>
                  </a:lnTo>
                  <a:lnTo>
                    <a:pt x="70" y="184"/>
                  </a:lnTo>
                  <a:lnTo>
                    <a:pt x="77" y="198"/>
                  </a:lnTo>
                  <a:lnTo>
                    <a:pt x="77" y="212"/>
                  </a:lnTo>
                  <a:lnTo>
                    <a:pt x="70" y="215"/>
                  </a:lnTo>
                  <a:lnTo>
                    <a:pt x="66" y="215"/>
                  </a:lnTo>
                  <a:lnTo>
                    <a:pt x="59" y="212"/>
                  </a:lnTo>
                  <a:lnTo>
                    <a:pt x="56" y="208"/>
                  </a:lnTo>
                  <a:lnTo>
                    <a:pt x="52" y="205"/>
                  </a:lnTo>
                  <a:lnTo>
                    <a:pt x="49" y="201"/>
                  </a:lnTo>
                  <a:lnTo>
                    <a:pt x="42" y="201"/>
                  </a:lnTo>
                  <a:lnTo>
                    <a:pt x="31" y="201"/>
                  </a:lnTo>
                  <a:lnTo>
                    <a:pt x="24" y="205"/>
                  </a:lnTo>
                  <a:lnTo>
                    <a:pt x="14" y="208"/>
                  </a:lnTo>
                  <a:lnTo>
                    <a:pt x="7" y="215"/>
                  </a:lnTo>
                  <a:lnTo>
                    <a:pt x="3" y="226"/>
                  </a:lnTo>
                  <a:lnTo>
                    <a:pt x="0" y="233"/>
                  </a:lnTo>
                  <a:lnTo>
                    <a:pt x="0" y="240"/>
                  </a:lnTo>
                  <a:lnTo>
                    <a:pt x="0" y="247"/>
                  </a:lnTo>
                  <a:lnTo>
                    <a:pt x="7" y="254"/>
                  </a:lnTo>
                  <a:lnTo>
                    <a:pt x="28" y="261"/>
                  </a:lnTo>
                  <a:lnTo>
                    <a:pt x="45" y="268"/>
                  </a:lnTo>
                  <a:lnTo>
                    <a:pt x="66" y="265"/>
                  </a:lnTo>
                  <a:lnTo>
                    <a:pt x="66" y="265"/>
                  </a:lnTo>
                  <a:lnTo>
                    <a:pt x="70" y="265"/>
                  </a:lnTo>
                  <a:lnTo>
                    <a:pt x="73" y="261"/>
                  </a:lnTo>
                  <a:lnTo>
                    <a:pt x="81" y="258"/>
                  </a:lnTo>
                  <a:lnTo>
                    <a:pt x="84" y="258"/>
                  </a:lnTo>
                  <a:lnTo>
                    <a:pt x="91" y="258"/>
                  </a:lnTo>
                  <a:lnTo>
                    <a:pt x="95" y="258"/>
                  </a:lnTo>
                  <a:lnTo>
                    <a:pt x="95" y="261"/>
                  </a:lnTo>
                  <a:lnTo>
                    <a:pt x="91" y="265"/>
                  </a:lnTo>
                  <a:lnTo>
                    <a:pt x="91" y="268"/>
                  </a:lnTo>
                  <a:lnTo>
                    <a:pt x="88" y="268"/>
                  </a:lnTo>
                  <a:lnTo>
                    <a:pt x="88" y="275"/>
                  </a:lnTo>
                  <a:lnTo>
                    <a:pt x="91" y="279"/>
                  </a:lnTo>
                  <a:lnTo>
                    <a:pt x="95" y="282"/>
                  </a:lnTo>
                  <a:lnTo>
                    <a:pt x="95" y="286"/>
                  </a:lnTo>
                  <a:lnTo>
                    <a:pt x="95" y="289"/>
                  </a:lnTo>
                  <a:lnTo>
                    <a:pt x="91" y="293"/>
                  </a:lnTo>
                  <a:lnTo>
                    <a:pt x="84" y="296"/>
                  </a:lnTo>
                  <a:lnTo>
                    <a:pt x="77" y="300"/>
                  </a:lnTo>
                  <a:lnTo>
                    <a:pt x="70" y="303"/>
                  </a:lnTo>
                  <a:lnTo>
                    <a:pt x="63" y="307"/>
                  </a:lnTo>
                  <a:lnTo>
                    <a:pt x="59" y="310"/>
                  </a:lnTo>
                  <a:lnTo>
                    <a:pt x="56" y="317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2" y="328"/>
                  </a:lnTo>
                  <a:lnTo>
                    <a:pt x="45" y="332"/>
                  </a:lnTo>
                  <a:lnTo>
                    <a:pt x="38" y="335"/>
                  </a:lnTo>
                  <a:lnTo>
                    <a:pt x="28" y="342"/>
                  </a:lnTo>
                  <a:lnTo>
                    <a:pt x="17" y="349"/>
                  </a:lnTo>
                  <a:lnTo>
                    <a:pt x="14" y="353"/>
                  </a:lnTo>
                  <a:lnTo>
                    <a:pt x="17" y="360"/>
                  </a:lnTo>
                  <a:lnTo>
                    <a:pt x="21" y="367"/>
                  </a:lnTo>
                  <a:lnTo>
                    <a:pt x="24" y="367"/>
                  </a:lnTo>
                  <a:lnTo>
                    <a:pt x="28" y="370"/>
                  </a:lnTo>
                  <a:lnTo>
                    <a:pt x="35" y="374"/>
                  </a:lnTo>
                  <a:lnTo>
                    <a:pt x="38" y="374"/>
                  </a:lnTo>
                  <a:lnTo>
                    <a:pt x="38" y="377"/>
                  </a:lnTo>
                  <a:lnTo>
                    <a:pt x="38" y="381"/>
                  </a:lnTo>
                  <a:lnTo>
                    <a:pt x="38" y="388"/>
                  </a:lnTo>
                  <a:lnTo>
                    <a:pt x="38" y="395"/>
                  </a:lnTo>
                  <a:lnTo>
                    <a:pt x="42" y="402"/>
                  </a:lnTo>
                  <a:lnTo>
                    <a:pt x="49" y="405"/>
                  </a:lnTo>
                  <a:lnTo>
                    <a:pt x="52" y="405"/>
                  </a:lnTo>
                  <a:lnTo>
                    <a:pt x="59" y="405"/>
                  </a:lnTo>
                  <a:lnTo>
                    <a:pt x="66" y="405"/>
                  </a:lnTo>
                  <a:lnTo>
                    <a:pt x="70" y="405"/>
                  </a:lnTo>
                  <a:lnTo>
                    <a:pt x="70" y="409"/>
                  </a:lnTo>
                  <a:lnTo>
                    <a:pt x="73" y="413"/>
                  </a:lnTo>
                  <a:lnTo>
                    <a:pt x="77" y="423"/>
                  </a:lnTo>
                  <a:lnTo>
                    <a:pt x="77" y="430"/>
                  </a:lnTo>
                  <a:lnTo>
                    <a:pt x="77" y="434"/>
                  </a:lnTo>
                  <a:lnTo>
                    <a:pt x="81" y="434"/>
                  </a:lnTo>
                  <a:lnTo>
                    <a:pt x="84" y="434"/>
                  </a:lnTo>
                  <a:lnTo>
                    <a:pt x="91" y="434"/>
                  </a:lnTo>
                  <a:lnTo>
                    <a:pt x="95" y="427"/>
                  </a:lnTo>
                  <a:lnTo>
                    <a:pt x="95" y="427"/>
                  </a:lnTo>
                  <a:lnTo>
                    <a:pt x="98" y="427"/>
                  </a:lnTo>
                  <a:lnTo>
                    <a:pt x="102" y="427"/>
                  </a:lnTo>
                  <a:lnTo>
                    <a:pt x="102" y="430"/>
                  </a:lnTo>
                  <a:lnTo>
                    <a:pt x="105" y="434"/>
                  </a:lnTo>
                  <a:lnTo>
                    <a:pt x="105" y="437"/>
                  </a:lnTo>
                  <a:lnTo>
                    <a:pt x="105" y="437"/>
                  </a:lnTo>
                  <a:lnTo>
                    <a:pt x="109" y="441"/>
                  </a:lnTo>
                  <a:lnTo>
                    <a:pt x="112" y="444"/>
                  </a:lnTo>
                  <a:lnTo>
                    <a:pt x="116" y="444"/>
                  </a:lnTo>
                  <a:lnTo>
                    <a:pt x="119" y="444"/>
                  </a:lnTo>
                  <a:lnTo>
                    <a:pt x="126" y="437"/>
                  </a:lnTo>
                  <a:lnTo>
                    <a:pt x="126" y="437"/>
                  </a:lnTo>
                  <a:lnTo>
                    <a:pt x="130" y="434"/>
                  </a:lnTo>
                  <a:lnTo>
                    <a:pt x="133" y="430"/>
                  </a:lnTo>
                  <a:lnTo>
                    <a:pt x="137" y="427"/>
                  </a:lnTo>
                  <a:lnTo>
                    <a:pt x="140" y="427"/>
                  </a:lnTo>
                  <a:lnTo>
                    <a:pt x="144" y="427"/>
                  </a:lnTo>
                  <a:lnTo>
                    <a:pt x="144" y="430"/>
                  </a:lnTo>
                  <a:lnTo>
                    <a:pt x="144" y="434"/>
                  </a:lnTo>
                  <a:lnTo>
                    <a:pt x="144" y="437"/>
                  </a:lnTo>
                  <a:lnTo>
                    <a:pt x="140" y="448"/>
                  </a:lnTo>
                  <a:lnTo>
                    <a:pt x="137" y="458"/>
                  </a:lnTo>
                  <a:lnTo>
                    <a:pt x="133" y="465"/>
                  </a:lnTo>
                  <a:lnTo>
                    <a:pt x="130" y="465"/>
                  </a:lnTo>
                  <a:lnTo>
                    <a:pt x="126" y="469"/>
                  </a:lnTo>
                  <a:lnTo>
                    <a:pt x="119" y="476"/>
                  </a:lnTo>
                  <a:lnTo>
                    <a:pt x="112" y="483"/>
                  </a:lnTo>
                  <a:lnTo>
                    <a:pt x="102" y="490"/>
                  </a:lnTo>
                  <a:lnTo>
                    <a:pt x="95" y="497"/>
                  </a:lnTo>
                  <a:lnTo>
                    <a:pt x="88" y="504"/>
                  </a:lnTo>
                  <a:lnTo>
                    <a:pt x="88" y="504"/>
                  </a:lnTo>
                  <a:lnTo>
                    <a:pt x="81" y="508"/>
                  </a:lnTo>
                  <a:lnTo>
                    <a:pt x="77" y="511"/>
                  </a:lnTo>
                  <a:lnTo>
                    <a:pt x="70" y="518"/>
                  </a:lnTo>
                  <a:lnTo>
                    <a:pt x="66" y="525"/>
                  </a:lnTo>
                  <a:lnTo>
                    <a:pt x="66" y="525"/>
                  </a:lnTo>
                  <a:lnTo>
                    <a:pt x="73" y="522"/>
                  </a:lnTo>
                  <a:lnTo>
                    <a:pt x="81" y="518"/>
                  </a:lnTo>
                  <a:lnTo>
                    <a:pt x="88" y="518"/>
                  </a:lnTo>
                  <a:lnTo>
                    <a:pt x="98" y="515"/>
                  </a:lnTo>
                  <a:lnTo>
                    <a:pt x="116" y="508"/>
                  </a:lnTo>
                  <a:lnTo>
                    <a:pt x="133" y="494"/>
                  </a:lnTo>
                  <a:lnTo>
                    <a:pt x="155" y="476"/>
                  </a:lnTo>
                  <a:lnTo>
                    <a:pt x="169" y="458"/>
                  </a:lnTo>
                  <a:lnTo>
                    <a:pt x="169" y="458"/>
                  </a:lnTo>
                  <a:lnTo>
                    <a:pt x="172" y="455"/>
                  </a:lnTo>
                  <a:lnTo>
                    <a:pt x="179" y="451"/>
                  </a:lnTo>
                  <a:lnTo>
                    <a:pt x="186" y="448"/>
                  </a:lnTo>
                  <a:lnTo>
                    <a:pt x="190" y="444"/>
                  </a:lnTo>
                  <a:lnTo>
                    <a:pt x="193" y="437"/>
                  </a:lnTo>
                  <a:lnTo>
                    <a:pt x="193" y="434"/>
                  </a:lnTo>
                  <a:lnTo>
                    <a:pt x="190" y="427"/>
                  </a:lnTo>
                  <a:lnTo>
                    <a:pt x="190" y="427"/>
                  </a:lnTo>
                  <a:lnTo>
                    <a:pt x="186" y="427"/>
                  </a:lnTo>
                  <a:lnTo>
                    <a:pt x="186" y="423"/>
                  </a:lnTo>
                  <a:lnTo>
                    <a:pt x="186" y="420"/>
                  </a:lnTo>
                  <a:lnTo>
                    <a:pt x="190" y="416"/>
                  </a:lnTo>
                  <a:lnTo>
                    <a:pt x="193" y="416"/>
                  </a:lnTo>
                  <a:lnTo>
                    <a:pt x="197" y="409"/>
                  </a:lnTo>
                  <a:lnTo>
                    <a:pt x="200" y="402"/>
                  </a:lnTo>
                  <a:lnTo>
                    <a:pt x="204" y="395"/>
                  </a:lnTo>
                  <a:lnTo>
                    <a:pt x="207" y="388"/>
                  </a:lnTo>
                  <a:lnTo>
                    <a:pt x="214" y="377"/>
                  </a:lnTo>
                  <a:lnTo>
                    <a:pt x="214" y="370"/>
                  </a:lnTo>
                  <a:lnTo>
                    <a:pt x="218" y="370"/>
                  </a:lnTo>
                  <a:lnTo>
                    <a:pt x="221" y="367"/>
                  </a:lnTo>
                  <a:lnTo>
                    <a:pt x="232" y="363"/>
                  </a:lnTo>
                  <a:lnTo>
                    <a:pt x="243" y="360"/>
                  </a:lnTo>
                  <a:lnTo>
                    <a:pt x="257" y="360"/>
                  </a:lnTo>
                  <a:lnTo>
                    <a:pt x="257" y="360"/>
                  </a:lnTo>
                  <a:lnTo>
                    <a:pt x="260" y="363"/>
                  </a:lnTo>
                  <a:lnTo>
                    <a:pt x="264" y="367"/>
                  </a:lnTo>
                  <a:lnTo>
                    <a:pt x="264" y="367"/>
                  </a:lnTo>
                  <a:lnTo>
                    <a:pt x="264" y="370"/>
                  </a:lnTo>
                  <a:lnTo>
                    <a:pt x="260" y="370"/>
                  </a:lnTo>
                  <a:lnTo>
                    <a:pt x="253" y="374"/>
                  </a:lnTo>
                  <a:lnTo>
                    <a:pt x="246" y="374"/>
                  </a:lnTo>
                  <a:lnTo>
                    <a:pt x="236" y="377"/>
                  </a:lnTo>
                  <a:lnTo>
                    <a:pt x="228" y="381"/>
                  </a:lnTo>
                  <a:lnTo>
                    <a:pt x="225" y="391"/>
                  </a:lnTo>
                  <a:lnTo>
                    <a:pt x="225" y="391"/>
                  </a:lnTo>
                  <a:lnTo>
                    <a:pt x="221" y="398"/>
                  </a:lnTo>
                  <a:lnTo>
                    <a:pt x="221" y="402"/>
                  </a:lnTo>
                  <a:lnTo>
                    <a:pt x="218" y="405"/>
                  </a:lnTo>
                  <a:lnTo>
                    <a:pt x="218" y="405"/>
                  </a:lnTo>
                  <a:lnTo>
                    <a:pt x="218" y="409"/>
                  </a:lnTo>
                  <a:lnTo>
                    <a:pt x="218" y="413"/>
                  </a:lnTo>
                  <a:lnTo>
                    <a:pt x="218" y="420"/>
                  </a:lnTo>
                  <a:lnTo>
                    <a:pt x="221" y="420"/>
                  </a:lnTo>
                  <a:lnTo>
                    <a:pt x="225" y="423"/>
                  </a:lnTo>
                  <a:lnTo>
                    <a:pt x="232" y="420"/>
                  </a:lnTo>
                  <a:lnTo>
                    <a:pt x="232" y="420"/>
                  </a:lnTo>
                  <a:lnTo>
                    <a:pt x="239" y="416"/>
                  </a:lnTo>
                  <a:lnTo>
                    <a:pt x="243" y="413"/>
                  </a:lnTo>
                  <a:lnTo>
                    <a:pt x="250" y="409"/>
                  </a:lnTo>
                  <a:lnTo>
                    <a:pt x="257" y="402"/>
                  </a:lnTo>
                  <a:lnTo>
                    <a:pt x="260" y="398"/>
                  </a:lnTo>
                  <a:lnTo>
                    <a:pt x="264" y="395"/>
                  </a:lnTo>
                  <a:lnTo>
                    <a:pt x="264" y="391"/>
                  </a:lnTo>
                  <a:lnTo>
                    <a:pt x="264" y="388"/>
                  </a:lnTo>
                  <a:lnTo>
                    <a:pt x="267" y="384"/>
                  </a:lnTo>
                  <a:lnTo>
                    <a:pt x="267" y="381"/>
                  </a:lnTo>
                  <a:lnTo>
                    <a:pt x="271" y="377"/>
                  </a:lnTo>
                  <a:lnTo>
                    <a:pt x="274" y="374"/>
                  </a:lnTo>
                  <a:lnTo>
                    <a:pt x="278" y="377"/>
                  </a:lnTo>
                  <a:lnTo>
                    <a:pt x="285" y="381"/>
                  </a:lnTo>
                  <a:lnTo>
                    <a:pt x="285" y="381"/>
                  </a:lnTo>
                  <a:lnTo>
                    <a:pt x="292" y="381"/>
                  </a:lnTo>
                  <a:lnTo>
                    <a:pt x="299" y="381"/>
                  </a:lnTo>
                  <a:lnTo>
                    <a:pt x="302" y="384"/>
                  </a:lnTo>
                  <a:lnTo>
                    <a:pt x="310" y="388"/>
                  </a:lnTo>
                  <a:lnTo>
                    <a:pt x="313" y="395"/>
                  </a:lnTo>
                  <a:lnTo>
                    <a:pt x="313" y="395"/>
                  </a:lnTo>
                  <a:lnTo>
                    <a:pt x="320" y="395"/>
                  </a:lnTo>
                  <a:lnTo>
                    <a:pt x="327" y="398"/>
                  </a:lnTo>
                  <a:lnTo>
                    <a:pt x="338" y="398"/>
                  </a:lnTo>
                  <a:lnTo>
                    <a:pt x="348" y="402"/>
                  </a:lnTo>
                  <a:lnTo>
                    <a:pt x="352" y="402"/>
                  </a:lnTo>
                  <a:lnTo>
                    <a:pt x="355" y="405"/>
                  </a:lnTo>
                  <a:lnTo>
                    <a:pt x="362" y="409"/>
                  </a:lnTo>
                  <a:lnTo>
                    <a:pt x="366" y="413"/>
                  </a:lnTo>
                  <a:lnTo>
                    <a:pt x="369" y="413"/>
                  </a:lnTo>
                  <a:lnTo>
                    <a:pt x="369" y="409"/>
                  </a:lnTo>
                  <a:lnTo>
                    <a:pt x="373" y="409"/>
                  </a:lnTo>
                  <a:lnTo>
                    <a:pt x="380" y="405"/>
                  </a:lnTo>
                  <a:lnTo>
                    <a:pt x="384" y="405"/>
                  </a:lnTo>
                  <a:lnTo>
                    <a:pt x="387" y="409"/>
                  </a:lnTo>
                  <a:lnTo>
                    <a:pt x="391" y="416"/>
                  </a:lnTo>
                  <a:lnTo>
                    <a:pt x="394" y="423"/>
                  </a:lnTo>
                  <a:lnTo>
                    <a:pt x="405" y="430"/>
                  </a:lnTo>
                  <a:lnTo>
                    <a:pt x="412" y="437"/>
                  </a:lnTo>
                  <a:lnTo>
                    <a:pt x="419" y="444"/>
                  </a:lnTo>
                  <a:lnTo>
                    <a:pt x="426" y="451"/>
                  </a:lnTo>
                  <a:lnTo>
                    <a:pt x="429" y="455"/>
                  </a:lnTo>
                  <a:lnTo>
                    <a:pt x="433" y="458"/>
                  </a:lnTo>
                  <a:lnTo>
                    <a:pt x="447" y="430"/>
                  </a:lnTo>
                  <a:lnTo>
                    <a:pt x="447" y="434"/>
                  </a:lnTo>
                  <a:lnTo>
                    <a:pt x="450" y="437"/>
                  </a:lnTo>
                  <a:lnTo>
                    <a:pt x="457" y="444"/>
                  </a:lnTo>
                  <a:lnTo>
                    <a:pt x="461" y="451"/>
                  </a:lnTo>
                  <a:lnTo>
                    <a:pt x="465" y="458"/>
                  </a:lnTo>
                  <a:lnTo>
                    <a:pt x="468" y="465"/>
                  </a:lnTo>
                  <a:lnTo>
                    <a:pt x="468" y="465"/>
                  </a:lnTo>
                  <a:lnTo>
                    <a:pt x="472" y="469"/>
                  </a:lnTo>
                  <a:lnTo>
                    <a:pt x="475" y="472"/>
                  </a:lnTo>
                  <a:lnTo>
                    <a:pt x="479" y="479"/>
                  </a:lnTo>
                  <a:lnTo>
                    <a:pt x="482" y="483"/>
                  </a:lnTo>
                  <a:lnTo>
                    <a:pt x="482" y="487"/>
                  </a:lnTo>
                  <a:lnTo>
                    <a:pt x="482" y="490"/>
                  </a:lnTo>
                  <a:lnTo>
                    <a:pt x="486" y="497"/>
                  </a:lnTo>
                  <a:lnTo>
                    <a:pt x="486" y="504"/>
                  </a:lnTo>
                  <a:lnTo>
                    <a:pt x="493" y="508"/>
                  </a:lnTo>
                  <a:lnTo>
                    <a:pt x="493" y="508"/>
                  </a:lnTo>
                  <a:lnTo>
                    <a:pt x="493" y="511"/>
                  </a:lnTo>
                  <a:lnTo>
                    <a:pt x="493" y="511"/>
                  </a:lnTo>
                  <a:lnTo>
                    <a:pt x="496" y="511"/>
                  </a:lnTo>
                  <a:lnTo>
                    <a:pt x="503" y="508"/>
                  </a:lnTo>
                  <a:lnTo>
                    <a:pt x="503" y="508"/>
                  </a:lnTo>
                  <a:lnTo>
                    <a:pt x="503" y="511"/>
                  </a:lnTo>
                  <a:lnTo>
                    <a:pt x="503" y="511"/>
                  </a:lnTo>
                  <a:lnTo>
                    <a:pt x="507" y="518"/>
                  </a:lnTo>
                  <a:lnTo>
                    <a:pt x="507" y="525"/>
                  </a:lnTo>
                  <a:lnTo>
                    <a:pt x="507" y="525"/>
                  </a:lnTo>
                  <a:lnTo>
                    <a:pt x="503" y="529"/>
                  </a:lnTo>
                  <a:lnTo>
                    <a:pt x="503" y="532"/>
                  </a:lnTo>
                  <a:lnTo>
                    <a:pt x="503" y="539"/>
                  </a:lnTo>
                  <a:lnTo>
                    <a:pt x="503" y="543"/>
                  </a:lnTo>
                  <a:lnTo>
                    <a:pt x="507" y="546"/>
                  </a:lnTo>
                  <a:lnTo>
                    <a:pt x="510" y="550"/>
                  </a:lnTo>
                  <a:lnTo>
                    <a:pt x="510" y="561"/>
                  </a:lnTo>
                  <a:lnTo>
                    <a:pt x="514" y="564"/>
                  </a:lnTo>
                  <a:lnTo>
                    <a:pt x="514" y="568"/>
                  </a:lnTo>
                  <a:lnTo>
                    <a:pt x="517" y="571"/>
                  </a:lnTo>
                  <a:lnTo>
                    <a:pt x="521" y="575"/>
                  </a:lnTo>
                  <a:lnTo>
                    <a:pt x="528" y="582"/>
                  </a:lnTo>
                  <a:lnTo>
                    <a:pt x="531" y="589"/>
                  </a:lnTo>
                  <a:lnTo>
                    <a:pt x="535" y="596"/>
                  </a:lnTo>
                  <a:lnTo>
                    <a:pt x="539" y="603"/>
                  </a:lnTo>
                  <a:lnTo>
                    <a:pt x="539" y="603"/>
                  </a:lnTo>
                  <a:lnTo>
                    <a:pt x="549" y="613"/>
                  </a:lnTo>
                  <a:lnTo>
                    <a:pt x="560" y="620"/>
                  </a:lnTo>
                  <a:lnTo>
                    <a:pt x="570" y="627"/>
                  </a:lnTo>
                  <a:lnTo>
                    <a:pt x="577" y="631"/>
                  </a:lnTo>
                  <a:lnTo>
                    <a:pt x="581" y="634"/>
                  </a:lnTo>
                  <a:lnTo>
                    <a:pt x="584" y="634"/>
                  </a:lnTo>
                  <a:lnTo>
                    <a:pt x="591" y="642"/>
                  </a:lnTo>
                  <a:lnTo>
                    <a:pt x="595" y="649"/>
                  </a:lnTo>
                  <a:lnTo>
                    <a:pt x="598" y="656"/>
                  </a:lnTo>
                  <a:lnTo>
                    <a:pt x="598" y="659"/>
                  </a:lnTo>
                  <a:lnTo>
                    <a:pt x="602" y="663"/>
                  </a:lnTo>
                  <a:lnTo>
                    <a:pt x="602" y="677"/>
                  </a:lnTo>
                  <a:lnTo>
                    <a:pt x="598" y="680"/>
                  </a:lnTo>
                  <a:lnTo>
                    <a:pt x="598" y="684"/>
                  </a:lnTo>
                  <a:lnTo>
                    <a:pt x="591" y="684"/>
                  </a:lnTo>
                  <a:lnTo>
                    <a:pt x="588" y="684"/>
                  </a:lnTo>
                  <a:lnTo>
                    <a:pt x="588" y="684"/>
                  </a:lnTo>
                  <a:lnTo>
                    <a:pt x="584" y="684"/>
                  </a:lnTo>
                  <a:lnTo>
                    <a:pt x="584" y="698"/>
                  </a:lnTo>
                  <a:lnTo>
                    <a:pt x="588" y="719"/>
                  </a:lnTo>
                  <a:lnTo>
                    <a:pt x="588" y="740"/>
                  </a:lnTo>
                  <a:lnTo>
                    <a:pt x="588" y="747"/>
                  </a:lnTo>
                  <a:lnTo>
                    <a:pt x="591" y="758"/>
                  </a:lnTo>
                  <a:lnTo>
                    <a:pt x="591" y="761"/>
                  </a:lnTo>
                  <a:lnTo>
                    <a:pt x="588" y="768"/>
                  </a:lnTo>
                  <a:lnTo>
                    <a:pt x="588" y="772"/>
                  </a:lnTo>
                  <a:lnTo>
                    <a:pt x="584" y="772"/>
                  </a:lnTo>
                  <a:lnTo>
                    <a:pt x="581" y="782"/>
                  </a:lnTo>
                  <a:lnTo>
                    <a:pt x="581" y="800"/>
                  </a:lnTo>
                  <a:lnTo>
                    <a:pt x="581" y="821"/>
                  </a:lnTo>
                  <a:lnTo>
                    <a:pt x="584" y="828"/>
                  </a:lnTo>
                  <a:lnTo>
                    <a:pt x="591" y="856"/>
                  </a:lnTo>
                  <a:lnTo>
                    <a:pt x="602" y="881"/>
                  </a:lnTo>
                  <a:lnTo>
                    <a:pt x="616" y="902"/>
                  </a:lnTo>
                  <a:lnTo>
                    <a:pt x="623" y="913"/>
                  </a:lnTo>
                  <a:lnTo>
                    <a:pt x="630" y="920"/>
                  </a:lnTo>
                  <a:lnTo>
                    <a:pt x="637" y="930"/>
                  </a:lnTo>
                  <a:lnTo>
                    <a:pt x="644" y="937"/>
                  </a:lnTo>
                  <a:lnTo>
                    <a:pt x="651" y="941"/>
                  </a:lnTo>
                  <a:lnTo>
                    <a:pt x="658" y="941"/>
                  </a:lnTo>
                  <a:lnTo>
                    <a:pt x="658" y="941"/>
                  </a:lnTo>
                  <a:lnTo>
                    <a:pt x="665" y="945"/>
                  </a:lnTo>
                  <a:lnTo>
                    <a:pt x="672" y="952"/>
                  </a:lnTo>
                  <a:lnTo>
                    <a:pt x="676" y="959"/>
                  </a:lnTo>
                  <a:lnTo>
                    <a:pt x="679" y="966"/>
                  </a:lnTo>
                  <a:lnTo>
                    <a:pt x="683" y="973"/>
                  </a:lnTo>
                  <a:lnTo>
                    <a:pt x="683" y="976"/>
                  </a:lnTo>
                  <a:lnTo>
                    <a:pt x="683" y="976"/>
                  </a:lnTo>
                  <a:lnTo>
                    <a:pt x="686" y="983"/>
                  </a:lnTo>
                  <a:lnTo>
                    <a:pt x="690" y="990"/>
                  </a:lnTo>
                  <a:lnTo>
                    <a:pt x="697" y="1001"/>
                  </a:lnTo>
                  <a:lnTo>
                    <a:pt x="701" y="1008"/>
                  </a:lnTo>
                  <a:lnTo>
                    <a:pt x="704" y="1019"/>
                  </a:lnTo>
                  <a:lnTo>
                    <a:pt x="708" y="1026"/>
                  </a:lnTo>
                  <a:lnTo>
                    <a:pt x="708" y="1026"/>
                  </a:lnTo>
                  <a:lnTo>
                    <a:pt x="711" y="1033"/>
                  </a:lnTo>
                  <a:lnTo>
                    <a:pt x="715" y="1040"/>
                  </a:lnTo>
                  <a:lnTo>
                    <a:pt x="718" y="1050"/>
                  </a:lnTo>
                  <a:lnTo>
                    <a:pt x="718" y="1050"/>
                  </a:lnTo>
                  <a:lnTo>
                    <a:pt x="725" y="1054"/>
                  </a:lnTo>
                  <a:lnTo>
                    <a:pt x="732" y="1057"/>
                  </a:lnTo>
                  <a:lnTo>
                    <a:pt x="736" y="1064"/>
                  </a:lnTo>
                  <a:lnTo>
                    <a:pt x="743" y="1075"/>
                  </a:lnTo>
                  <a:lnTo>
                    <a:pt x="743" y="1078"/>
                  </a:lnTo>
                  <a:lnTo>
                    <a:pt x="746" y="1082"/>
                  </a:lnTo>
                  <a:lnTo>
                    <a:pt x="750" y="1089"/>
                  </a:lnTo>
                  <a:lnTo>
                    <a:pt x="757" y="1096"/>
                  </a:lnTo>
                  <a:lnTo>
                    <a:pt x="760" y="1107"/>
                  </a:lnTo>
                  <a:lnTo>
                    <a:pt x="768" y="1110"/>
                  </a:lnTo>
                  <a:lnTo>
                    <a:pt x="771" y="1117"/>
                  </a:lnTo>
                  <a:lnTo>
                    <a:pt x="775" y="1117"/>
                  </a:lnTo>
                  <a:lnTo>
                    <a:pt x="782" y="1121"/>
                  </a:lnTo>
                  <a:lnTo>
                    <a:pt x="785" y="1121"/>
                  </a:lnTo>
                  <a:lnTo>
                    <a:pt x="789" y="1121"/>
                  </a:lnTo>
                  <a:lnTo>
                    <a:pt x="789" y="1117"/>
                  </a:lnTo>
                  <a:lnTo>
                    <a:pt x="782" y="1110"/>
                  </a:lnTo>
                  <a:lnTo>
                    <a:pt x="778" y="1103"/>
                  </a:lnTo>
                  <a:lnTo>
                    <a:pt x="771" y="1092"/>
                  </a:lnTo>
                  <a:lnTo>
                    <a:pt x="768" y="1089"/>
                  </a:lnTo>
                  <a:lnTo>
                    <a:pt x="764" y="1082"/>
                  </a:lnTo>
                  <a:lnTo>
                    <a:pt x="760" y="1071"/>
                  </a:lnTo>
                  <a:lnTo>
                    <a:pt x="753" y="1061"/>
                  </a:lnTo>
                  <a:lnTo>
                    <a:pt x="750" y="1050"/>
                  </a:lnTo>
                  <a:lnTo>
                    <a:pt x="736" y="1036"/>
                  </a:lnTo>
                  <a:lnTo>
                    <a:pt x="722" y="1015"/>
                  </a:lnTo>
                  <a:lnTo>
                    <a:pt x="715" y="990"/>
                  </a:lnTo>
                  <a:lnTo>
                    <a:pt x="715" y="987"/>
                  </a:lnTo>
                  <a:lnTo>
                    <a:pt x="715" y="987"/>
                  </a:lnTo>
                  <a:lnTo>
                    <a:pt x="715" y="983"/>
                  </a:lnTo>
                  <a:lnTo>
                    <a:pt x="718" y="980"/>
                  </a:lnTo>
                  <a:lnTo>
                    <a:pt x="718" y="980"/>
                  </a:lnTo>
                  <a:lnTo>
                    <a:pt x="722" y="980"/>
                  </a:lnTo>
                  <a:lnTo>
                    <a:pt x="729" y="983"/>
                  </a:lnTo>
                  <a:lnTo>
                    <a:pt x="732" y="990"/>
                  </a:lnTo>
                  <a:lnTo>
                    <a:pt x="739" y="1011"/>
                  </a:lnTo>
                  <a:lnTo>
                    <a:pt x="753" y="1029"/>
                  </a:lnTo>
                  <a:lnTo>
                    <a:pt x="768" y="1047"/>
                  </a:lnTo>
                  <a:lnTo>
                    <a:pt x="768" y="1047"/>
                  </a:lnTo>
                  <a:lnTo>
                    <a:pt x="771" y="1047"/>
                  </a:lnTo>
                  <a:lnTo>
                    <a:pt x="778" y="1050"/>
                  </a:lnTo>
                  <a:lnTo>
                    <a:pt x="782" y="1054"/>
                  </a:lnTo>
                  <a:lnTo>
                    <a:pt x="785" y="1057"/>
                  </a:lnTo>
                  <a:lnTo>
                    <a:pt x="789" y="1064"/>
                  </a:lnTo>
                  <a:lnTo>
                    <a:pt x="789" y="1068"/>
                  </a:lnTo>
                  <a:lnTo>
                    <a:pt x="792" y="1071"/>
                  </a:lnTo>
                  <a:lnTo>
                    <a:pt x="799" y="1078"/>
                  </a:lnTo>
                  <a:lnTo>
                    <a:pt x="806" y="1085"/>
                  </a:lnTo>
                  <a:lnTo>
                    <a:pt x="813" y="1096"/>
                  </a:lnTo>
                  <a:lnTo>
                    <a:pt x="820" y="1103"/>
                  </a:lnTo>
                  <a:lnTo>
                    <a:pt x="827" y="1110"/>
                  </a:lnTo>
                  <a:lnTo>
                    <a:pt x="831" y="1117"/>
                  </a:lnTo>
                  <a:lnTo>
                    <a:pt x="834" y="1124"/>
                  </a:lnTo>
                  <a:lnTo>
                    <a:pt x="838" y="1145"/>
                  </a:lnTo>
                  <a:lnTo>
                    <a:pt x="841" y="1174"/>
                  </a:lnTo>
                  <a:lnTo>
                    <a:pt x="841" y="1174"/>
                  </a:lnTo>
                  <a:lnTo>
                    <a:pt x="845" y="1177"/>
                  </a:lnTo>
                  <a:lnTo>
                    <a:pt x="852" y="1177"/>
                  </a:lnTo>
                  <a:lnTo>
                    <a:pt x="863" y="1181"/>
                  </a:lnTo>
                  <a:lnTo>
                    <a:pt x="866" y="1181"/>
                  </a:lnTo>
                  <a:lnTo>
                    <a:pt x="873" y="1181"/>
                  </a:lnTo>
                  <a:lnTo>
                    <a:pt x="880" y="1184"/>
                  </a:lnTo>
                  <a:lnTo>
                    <a:pt x="891" y="1191"/>
                  </a:lnTo>
                  <a:lnTo>
                    <a:pt x="898" y="1195"/>
                  </a:lnTo>
                  <a:lnTo>
                    <a:pt x="905" y="1202"/>
                  </a:lnTo>
                  <a:lnTo>
                    <a:pt x="923" y="1202"/>
                  </a:lnTo>
                  <a:lnTo>
                    <a:pt x="923" y="1202"/>
                  </a:lnTo>
                  <a:lnTo>
                    <a:pt x="930" y="1205"/>
                  </a:lnTo>
                  <a:lnTo>
                    <a:pt x="937" y="1209"/>
                  </a:lnTo>
                  <a:lnTo>
                    <a:pt x="947" y="1212"/>
                  </a:lnTo>
                  <a:lnTo>
                    <a:pt x="958" y="1216"/>
                  </a:lnTo>
                  <a:lnTo>
                    <a:pt x="972" y="1219"/>
                  </a:lnTo>
                  <a:lnTo>
                    <a:pt x="972" y="1219"/>
                  </a:lnTo>
                  <a:lnTo>
                    <a:pt x="979" y="1219"/>
                  </a:lnTo>
                  <a:lnTo>
                    <a:pt x="989" y="1219"/>
                  </a:lnTo>
                  <a:lnTo>
                    <a:pt x="996" y="1219"/>
                  </a:lnTo>
                  <a:lnTo>
                    <a:pt x="1004" y="1219"/>
                  </a:lnTo>
                  <a:lnTo>
                    <a:pt x="1007" y="1219"/>
                  </a:lnTo>
                  <a:lnTo>
                    <a:pt x="1011" y="1219"/>
                  </a:lnTo>
                  <a:lnTo>
                    <a:pt x="1014" y="1223"/>
                  </a:lnTo>
                  <a:lnTo>
                    <a:pt x="1018" y="1226"/>
                  </a:lnTo>
                  <a:lnTo>
                    <a:pt x="1021" y="1233"/>
                  </a:lnTo>
                  <a:lnTo>
                    <a:pt x="1025" y="1240"/>
                  </a:lnTo>
                  <a:lnTo>
                    <a:pt x="1032" y="1247"/>
                  </a:lnTo>
                  <a:lnTo>
                    <a:pt x="1042" y="1240"/>
                  </a:lnTo>
                  <a:lnTo>
                    <a:pt x="1046" y="1240"/>
                  </a:lnTo>
                  <a:lnTo>
                    <a:pt x="1046" y="1237"/>
                  </a:lnTo>
                  <a:lnTo>
                    <a:pt x="1049" y="1237"/>
                  </a:lnTo>
                  <a:lnTo>
                    <a:pt x="1053" y="1237"/>
                  </a:lnTo>
                  <a:lnTo>
                    <a:pt x="1049" y="1237"/>
                  </a:lnTo>
                  <a:lnTo>
                    <a:pt x="1049" y="1237"/>
                  </a:lnTo>
                  <a:lnTo>
                    <a:pt x="1046" y="1240"/>
                  </a:lnTo>
                  <a:lnTo>
                    <a:pt x="1042" y="1240"/>
                  </a:lnTo>
                  <a:lnTo>
                    <a:pt x="1035" y="1247"/>
                  </a:lnTo>
                  <a:lnTo>
                    <a:pt x="1035" y="1247"/>
                  </a:lnTo>
                  <a:lnTo>
                    <a:pt x="1042" y="1251"/>
                  </a:lnTo>
                  <a:lnTo>
                    <a:pt x="1046" y="1255"/>
                  </a:lnTo>
                  <a:lnTo>
                    <a:pt x="1049" y="1255"/>
                  </a:lnTo>
                  <a:lnTo>
                    <a:pt x="1053" y="1258"/>
                  </a:lnTo>
                  <a:lnTo>
                    <a:pt x="1060" y="1258"/>
                  </a:lnTo>
                  <a:lnTo>
                    <a:pt x="1067" y="1262"/>
                  </a:lnTo>
                  <a:lnTo>
                    <a:pt x="1078" y="1262"/>
                  </a:lnTo>
                  <a:lnTo>
                    <a:pt x="1078" y="1262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5" y="1258"/>
                  </a:lnTo>
                  <a:lnTo>
                    <a:pt x="1085" y="1262"/>
                  </a:lnTo>
                  <a:lnTo>
                    <a:pt x="1088" y="1262"/>
                  </a:lnTo>
                  <a:lnTo>
                    <a:pt x="1085" y="1262"/>
                  </a:lnTo>
                  <a:lnTo>
                    <a:pt x="1085" y="1262"/>
                  </a:lnTo>
                  <a:lnTo>
                    <a:pt x="1085" y="1265"/>
                  </a:lnTo>
                  <a:lnTo>
                    <a:pt x="1085" y="1265"/>
                  </a:lnTo>
                  <a:lnTo>
                    <a:pt x="1085" y="1265"/>
                  </a:lnTo>
                  <a:lnTo>
                    <a:pt x="1081" y="1265"/>
                  </a:lnTo>
                  <a:lnTo>
                    <a:pt x="1081" y="1265"/>
                  </a:lnTo>
                  <a:lnTo>
                    <a:pt x="1081" y="1265"/>
                  </a:lnTo>
                  <a:lnTo>
                    <a:pt x="1078" y="1265"/>
                  </a:lnTo>
                  <a:lnTo>
                    <a:pt x="1081" y="1269"/>
                  </a:lnTo>
                  <a:lnTo>
                    <a:pt x="1088" y="1276"/>
                  </a:lnTo>
                  <a:lnTo>
                    <a:pt x="1088" y="1276"/>
                  </a:lnTo>
                  <a:lnTo>
                    <a:pt x="1092" y="1279"/>
                  </a:lnTo>
                  <a:lnTo>
                    <a:pt x="1092" y="1283"/>
                  </a:lnTo>
                  <a:lnTo>
                    <a:pt x="1095" y="1286"/>
                  </a:lnTo>
                  <a:lnTo>
                    <a:pt x="1095" y="1286"/>
                  </a:lnTo>
                  <a:lnTo>
                    <a:pt x="1099" y="1286"/>
                  </a:lnTo>
                  <a:lnTo>
                    <a:pt x="1102" y="1286"/>
                  </a:lnTo>
                  <a:lnTo>
                    <a:pt x="1106" y="1290"/>
                  </a:lnTo>
                  <a:lnTo>
                    <a:pt x="1109" y="1290"/>
                  </a:lnTo>
                  <a:lnTo>
                    <a:pt x="1113" y="1290"/>
                  </a:lnTo>
                  <a:lnTo>
                    <a:pt x="1116" y="1290"/>
                  </a:lnTo>
                  <a:lnTo>
                    <a:pt x="1120" y="1290"/>
                  </a:lnTo>
                  <a:lnTo>
                    <a:pt x="1123" y="1290"/>
                  </a:lnTo>
                  <a:lnTo>
                    <a:pt x="1127" y="1290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27" y="1293"/>
                  </a:lnTo>
                  <a:lnTo>
                    <a:pt x="1123" y="1290"/>
                  </a:lnTo>
                  <a:lnTo>
                    <a:pt x="1120" y="1290"/>
                  </a:lnTo>
                  <a:lnTo>
                    <a:pt x="1116" y="1290"/>
                  </a:lnTo>
                  <a:lnTo>
                    <a:pt x="1113" y="1290"/>
                  </a:lnTo>
                  <a:lnTo>
                    <a:pt x="1109" y="1290"/>
                  </a:lnTo>
                  <a:lnTo>
                    <a:pt x="1106" y="1290"/>
                  </a:lnTo>
                  <a:lnTo>
                    <a:pt x="1102" y="1286"/>
                  </a:lnTo>
                  <a:lnTo>
                    <a:pt x="1099" y="1286"/>
                  </a:lnTo>
                  <a:lnTo>
                    <a:pt x="1095" y="1286"/>
                  </a:lnTo>
                  <a:lnTo>
                    <a:pt x="1095" y="1290"/>
                  </a:lnTo>
                  <a:lnTo>
                    <a:pt x="1095" y="1290"/>
                  </a:lnTo>
                  <a:lnTo>
                    <a:pt x="1095" y="1293"/>
                  </a:lnTo>
                  <a:lnTo>
                    <a:pt x="1095" y="1293"/>
                  </a:lnTo>
                  <a:lnTo>
                    <a:pt x="1095" y="1297"/>
                  </a:lnTo>
                  <a:lnTo>
                    <a:pt x="1095" y="1300"/>
                  </a:lnTo>
                  <a:lnTo>
                    <a:pt x="1095" y="1304"/>
                  </a:lnTo>
                  <a:lnTo>
                    <a:pt x="1099" y="1307"/>
                  </a:lnTo>
                  <a:lnTo>
                    <a:pt x="1102" y="1314"/>
                  </a:lnTo>
                  <a:lnTo>
                    <a:pt x="1106" y="1311"/>
                  </a:lnTo>
                  <a:lnTo>
                    <a:pt x="1102" y="1311"/>
                  </a:lnTo>
                  <a:lnTo>
                    <a:pt x="1102" y="1307"/>
                  </a:lnTo>
                  <a:lnTo>
                    <a:pt x="1102" y="1307"/>
                  </a:lnTo>
                  <a:lnTo>
                    <a:pt x="1102" y="1304"/>
                  </a:lnTo>
                  <a:lnTo>
                    <a:pt x="1102" y="1304"/>
                  </a:lnTo>
                  <a:lnTo>
                    <a:pt x="1106" y="1307"/>
                  </a:lnTo>
                  <a:lnTo>
                    <a:pt x="1113" y="1311"/>
                  </a:lnTo>
                  <a:lnTo>
                    <a:pt x="1120" y="1321"/>
                  </a:lnTo>
                  <a:lnTo>
                    <a:pt x="1116" y="1321"/>
                  </a:lnTo>
                  <a:lnTo>
                    <a:pt x="1116" y="1321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3" y="1321"/>
                  </a:lnTo>
                  <a:lnTo>
                    <a:pt x="1123" y="1325"/>
                  </a:lnTo>
                  <a:lnTo>
                    <a:pt x="1123" y="1325"/>
                  </a:lnTo>
                  <a:lnTo>
                    <a:pt x="1123" y="1325"/>
                  </a:lnTo>
                  <a:lnTo>
                    <a:pt x="1123" y="1329"/>
                  </a:lnTo>
                  <a:lnTo>
                    <a:pt x="1127" y="1329"/>
                  </a:lnTo>
                  <a:lnTo>
                    <a:pt x="1130" y="1329"/>
                  </a:lnTo>
                  <a:lnTo>
                    <a:pt x="1130" y="1329"/>
                  </a:lnTo>
                  <a:lnTo>
                    <a:pt x="1137" y="1329"/>
                  </a:lnTo>
                  <a:lnTo>
                    <a:pt x="1137" y="1329"/>
                  </a:lnTo>
                  <a:lnTo>
                    <a:pt x="1137" y="1329"/>
                  </a:lnTo>
                  <a:lnTo>
                    <a:pt x="1141" y="1329"/>
                  </a:lnTo>
                  <a:lnTo>
                    <a:pt x="1141" y="1329"/>
                  </a:lnTo>
                  <a:lnTo>
                    <a:pt x="1148" y="1329"/>
                  </a:lnTo>
                  <a:lnTo>
                    <a:pt x="1152" y="1325"/>
                  </a:lnTo>
                  <a:lnTo>
                    <a:pt x="1162" y="1325"/>
                  </a:lnTo>
                  <a:lnTo>
                    <a:pt x="1162" y="1325"/>
                  </a:lnTo>
                  <a:lnTo>
                    <a:pt x="1166" y="1325"/>
                  </a:lnTo>
                  <a:lnTo>
                    <a:pt x="1173" y="1329"/>
                  </a:lnTo>
                  <a:lnTo>
                    <a:pt x="1176" y="1329"/>
                  </a:lnTo>
                  <a:lnTo>
                    <a:pt x="1176" y="1332"/>
                  </a:lnTo>
                  <a:lnTo>
                    <a:pt x="1176" y="1336"/>
                  </a:lnTo>
                  <a:lnTo>
                    <a:pt x="1183" y="1339"/>
                  </a:lnTo>
                  <a:lnTo>
                    <a:pt x="1183" y="1339"/>
                  </a:lnTo>
                  <a:lnTo>
                    <a:pt x="1187" y="1336"/>
                  </a:lnTo>
                  <a:lnTo>
                    <a:pt x="1190" y="1336"/>
                  </a:lnTo>
                  <a:lnTo>
                    <a:pt x="1190" y="1336"/>
                  </a:lnTo>
                  <a:lnTo>
                    <a:pt x="1190" y="1336"/>
                  </a:lnTo>
                  <a:lnTo>
                    <a:pt x="1187" y="1332"/>
                  </a:lnTo>
                  <a:lnTo>
                    <a:pt x="1187" y="1332"/>
                  </a:lnTo>
                  <a:lnTo>
                    <a:pt x="1187" y="1329"/>
                  </a:lnTo>
                  <a:lnTo>
                    <a:pt x="1187" y="1329"/>
                  </a:lnTo>
                  <a:lnTo>
                    <a:pt x="1190" y="1329"/>
                  </a:lnTo>
                  <a:lnTo>
                    <a:pt x="1194" y="1325"/>
                  </a:lnTo>
                  <a:lnTo>
                    <a:pt x="1197" y="1321"/>
                  </a:lnTo>
                  <a:lnTo>
                    <a:pt x="1197" y="1321"/>
                  </a:lnTo>
                  <a:lnTo>
                    <a:pt x="1197" y="1318"/>
                  </a:lnTo>
                  <a:lnTo>
                    <a:pt x="1201" y="1318"/>
                  </a:lnTo>
                  <a:lnTo>
                    <a:pt x="1201" y="1318"/>
                  </a:lnTo>
                  <a:lnTo>
                    <a:pt x="1208" y="1318"/>
                  </a:lnTo>
                  <a:lnTo>
                    <a:pt x="1211" y="1321"/>
                  </a:lnTo>
                  <a:lnTo>
                    <a:pt x="1211" y="1321"/>
                  </a:lnTo>
                  <a:lnTo>
                    <a:pt x="1215" y="1325"/>
                  </a:lnTo>
                  <a:lnTo>
                    <a:pt x="1215" y="1336"/>
                  </a:lnTo>
                  <a:lnTo>
                    <a:pt x="1215" y="1343"/>
                  </a:lnTo>
                  <a:lnTo>
                    <a:pt x="1215" y="1350"/>
                  </a:lnTo>
                  <a:lnTo>
                    <a:pt x="1215" y="1360"/>
                  </a:lnTo>
                  <a:lnTo>
                    <a:pt x="1215" y="1371"/>
                  </a:lnTo>
                  <a:lnTo>
                    <a:pt x="1211" y="1381"/>
                  </a:lnTo>
                  <a:lnTo>
                    <a:pt x="1204" y="1392"/>
                  </a:lnTo>
                  <a:lnTo>
                    <a:pt x="1201" y="1399"/>
                  </a:lnTo>
                  <a:lnTo>
                    <a:pt x="1201" y="1399"/>
                  </a:lnTo>
                  <a:lnTo>
                    <a:pt x="1197" y="1399"/>
                  </a:lnTo>
                  <a:lnTo>
                    <a:pt x="1194" y="1403"/>
                  </a:lnTo>
                  <a:lnTo>
                    <a:pt x="1194" y="1406"/>
                  </a:lnTo>
                  <a:lnTo>
                    <a:pt x="1194" y="1410"/>
                  </a:lnTo>
                  <a:lnTo>
                    <a:pt x="1194" y="1413"/>
                  </a:lnTo>
                  <a:lnTo>
                    <a:pt x="1194" y="1420"/>
                  </a:lnTo>
                  <a:lnTo>
                    <a:pt x="1190" y="1424"/>
                  </a:lnTo>
                  <a:lnTo>
                    <a:pt x="1187" y="1424"/>
                  </a:lnTo>
                  <a:lnTo>
                    <a:pt x="1183" y="1427"/>
                  </a:lnTo>
                  <a:lnTo>
                    <a:pt x="1183" y="1441"/>
                  </a:lnTo>
                  <a:lnTo>
                    <a:pt x="1180" y="1441"/>
                  </a:lnTo>
                  <a:lnTo>
                    <a:pt x="1176" y="1445"/>
                  </a:lnTo>
                  <a:lnTo>
                    <a:pt x="1169" y="1452"/>
                  </a:lnTo>
                  <a:lnTo>
                    <a:pt x="1162" y="1459"/>
                  </a:lnTo>
                  <a:lnTo>
                    <a:pt x="1155" y="1466"/>
                  </a:lnTo>
                  <a:lnTo>
                    <a:pt x="1155" y="1473"/>
                  </a:lnTo>
                  <a:lnTo>
                    <a:pt x="1155" y="1476"/>
                  </a:lnTo>
                  <a:lnTo>
                    <a:pt x="1155" y="1480"/>
                  </a:lnTo>
                  <a:lnTo>
                    <a:pt x="1159" y="1484"/>
                  </a:lnTo>
                  <a:lnTo>
                    <a:pt x="1162" y="1484"/>
                  </a:lnTo>
                  <a:lnTo>
                    <a:pt x="1162" y="1487"/>
                  </a:lnTo>
                  <a:lnTo>
                    <a:pt x="1162" y="1487"/>
                  </a:lnTo>
                  <a:lnTo>
                    <a:pt x="1159" y="1487"/>
                  </a:lnTo>
                  <a:lnTo>
                    <a:pt x="1155" y="1491"/>
                  </a:lnTo>
                  <a:lnTo>
                    <a:pt x="1152" y="1494"/>
                  </a:lnTo>
                  <a:lnTo>
                    <a:pt x="1148" y="1501"/>
                  </a:lnTo>
                  <a:lnTo>
                    <a:pt x="1152" y="1501"/>
                  </a:lnTo>
                  <a:lnTo>
                    <a:pt x="1155" y="1501"/>
                  </a:lnTo>
                  <a:lnTo>
                    <a:pt x="1155" y="1505"/>
                  </a:lnTo>
                  <a:lnTo>
                    <a:pt x="1155" y="1508"/>
                  </a:lnTo>
                  <a:lnTo>
                    <a:pt x="1155" y="1508"/>
                  </a:lnTo>
                  <a:lnTo>
                    <a:pt x="1155" y="1512"/>
                  </a:lnTo>
                  <a:lnTo>
                    <a:pt x="1155" y="1515"/>
                  </a:lnTo>
                  <a:lnTo>
                    <a:pt x="1155" y="1519"/>
                  </a:lnTo>
                  <a:lnTo>
                    <a:pt x="1159" y="1526"/>
                  </a:lnTo>
                  <a:lnTo>
                    <a:pt x="1166" y="1529"/>
                  </a:lnTo>
                  <a:lnTo>
                    <a:pt x="1173" y="1540"/>
                  </a:lnTo>
                  <a:lnTo>
                    <a:pt x="1180" y="1550"/>
                  </a:lnTo>
                  <a:lnTo>
                    <a:pt x="1187" y="1561"/>
                  </a:lnTo>
                  <a:lnTo>
                    <a:pt x="1194" y="1568"/>
                  </a:lnTo>
                  <a:lnTo>
                    <a:pt x="1197" y="1579"/>
                  </a:lnTo>
                  <a:lnTo>
                    <a:pt x="1197" y="1579"/>
                  </a:lnTo>
                  <a:lnTo>
                    <a:pt x="1201" y="1586"/>
                  </a:lnTo>
                  <a:lnTo>
                    <a:pt x="1204" y="1593"/>
                  </a:lnTo>
                  <a:lnTo>
                    <a:pt x="1208" y="1600"/>
                  </a:lnTo>
                  <a:lnTo>
                    <a:pt x="1211" y="1610"/>
                  </a:lnTo>
                  <a:lnTo>
                    <a:pt x="1215" y="1617"/>
                  </a:lnTo>
                  <a:lnTo>
                    <a:pt x="1218" y="1624"/>
                  </a:lnTo>
                  <a:lnTo>
                    <a:pt x="1218" y="1628"/>
                  </a:lnTo>
                  <a:lnTo>
                    <a:pt x="1222" y="1635"/>
                  </a:lnTo>
                  <a:lnTo>
                    <a:pt x="1222" y="1639"/>
                  </a:lnTo>
                  <a:lnTo>
                    <a:pt x="1225" y="1646"/>
                  </a:lnTo>
                  <a:lnTo>
                    <a:pt x="1229" y="1653"/>
                  </a:lnTo>
                  <a:lnTo>
                    <a:pt x="1236" y="1660"/>
                  </a:lnTo>
                  <a:lnTo>
                    <a:pt x="1247" y="1663"/>
                  </a:lnTo>
                  <a:lnTo>
                    <a:pt x="1250" y="1667"/>
                  </a:lnTo>
                  <a:lnTo>
                    <a:pt x="1257" y="1670"/>
                  </a:lnTo>
                  <a:lnTo>
                    <a:pt x="1264" y="1674"/>
                  </a:lnTo>
                  <a:lnTo>
                    <a:pt x="1268" y="1677"/>
                  </a:lnTo>
                  <a:lnTo>
                    <a:pt x="1275" y="1677"/>
                  </a:lnTo>
                  <a:lnTo>
                    <a:pt x="1275" y="1681"/>
                  </a:lnTo>
                  <a:lnTo>
                    <a:pt x="1282" y="1681"/>
                  </a:lnTo>
                  <a:lnTo>
                    <a:pt x="1282" y="1681"/>
                  </a:lnTo>
                  <a:lnTo>
                    <a:pt x="1278" y="1681"/>
                  </a:lnTo>
                  <a:lnTo>
                    <a:pt x="1282" y="1684"/>
                  </a:lnTo>
                  <a:lnTo>
                    <a:pt x="1292" y="1691"/>
                  </a:lnTo>
                  <a:lnTo>
                    <a:pt x="1299" y="1698"/>
                  </a:lnTo>
                  <a:lnTo>
                    <a:pt x="1303" y="1709"/>
                  </a:lnTo>
                  <a:lnTo>
                    <a:pt x="1310" y="1737"/>
                  </a:lnTo>
                  <a:lnTo>
                    <a:pt x="1310" y="1758"/>
                  </a:lnTo>
                  <a:lnTo>
                    <a:pt x="1307" y="1772"/>
                  </a:lnTo>
                  <a:lnTo>
                    <a:pt x="1307" y="1779"/>
                  </a:lnTo>
                  <a:lnTo>
                    <a:pt x="1303" y="1787"/>
                  </a:lnTo>
                  <a:lnTo>
                    <a:pt x="1307" y="1794"/>
                  </a:lnTo>
                  <a:lnTo>
                    <a:pt x="1307" y="1801"/>
                  </a:lnTo>
                  <a:lnTo>
                    <a:pt x="1307" y="1811"/>
                  </a:lnTo>
                  <a:lnTo>
                    <a:pt x="1307" y="1818"/>
                  </a:lnTo>
                  <a:lnTo>
                    <a:pt x="1307" y="1822"/>
                  </a:lnTo>
                  <a:lnTo>
                    <a:pt x="1303" y="1825"/>
                  </a:lnTo>
                  <a:lnTo>
                    <a:pt x="1303" y="1832"/>
                  </a:lnTo>
                  <a:lnTo>
                    <a:pt x="1303" y="1839"/>
                  </a:lnTo>
                  <a:lnTo>
                    <a:pt x="1303" y="1843"/>
                  </a:lnTo>
                  <a:lnTo>
                    <a:pt x="1303" y="1846"/>
                  </a:lnTo>
                  <a:lnTo>
                    <a:pt x="1303" y="1853"/>
                  </a:lnTo>
                  <a:lnTo>
                    <a:pt x="1303" y="1861"/>
                  </a:lnTo>
                  <a:lnTo>
                    <a:pt x="1303" y="1864"/>
                  </a:lnTo>
                  <a:lnTo>
                    <a:pt x="1303" y="1868"/>
                  </a:lnTo>
                  <a:lnTo>
                    <a:pt x="1299" y="1875"/>
                  </a:lnTo>
                  <a:lnTo>
                    <a:pt x="1292" y="1889"/>
                  </a:lnTo>
                  <a:lnTo>
                    <a:pt x="1285" y="1910"/>
                  </a:lnTo>
                  <a:lnTo>
                    <a:pt x="1285" y="1924"/>
                  </a:lnTo>
                  <a:lnTo>
                    <a:pt x="1285" y="1931"/>
                  </a:lnTo>
                  <a:lnTo>
                    <a:pt x="1282" y="1956"/>
                  </a:lnTo>
                  <a:lnTo>
                    <a:pt x="1275" y="1994"/>
                  </a:lnTo>
                  <a:lnTo>
                    <a:pt x="1261" y="2044"/>
                  </a:lnTo>
                  <a:lnTo>
                    <a:pt x="1264" y="2072"/>
                  </a:lnTo>
                  <a:lnTo>
                    <a:pt x="1264" y="2072"/>
                  </a:lnTo>
                  <a:lnTo>
                    <a:pt x="1268" y="2068"/>
                  </a:lnTo>
                  <a:lnTo>
                    <a:pt x="1268" y="2065"/>
                  </a:lnTo>
                  <a:lnTo>
                    <a:pt x="1271" y="2058"/>
                  </a:lnTo>
                  <a:lnTo>
                    <a:pt x="1271" y="2051"/>
                  </a:lnTo>
                  <a:lnTo>
                    <a:pt x="1271" y="2047"/>
                  </a:lnTo>
                  <a:lnTo>
                    <a:pt x="1271" y="2040"/>
                  </a:lnTo>
                  <a:lnTo>
                    <a:pt x="1275" y="2037"/>
                  </a:lnTo>
                  <a:lnTo>
                    <a:pt x="1278" y="2033"/>
                  </a:lnTo>
                  <a:lnTo>
                    <a:pt x="1282" y="2026"/>
                  </a:lnTo>
                  <a:lnTo>
                    <a:pt x="1289" y="2019"/>
                  </a:lnTo>
                  <a:lnTo>
                    <a:pt x="1285" y="2037"/>
                  </a:lnTo>
                  <a:lnTo>
                    <a:pt x="1282" y="2047"/>
                  </a:lnTo>
                  <a:lnTo>
                    <a:pt x="1282" y="2058"/>
                  </a:lnTo>
                  <a:lnTo>
                    <a:pt x="1282" y="2075"/>
                  </a:lnTo>
                  <a:lnTo>
                    <a:pt x="1271" y="2082"/>
                  </a:lnTo>
                  <a:lnTo>
                    <a:pt x="1264" y="2082"/>
                  </a:lnTo>
                  <a:lnTo>
                    <a:pt x="1261" y="2090"/>
                  </a:lnTo>
                  <a:lnTo>
                    <a:pt x="1268" y="2090"/>
                  </a:lnTo>
                  <a:lnTo>
                    <a:pt x="1268" y="2111"/>
                  </a:lnTo>
                  <a:lnTo>
                    <a:pt x="1250" y="2128"/>
                  </a:lnTo>
                  <a:lnTo>
                    <a:pt x="1264" y="2149"/>
                  </a:lnTo>
                  <a:lnTo>
                    <a:pt x="1264" y="2181"/>
                  </a:lnTo>
                  <a:lnTo>
                    <a:pt x="1257" y="2209"/>
                  </a:lnTo>
                  <a:lnTo>
                    <a:pt x="1240" y="2234"/>
                  </a:lnTo>
                  <a:lnTo>
                    <a:pt x="1240" y="2245"/>
                  </a:lnTo>
                  <a:lnTo>
                    <a:pt x="1236" y="2262"/>
                  </a:lnTo>
                  <a:lnTo>
                    <a:pt x="1233" y="2290"/>
                  </a:lnTo>
                  <a:lnTo>
                    <a:pt x="1233" y="2322"/>
                  </a:lnTo>
                  <a:lnTo>
                    <a:pt x="1233" y="2347"/>
                  </a:lnTo>
                  <a:lnTo>
                    <a:pt x="1236" y="2361"/>
                  </a:lnTo>
                  <a:lnTo>
                    <a:pt x="1268" y="2396"/>
                  </a:lnTo>
                  <a:lnTo>
                    <a:pt x="1268" y="2396"/>
                  </a:lnTo>
                  <a:lnTo>
                    <a:pt x="1268" y="2392"/>
                  </a:lnTo>
                  <a:lnTo>
                    <a:pt x="1271" y="2389"/>
                  </a:lnTo>
                  <a:lnTo>
                    <a:pt x="1275" y="2385"/>
                  </a:lnTo>
                  <a:lnTo>
                    <a:pt x="1282" y="2385"/>
                  </a:lnTo>
                  <a:lnTo>
                    <a:pt x="1292" y="2385"/>
                  </a:lnTo>
                  <a:lnTo>
                    <a:pt x="1292" y="2385"/>
                  </a:lnTo>
                  <a:lnTo>
                    <a:pt x="1296" y="2389"/>
                  </a:lnTo>
                  <a:lnTo>
                    <a:pt x="1303" y="2392"/>
                  </a:lnTo>
                  <a:lnTo>
                    <a:pt x="1307" y="2400"/>
                  </a:lnTo>
                  <a:lnTo>
                    <a:pt x="1307" y="2403"/>
                  </a:lnTo>
                  <a:lnTo>
                    <a:pt x="1303" y="2424"/>
                  </a:lnTo>
                  <a:lnTo>
                    <a:pt x="1289" y="2428"/>
                  </a:lnTo>
                  <a:lnTo>
                    <a:pt x="1289" y="2442"/>
                  </a:lnTo>
                  <a:lnTo>
                    <a:pt x="1307" y="2442"/>
                  </a:lnTo>
                  <a:lnTo>
                    <a:pt x="1310" y="2463"/>
                  </a:lnTo>
                  <a:lnTo>
                    <a:pt x="1328" y="2463"/>
                  </a:lnTo>
                  <a:lnTo>
                    <a:pt x="1328" y="2449"/>
                  </a:lnTo>
                  <a:lnTo>
                    <a:pt x="1338" y="2445"/>
                  </a:lnTo>
                  <a:lnTo>
                    <a:pt x="1342" y="2452"/>
                  </a:lnTo>
                  <a:lnTo>
                    <a:pt x="1338" y="2463"/>
                  </a:lnTo>
                  <a:lnTo>
                    <a:pt x="1342" y="2470"/>
                  </a:lnTo>
                  <a:lnTo>
                    <a:pt x="1349" y="2463"/>
                  </a:lnTo>
                  <a:lnTo>
                    <a:pt x="1359" y="2456"/>
                  </a:lnTo>
                  <a:lnTo>
                    <a:pt x="1370" y="2456"/>
                  </a:lnTo>
                  <a:lnTo>
                    <a:pt x="1377" y="2463"/>
                  </a:lnTo>
                  <a:lnTo>
                    <a:pt x="1384" y="2466"/>
                  </a:lnTo>
                  <a:lnTo>
                    <a:pt x="1391" y="2463"/>
                  </a:lnTo>
                  <a:lnTo>
                    <a:pt x="1391" y="2456"/>
                  </a:lnTo>
                  <a:lnTo>
                    <a:pt x="1395" y="2449"/>
                  </a:lnTo>
                  <a:lnTo>
                    <a:pt x="1395" y="2438"/>
                  </a:lnTo>
                  <a:lnTo>
                    <a:pt x="1380" y="2424"/>
                  </a:lnTo>
                  <a:lnTo>
                    <a:pt x="1370" y="2414"/>
                  </a:lnTo>
                  <a:lnTo>
                    <a:pt x="1370" y="2414"/>
                  </a:lnTo>
                  <a:lnTo>
                    <a:pt x="1366" y="2414"/>
                  </a:lnTo>
                  <a:lnTo>
                    <a:pt x="1363" y="2414"/>
                  </a:lnTo>
                  <a:lnTo>
                    <a:pt x="1356" y="2414"/>
                  </a:lnTo>
                  <a:lnTo>
                    <a:pt x="1352" y="2414"/>
                  </a:lnTo>
                  <a:lnTo>
                    <a:pt x="1345" y="2410"/>
                  </a:lnTo>
                  <a:lnTo>
                    <a:pt x="1342" y="2403"/>
                  </a:lnTo>
                  <a:lnTo>
                    <a:pt x="1335" y="2392"/>
                  </a:lnTo>
                  <a:lnTo>
                    <a:pt x="1331" y="2378"/>
                  </a:lnTo>
                  <a:lnTo>
                    <a:pt x="1328" y="2364"/>
                  </a:lnTo>
                  <a:lnTo>
                    <a:pt x="1328" y="2361"/>
                  </a:lnTo>
                  <a:lnTo>
                    <a:pt x="1328" y="2357"/>
                  </a:lnTo>
                  <a:lnTo>
                    <a:pt x="1328" y="2347"/>
                  </a:lnTo>
                  <a:lnTo>
                    <a:pt x="1324" y="2340"/>
                  </a:lnTo>
                  <a:lnTo>
                    <a:pt x="1328" y="2333"/>
                  </a:lnTo>
                  <a:lnTo>
                    <a:pt x="1328" y="2326"/>
                  </a:lnTo>
                  <a:lnTo>
                    <a:pt x="1335" y="2319"/>
                  </a:lnTo>
                  <a:lnTo>
                    <a:pt x="1349" y="2301"/>
                  </a:lnTo>
                  <a:lnTo>
                    <a:pt x="1349" y="2297"/>
                  </a:lnTo>
                  <a:lnTo>
                    <a:pt x="1352" y="2297"/>
                  </a:lnTo>
                  <a:lnTo>
                    <a:pt x="1359" y="2290"/>
                  </a:lnTo>
                  <a:lnTo>
                    <a:pt x="1366" y="2287"/>
                  </a:lnTo>
                  <a:lnTo>
                    <a:pt x="1370" y="2283"/>
                  </a:lnTo>
                  <a:lnTo>
                    <a:pt x="1370" y="2276"/>
                  </a:lnTo>
                  <a:lnTo>
                    <a:pt x="1370" y="2276"/>
                  </a:lnTo>
                  <a:lnTo>
                    <a:pt x="1370" y="2269"/>
                  </a:lnTo>
                  <a:lnTo>
                    <a:pt x="1370" y="2266"/>
                  </a:lnTo>
                  <a:lnTo>
                    <a:pt x="1370" y="2259"/>
                  </a:lnTo>
                  <a:lnTo>
                    <a:pt x="1370" y="2252"/>
                  </a:lnTo>
                  <a:lnTo>
                    <a:pt x="1366" y="2248"/>
                  </a:lnTo>
                  <a:lnTo>
                    <a:pt x="1359" y="2248"/>
                  </a:lnTo>
                  <a:lnTo>
                    <a:pt x="1356" y="2245"/>
                  </a:lnTo>
                  <a:lnTo>
                    <a:pt x="1352" y="2241"/>
                  </a:lnTo>
                  <a:lnTo>
                    <a:pt x="1349" y="2234"/>
                  </a:lnTo>
                  <a:lnTo>
                    <a:pt x="1349" y="2223"/>
                  </a:lnTo>
                  <a:lnTo>
                    <a:pt x="1349" y="2216"/>
                  </a:lnTo>
                  <a:lnTo>
                    <a:pt x="1352" y="2213"/>
                  </a:lnTo>
                  <a:lnTo>
                    <a:pt x="1356" y="2213"/>
                  </a:lnTo>
                  <a:lnTo>
                    <a:pt x="1359" y="2213"/>
                  </a:lnTo>
                  <a:lnTo>
                    <a:pt x="1363" y="2213"/>
                  </a:lnTo>
                  <a:lnTo>
                    <a:pt x="1363" y="2213"/>
                  </a:lnTo>
                  <a:lnTo>
                    <a:pt x="1380" y="2188"/>
                  </a:lnTo>
                  <a:lnTo>
                    <a:pt x="1388" y="2167"/>
                  </a:lnTo>
                  <a:lnTo>
                    <a:pt x="1388" y="2156"/>
                  </a:lnTo>
                  <a:lnTo>
                    <a:pt x="1402" y="2153"/>
                  </a:lnTo>
                  <a:lnTo>
                    <a:pt x="1402" y="2139"/>
                  </a:lnTo>
                  <a:lnTo>
                    <a:pt x="1388" y="2132"/>
                  </a:lnTo>
                  <a:lnTo>
                    <a:pt x="1388" y="2132"/>
                  </a:lnTo>
                  <a:lnTo>
                    <a:pt x="1388" y="2128"/>
                  </a:lnTo>
                  <a:lnTo>
                    <a:pt x="1388" y="2121"/>
                  </a:lnTo>
                  <a:lnTo>
                    <a:pt x="1388" y="2118"/>
                  </a:lnTo>
                  <a:lnTo>
                    <a:pt x="1388" y="2114"/>
                  </a:lnTo>
                  <a:lnTo>
                    <a:pt x="1395" y="2114"/>
                  </a:lnTo>
                  <a:lnTo>
                    <a:pt x="1416" y="2118"/>
                  </a:lnTo>
                  <a:lnTo>
                    <a:pt x="1419" y="2093"/>
                  </a:lnTo>
                  <a:lnTo>
                    <a:pt x="1419" y="2093"/>
                  </a:lnTo>
                  <a:lnTo>
                    <a:pt x="1423" y="2090"/>
                  </a:lnTo>
                  <a:lnTo>
                    <a:pt x="1423" y="2082"/>
                  </a:lnTo>
                  <a:lnTo>
                    <a:pt x="1426" y="2079"/>
                  </a:lnTo>
                  <a:lnTo>
                    <a:pt x="1433" y="2075"/>
                  </a:lnTo>
                  <a:lnTo>
                    <a:pt x="1437" y="2072"/>
                  </a:lnTo>
                  <a:lnTo>
                    <a:pt x="1444" y="2075"/>
                  </a:lnTo>
                  <a:lnTo>
                    <a:pt x="1458" y="2075"/>
                  </a:lnTo>
                  <a:lnTo>
                    <a:pt x="1472" y="2072"/>
                  </a:lnTo>
                  <a:lnTo>
                    <a:pt x="1490" y="2065"/>
                  </a:lnTo>
                  <a:lnTo>
                    <a:pt x="1500" y="2044"/>
                  </a:lnTo>
                  <a:lnTo>
                    <a:pt x="1500" y="2037"/>
                  </a:lnTo>
                  <a:lnTo>
                    <a:pt x="1500" y="2030"/>
                  </a:lnTo>
                  <a:lnTo>
                    <a:pt x="1500" y="2023"/>
                  </a:lnTo>
                  <a:lnTo>
                    <a:pt x="1493" y="2012"/>
                  </a:lnTo>
                  <a:lnTo>
                    <a:pt x="1490" y="1994"/>
                  </a:lnTo>
                  <a:lnTo>
                    <a:pt x="1486" y="1991"/>
                  </a:lnTo>
                  <a:lnTo>
                    <a:pt x="1486" y="1987"/>
                  </a:lnTo>
                  <a:lnTo>
                    <a:pt x="1483" y="1980"/>
                  </a:lnTo>
                  <a:lnTo>
                    <a:pt x="1483" y="1973"/>
                  </a:lnTo>
                  <a:lnTo>
                    <a:pt x="1483" y="1970"/>
                  </a:lnTo>
                  <a:lnTo>
                    <a:pt x="1483" y="1973"/>
                  </a:lnTo>
                  <a:lnTo>
                    <a:pt x="1483" y="1980"/>
                  </a:lnTo>
                  <a:lnTo>
                    <a:pt x="1486" y="1987"/>
                  </a:lnTo>
                  <a:lnTo>
                    <a:pt x="1490" y="1991"/>
                  </a:lnTo>
                  <a:lnTo>
                    <a:pt x="1493" y="1994"/>
                  </a:lnTo>
                  <a:lnTo>
                    <a:pt x="1497" y="1998"/>
                  </a:lnTo>
                  <a:lnTo>
                    <a:pt x="1497" y="1998"/>
                  </a:lnTo>
                  <a:lnTo>
                    <a:pt x="1500" y="1998"/>
                  </a:lnTo>
                  <a:lnTo>
                    <a:pt x="1507" y="1998"/>
                  </a:lnTo>
                  <a:lnTo>
                    <a:pt x="1518" y="1998"/>
                  </a:lnTo>
                  <a:lnTo>
                    <a:pt x="1525" y="1998"/>
                  </a:lnTo>
                  <a:lnTo>
                    <a:pt x="1532" y="1994"/>
                  </a:lnTo>
                  <a:lnTo>
                    <a:pt x="1539" y="1994"/>
                  </a:lnTo>
                  <a:lnTo>
                    <a:pt x="1543" y="1991"/>
                  </a:lnTo>
                  <a:lnTo>
                    <a:pt x="1550" y="1987"/>
                  </a:lnTo>
                  <a:lnTo>
                    <a:pt x="1553" y="1984"/>
                  </a:lnTo>
                  <a:lnTo>
                    <a:pt x="1557" y="1984"/>
                  </a:lnTo>
                  <a:lnTo>
                    <a:pt x="1564" y="1956"/>
                  </a:lnTo>
                  <a:lnTo>
                    <a:pt x="1571" y="1945"/>
                  </a:lnTo>
                  <a:lnTo>
                    <a:pt x="1574" y="1938"/>
                  </a:lnTo>
                  <a:lnTo>
                    <a:pt x="1578" y="1934"/>
                  </a:lnTo>
                  <a:lnTo>
                    <a:pt x="1581" y="1927"/>
                  </a:lnTo>
                  <a:lnTo>
                    <a:pt x="1592" y="1910"/>
                  </a:lnTo>
                  <a:lnTo>
                    <a:pt x="1606" y="1878"/>
                  </a:lnTo>
                  <a:lnTo>
                    <a:pt x="1620" y="1836"/>
                  </a:lnTo>
                  <a:lnTo>
                    <a:pt x="1627" y="1825"/>
                  </a:lnTo>
                  <a:lnTo>
                    <a:pt x="1648" y="1808"/>
                  </a:lnTo>
                  <a:lnTo>
                    <a:pt x="1673" y="1794"/>
                  </a:lnTo>
                  <a:lnTo>
                    <a:pt x="1705" y="1779"/>
                  </a:lnTo>
                  <a:lnTo>
                    <a:pt x="1712" y="1776"/>
                  </a:lnTo>
                  <a:lnTo>
                    <a:pt x="1722" y="1769"/>
                  </a:lnTo>
                  <a:lnTo>
                    <a:pt x="1736" y="1755"/>
                  </a:lnTo>
                  <a:lnTo>
                    <a:pt x="1750" y="1730"/>
                  </a:lnTo>
                  <a:lnTo>
                    <a:pt x="1761" y="1698"/>
                  </a:lnTo>
                  <a:lnTo>
                    <a:pt x="1764" y="1653"/>
                  </a:lnTo>
                  <a:lnTo>
                    <a:pt x="1807" y="1579"/>
                  </a:lnTo>
                  <a:lnTo>
                    <a:pt x="1810" y="1579"/>
                  </a:lnTo>
                  <a:lnTo>
                    <a:pt x="1814" y="1575"/>
                  </a:lnTo>
                  <a:lnTo>
                    <a:pt x="1817" y="1568"/>
                  </a:lnTo>
                  <a:lnTo>
                    <a:pt x="1824" y="1558"/>
                  </a:lnTo>
                  <a:lnTo>
                    <a:pt x="1824" y="1547"/>
                  </a:lnTo>
                  <a:lnTo>
                    <a:pt x="1828" y="1533"/>
                  </a:lnTo>
                  <a:lnTo>
                    <a:pt x="1828" y="1529"/>
                  </a:lnTo>
                  <a:lnTo>
                    <a:pt x="1828" y="1529"/>
                  </a:lnTo>
                  <a:lnTo>
                    <a:pt x="1828" y="1522"/>
                  </a:lnTo>
                  <a:lnTo>
                    <a:pt x="1828" y="1519"/>
                  </a:lnTo>
                  <a:lnTo>
                    <a:pt x="1828" y="1512"/>
                  </a:lnTo>
                  <a:lnTo>
                    <a:pt x="1824" y="1505"/>
                  </a:lnTo>
                  <a:lnTo>
                    <a:pt x="1817" y="1501"/>
                  </a:lnTo>
                  <a:lnTo>
                    <a:pt x="1807" y="1494"/>
                  </a:lnTo>
                  <a:lnTo>
                    <a:pt x="1796" y="1491"/>
                  </a:lnTo>
                  <a:close/>
                  <a:moveTo>
                    <a:pt x="510" y="550"/>
                  </a:moveTo>
                  <a:lnTo>
                    <a:pt x="514" y="546"/>
                  </a:lnTo>
                  <a:lnTo>
                    <a:pt x="514" y="539"/>
                  </a:lnTo>
                  <a:lnTo>
                    <a:pt x="517" y="529"/>
                  </a:lnTo>
                  <a:lnTo>
                    <a:pt x="517" y="522"/>
                  </a:lnTo>
                  <a:lnTo>
                    <a:pt x="521" y="511"/>
                  </a:lnTo>
                  <a:lnTo>
                    <a:pt x="517" y="508"/>
                  </a:lnTo>
                  <a:lnTo>
                    <a:pt x="517" y="504"/>
                  </a:lnTo>
                  <a:lnTo>
                    <a:pt x="514" y="501"/>
                  </a:lnTo>
                  <a:lnTo>
                    <a:pt x="507" y="497"/>
                  </a:lnTo>
                  <a:lnTo>
                    <a:pt x="500" y="490"/>
                  </a:lnTo>
                  <a:lnTo>
                    <a:pt x="496" y="479"/>
                  </a:lnTo>
                  <a:lnTo>
                    <a:pt x="489" y="472"/>
                  </a:lnTo>
                  <a:lnTo>
                    <a:pt x="479" y="455"/>
                  </a:lnTo>
                  <a:lnTo>
                    <a:pt x="465" y="437"/>
                  </a:lnTo>
                  <a:lnTo>
                    <a:pt x="454" y="420"/>
                  </a:lnTo>
                  <a:lnTo>
                    <a:pt x="443" y="409"/>
                  </a:lnTo>
                  <a:lnTo>
                    <a:pt x="454" y="420"/>
                  </a:lnTo>
                  <a:lnTo>
                    <a:pt x="468" y="437"/>
                  </a:lnTo>
                  <a:lnTo>
                    <a:pt x="479" y="455"/>
                  </a:lnTo>
                  <a:lnTo>
                    <a:pt x="493" y="472"/>
                  </a:lnTo>
                  <a:lnTo>
                    <a:pt x="496" y="479"/>
                  </a:lnTo>
                  <a:lnTo>
                    <a:pt x="500" y="490"/>
                  </a:lnTo>
                  <a:lnTo>
                    <a:pt x="507" y="497"/>
                  </a:lnTo>
                  <a:lnTo>
                    <a:pt x="514" y="501"/>
                  </a:lnTo>
                  <a:lnTo>
                    <a:pt x="517" y="504"/>
                  </a:lnTo>
                  <a:lnTo>
                    <a:pt x="517" y="508"/>
                  </a:lnTo>
                  <a:lnTo>
                    <a:pt x="521" y="511"/>
                  </a:lnTo>
                  <a:lnTo>
                    <a:pt x="517" y="522"/>
                  </a:lnTo>
                  <a:lnTo>
                    <a:pt x="517" y="529"/>
                  </a:lnTo>
                  <a:lnTo>
                    <a:pt x="514" y="539"/>
                  </a:lnTo>
                  <a:lnTo>
                    <a:pt x="514" y="546"/>
                  </a:lnTo>
                  <a:lnTo>
                    <a:pt x="510" y="550"/>
                  </a:lnTo>
                  <a:close/>
                  <a:moveTo>
                    <a:pt x="1345" y="694"/>
                  </a:moveTo>
                  <a:lnTo>
                    <a:pt x="1345" y="694"/>
                  </a:lnTo>
                  <a:lnTo>
                    <a:pt x="1342" y="691"/>
                  </a:lnTo>
                  <a:lnTo>
                    <a:pt x="1345" y="694"/>
                  </a:lnTo>
                  <a:lnTo>
                    <a:pt x="1345" y="694"/>
                  </a:lnTo>
                  <a:close/>
                  <a:moveTo>
                    <a:pt x="1317" y="716"/>
                  </a:moveTo>
                  <a:lnTo>
                    <a:pt x="1314" y="719"/>
                  </a:lnTo>
                  <a:lnTo>
                    <a:pt x="1303" y="719"/>
                  </a:lnTo>
                  <a:lnTo>
                    <a:pt x="1289" y="723"/>
                  </a:lnTo>
                  <a:lnTo>
                    <a:pt x="1278" y="726"/>
                  </a:lnTo>
                  <a:lnTo>
                    <a:pt x="1289" y="723"/>
                  </a:lnTo>
                  <a:lnTo>
                    <a:pt x="1303" y="719"/>
                  </a:lnTo>
                  <a:lnTo>
                    <a:pt x="1314" y="716"/>
                  </a:lnTo>
                  <a:lnTo>
                    <a:pt x="1317" y="716"/>
                  </a:lnTo>
                  <a:close/>
                  <a:moveTo>
                    <a:pt x="1275" y="726"/>
                  </a:moveTo>
                  <a:lnTo>
                    <a:pt x="1275" y="726"/>
                  </a:lnTo>
                  <a:lnTo>
                    <a:pt x="1275" y="726"/>
                  </a:lnTo>
                  <a:lnTo>
                    <a:pt x="1275" y="726"/>
                  </a:lnTo>
                  <a:lnTo>
                    <a:pt x="1275" y="726"/>
                  </a:lnTo>
                  <a:close/>
                  <a:moveTo>
                    <a:pt x="1021" y="677"/>
                  </a:moveTo>
                  <a:lnTo>
                    <a:pt x="1025" y="680"/>
                  </a:lnTo>
                  <a:lnTo>
                    <a:pt x="1028" y="684"/>
                  </a:lnTo>
                  <a:lnTo>
                    <a:pt x="1032" y="684"/>
                  </a:lnTo>
                  <a:lnTo>
                    <a:pt x="1035" y="684"/>
                  </a:lnTo>
                  <a:lnTo>
                    <a:pt x="1039" y="684"/>
                  </a:lnTo>
                  <a:lnTo>
                    <a:pt x="1049" y="680"/>
                  </a:lnTo>
                  <a:lnTo>
                    <a:pt x="1056" y="677"/>
                  </a:lnTo>
                  <a:lnTo>
                    <a:pt x="1063" y="673"/>
                  </a:lnTo>
                  <a:lnTo>
                    <a:pt x="1063" y="673"/>
                  </a:lnTo>
                  <a:lnTo>
                    <a:pt x="1074" y="670"/>
                  </a:lnTo>
                  <a:lnTo>
                    <a:pt x="1085" y="670"/>
                  </a:lnTo>
                  <a:lnTo>
                    <a:pt x="1092" y="670"/>
                  </a:lnTo>
                  <a:lnTo>
                    <a:pt x="1095" y="673"/>
                  </a:lnTo>
                  <a:lnTo>
                    <a:pt x="1102" y="680"/>
                  </a:lnTo>
                  <a:lnTo>
                    <a:pt x="1102" y="680"/>
                  </a:lnTo>
                  <a:lnTo>
                    <a:pt x="1106" y="684"/>
                  </a:lnTo>
                  <a:lnTo>
                    <a:pt x="1113" y="684"/>
                  </a:lnTo>
                  <a:lnTo>
                    <a:pt x="1120" y="687"/>
                  </a:lnTo>
                  <a:lnTo>
                    <a:pt x="1123" y="691"/>
                  </a:lnTo>
                  <a:lnTo>
                    <a:pt x="1123" y="691"/>
                  </a:lnTo>
                  <a:lnTo>
                    <a:pt x="1123" y="694"/>
                  </a:lnTo>
                  <a:lnTo>
                    <a:pt x="1123" y="698"/>
                  </a:lnTo>
                  <a:lnTo>
                    <a:pt x="1120" y="698"/>
                  </a:lnTo>
                  <a:lnTo>
                    <a:pt x="1123" y="705"/>
                  </a:lnTo>
                  <a:lnTo>
                    <a:pt x="1127" y="712"/>
                  </a:lnTo>
                  <a:lnTo>
                    <a:pt x="1130" y="712"/>
                  </a:lnTo>
                  <a:lnTo>
                    <a:pt x="1134" y="712"/>
                  </a:lnTo>
                  <a:lnTo>
                    <a:pt x="1141" y="712"/>
                  </a:lnTo>
                  <a:lnTo>
                    <a:pt x="1148" y="712"/>
                  </a:lnTo>
                  <a:lnTo>
                    <a:pt x="1155" y="712"/>
                  </a:lnTo>
                  <a:lnTo>
                    <a:pt x="1159" y="712"/>
                  </a:lnTo>
                  <a:lnTo>
                    <a:pt x="1169" y="712"/>
                  </a:lnTo>
                  <a:lnTo>
                    <a:pt x="1173" y="716"/>
                  </a:lnTo>
                  <a:lnTo>
                    <a:pt x="1180" y="719"/>
                  </a:lnTo>
                  <a:lnTo>
                    <a:pt x="1183" y="723"/>
                  </a:lnTo>
                  <a:lnTo>
                    <a:pt x="1190" y="726"/>
                  </a:lnTo>
                  <a:lnTo>
                    <a:pt x="1190" y="730"/>
                  </a:lnTo>
                  <a:lnTo>
                    <a:pt x="1190" y="733"/>
                  </a:lnTo>
                  <a:lnTo>
                    <a:pt x="1190" y="733"/>
                  </a:lnTo>
                  <a:lnTo>
                    <a:pt x="1194" y="737"/>
                  </a:lnTo>
                  <a:lnTo>
                    <a:pt x="1190" y="740"/>
                  </a:lnTo>
                  <a:lnTo>
                    <a:pt x="1187" y="744"/>
                  </a:lnTo>
                  <a:lnTo>
                    <a:pt x="1183" y="744"/>
                  </a:lnTo>
                  <a:lnTo>
                    <a:pt x="1180" y="744"/>
                  </a:lnTo>
                  <a:lnTo>
                    <a:pt x="1176" y="744"/>
                  </a:lnTo>
                  <a:lnTo>
                    <a:pt x="1173" y="744"/>
                  </a:lnTo>
                  <a:lnTo>
                    <a:pt x="1173" y="740"/>
                  </a:lnTo>
                  <a:lnTo>
                    <a:pt x="1162" y="737"/>
                  </a:lnTo>
                  <a:lnTo>
                    <a:pt x="1166" y="737"/>
                  </a:lnTo>
                  <a:lnTo>
                    <a:pt x="1166" y="740"/>
                  </a:lnTo>
                  <a:lnTo>
                    <a:pt x="1169" y="747"/>
                  </a:lnTo>
                  <a:lnTo>
                    <a:pt x="1166" y="754"/>
                  </a:lnTo>
                  <a:lnTo>
                    <a:pt x="1162" y="758"/>
                  </a:lnTo>
                  <a:lnTo>
                    <a:pt x="1159" y="761"/>
                  </a:lnTo>
                  <a:lnTo>
                    <a:pt x="1152" y="761"/>
                  </a:lnTo>
                  <a:lnTo>
                    <a:pt x="1148" y="765"/>
                  </a:lnTo>
                  <a:lnTo>
                    <a:pt x="1152" y="768"/>
                  </a:lnTo>
                  <a:lnTo>
                    <a:pt x="1152" y="772"/>
                  </a:lnTo>
                  <a:lnTo>
                    <a:pt x="1152" y="772"/>
                  </a:lnTo>
                  <a:lnTo>
                    <a:pt x="1152" y="772"/>
                  </a:lnTo>
                  <a:lnTo>
                    <a:pt x="1155" y="772"/>
                  </a:lnTo>
                  <a:lnTo>
                    <a:pt x="1155" y="772"/>
                  </a:lnTo>
                  <a:lnTo>
                    <a:pt x="1159" y="779"/>
                  </a:lnTo>
                  <a:lnTo>
                    <a:pt x="1155" y="782"/>
                  </a:lnTo>
                  <a:lnTo>
                    <a:pt x="1155" y="782"/>
                  </a:lnTo>
                  <a:lnTo>
                    <a:pt x="1152" y="782"/>
                  </a:lnTo>
                  <a:lnTo>
                    <a:pt x="1152" y="786"/>
                  </a:lnTo>
                  <a:lnTo>
                    <a:pt x="1148" y="790"/>
                  </a:lnTo>
                  <a:lnTo>
                    <a:pt x="1148" y="790"/>
                  </a:lnTo>
                  <a:lnTo>
                    <a:pt x="1152" y="790"/>
                  </a:lnTo>
                  <a:lnTo>
                    <a:pt x="1155" y="790"/>
                  </a:lnTo>
                  <a:lnTo>
                    <a:pt x="1162" y="786"/>
                  </a:lnTo>
                  <a:lnTo>
                    <a:pt x="1166" y="779"/>
                  </a:lnTo>
                  <a:lnTo>
                    <a:pt x="1169" y="775"/>
                  </a:lnTo>
                  <a:lnTo>
                    <a:pt x="1173" y="772"/>
                  </a:lnTo>
                  <a:lnTo>
                    <a:pt x="1173" y="768"/>
                  </a:lnTo>
                  <a:lnTo>
                    <a:pt x="1176" y="765"/>
                  </a:lnTo>
                  <a:lnTo>
                    <a:pt x="1183" y="765"/>
                  </a:lnTo>
                  <a:lnTo>
                    <a:pt x="1190" y="765"/>
                  </a:lnTo>
                  <a:lnTo>
                    <a:pt x="1201" y="765"/>
                  </a:lnTo>
                  <a:lnTo>
                    <a:pt x="1204" y="765"/>
                  </a:lnTo>
                  <a:lnTo>
                    <a:pt x="1204" y="765"/>
                  </a:lnTo>
                  <a:lnTo>
                    <a:pt x="1201" y="761"/>
                  </a:lnTo>
                  <a:lnTo>
                    <a:pt x="1197" y="758"/>
                  </a:lnTo>
                  <a:lnTo>
                    <a:pt x="1201" y="754"/>
                  </a:lnTo>
                  <a:lnTo>
                    <a:pt x="1204" y="751"/>
                  </a:lnTo>
                  <a:lnTo>
                    <a:pt x="1208" y="744"/>
                  </a:lnTo>
                  <a:lnTo>
                    <a:pt x="1215" y="740"/>
                  </a:lnTo>
                  <a:lnTo>
                    <a:pt x="1222" y="737"/>
                  </a:lnTo>
                  <a:lnTo>
                    <a:pt x="1233" y="737"/>
                  </a:lnTo>
                  <a:lnTo>
                    <a:pt x="1240" y="737"/>
                  </a:lnTo>
                  <a:lnTo>
                    <a:pt x="1243" y="737"/>
                  </a:lnTo>
                  <a:lnTo>
                    <a:pt x="1247" y="740"/>
                  </a:lnTo>
                  <a:lnTo>
                    <a:pt x="1250" y="740"/>
                  </a:lnTo>
                  <a:lnTo>
                    <a:pt x="1254" y="740"/>
                  </a:lnTo>
                  <a:lnTo>
                    <a:pt x="1254" y="740"/>
                  </a:lnTo>
                  <a:lnTo>
                    <a:pt x="1261" y="737"/>
                  </a:lnTo>
                  <a:lnTo>
                    <a:pt x="1264" y="733"/>
                  </a:lnTo>
                  <a:lnTo>
                    <a:pt x="1261" y="737"/>
                  </a:lnTo>
                  <a:lnTo>
                    <a:pt x="1257" y="740"/>
                  </a:lnTo>
                  <a:lnTo>
                    <a:pt x="1254" y="747"/>
                  </a:lnTo>
                  <a:lnTo>
                    <a:pt x="1250" y="751"/>
                  </a:lnTo>
                  <a:lnTo>
                    <a:pt x="1243" y="754"/>
                  </a:lnTo>
                  <a:lnTo>
                    <a:pt x="1236" y="758"/>
                  </a:lnTo>
                  <a:lnTo>
                    <a:pt x="1225" y="758"/>
                  </a:lnTo>
                  <a:lnTo>
                    <a:pt x="1218" y="758"/>
                  </a:lnTo>
                  <a:lnTo>
                    <a:pt x="1211" y="761"/>
                  </a:lnTo>
                  <a:lnTo>
                    <a:pt x="1208" y="765"/>
                  </a:lnTo>
                  <a:lnTo>
                    <a:pt x="1208" y="768"/>
                  </a:lnTo>
                  <a:lnTo>
                    <a:pt x="1208" y="768"/>
                  </a:lnTo>
                  <a:lnTo>
                    <a:pt x="1208" y="772"/>
                  </a:lnTo>
                  <a:lnTo>
                    <a:pt x="1208" y="775"/>
                  </a:lnTo>
                  <a:lnTo>
                    <a:pt x="1204" y="779"/>
                  </a:lnTo>
                  <a:lnTo>
                    <a:pt x="1197" y="782"/>
                  </a:lnTo>
                  <a:lnTo>
                    <a:pt x="1190" y="790"/>
                  </a:lnTo>
                  <a:lnTo>
                    <a:pt x="1187" y="793"/>
                  </a:lnTo>
                  <a:lnTo>
                    <a:pt x="1180" y="797"/>
                  </a:lnTo>
                  <a:lnTo>
                    <a:pt x="1169" y="797"/>
                  </a:lnTo>
                  <a:lnTo>
                    <a:pt x="1159" y="797"/>
                  </a:lnTo>
                  <a:lnTo>
                    <a:pt x="1152" y="797"/>
                  </a:lnTo>
                  <a:lnTo>
                    <a:pt x="1148" y="797"/>
                  </a:lnTo>
                  <a:lnTo>
                    <a:pt x="1144" y="793"/>
                  </a:lnTo>
                  <a:lnTo>
                    <a:pt x="1144" y="793"/>
                  </a:lnTo>
                  <a:lnTo>
                    <a:pt x="1144" y="790"/>
                  </a:lnTo>
                  <a:lnTo>
                    <a:pt x="1148" y="786"/>
                  </a:lnTo>
                  <a:lnTo>
                    <a:pt x="1148" y="779"/>
                  </a:lnTo>
                  <a:lnTo>
                    <a:pt x="1148" y="772"/>
                  </a:lnTo>
                  <a:lnTo>
                    <a:pt x="1144" y="768"/>
                  </a:lnTo>
                  <a:lnTo>
                    <a:pt x="1141" y="761"/>
                  </a:lnTo>
                  <a:lnTo>
                    <a:pt x="1141" y="758"/>
                  </a:lnTo>
                  <a:lnTo>
                    <a:pt x="1137" y="754"/>
                  </a:lnTo>
                  <a:lnTo>
                    <a:pt x="1137" y="758"/>
                  </a:lnTo>
                  <a:lnTo>
                    <a:pt x="1134" y="758"/>
                  </a:lnTo>
                  <a:lnTo>
                    <a:pt x="1130" y="761"/>
                  </a:lnTo>
                  <a:lnTo>
                    <a:pt x="1130" y="758"/>
                  </a:lnTo>
                  <a:lnTo>
                    <a:pt x="1130" y="758"/>
                  </a:lnTo>
                  <a:lnTo>
                    <a:pt x="1130" y="754"/>
                  </a:lnTo>
                  <a:lnTo>
                    <a:pt x="1130" y="754"/>
                  </a:lnTo>
                  <a:lnTo>
                    <a:pt x="1134" y="744"/>
                  </a:lnTo>
                  <a:lnTo>
                    <a:pt x="1134" y="737"/>
                  </a:lnTo>
                  <a:lnTo>
                    <a:pt x="1130" y="733"/>
                  </a:lnTo>
                  <a:lnTo>
                    <a:pt x="1127" y="730"/>
                  </a:lnTo>
                  <a:lnTo>
                    <a:pt x="1123" y="730"/>
                  </a:lnTo>
                  <a:lnTo>
                    <a:pt x="1120" y="730"/>
                  </a:lnTo>
                  <a:lnTo>
                    <a:pt x="1120" y="730"/>
                  </a:lnTo>
                  <a:lnTo>
                    <a:pt x="1116" y="730"/>
                  </a:lnTo>
                  <a:lnTo>
                    <a:pt x="1113" y="730"/>
                  </a:lnTo>
                  <a:lnTo>
                    <a:pt x="1113" y="730"/>
                  </a:lnTo>
                  <a:lnTo>
                    <a:pt x="1109" y="737"/>
                  </a:lnTo>
                  <a:lnTo>
                    <a:pt x="1109" y="740"/>
                  </a:lnTo>
                  <a:lnTo>
                    <a:pt x="1109" y="744"/>
                  </a:lnTo>
                  <a:lnTo>
                    <a:pt x="1109" y="744"/>
                  </a:lnTo>
                  <a:lnTo>
                    <a:pt x="1102" y="747"/>
                  </a:lnTo>
                  <a:lnTo>
                    <a:pt x="1099" y="775"/>
                  </a:lnTo>
                  <a:lnTo>
                    <a:pt x="1095" y="786"/>
                  </a:lnTo>
                  <a:lnTo>
                    <a:pt x="1092" y="793"/>
                  </a:lnTo>
                  <a:lnTo>
                    <a:pt x="1088" y="800"/>
                  </a:lnTo>
                  <a:lnTo>
                    <a:pt x="1085" y="804"/>
                  </a:lnTo>
                  <a:lnTo>
                    <a:pt x="1081" y="804"/>
                  </a:lnTo>
                  <a:lnTo>
                    <a:pt x="1081" y="804"/>
                  </a:lnTo>
                  <a:lnTo>
                    <a:pt x="1078" y="797"/>
                  </a:lnTo>
                  <a:lnTo>
                    <a:pt x="1074" y="790"/>
                  </a:lnTo>
                  <a:lnTo>
                    <a:pt x="1074" y="782"/>
                  </a:lnTo>
                  <a:lnTo>
                    <a:pt x="1078" y="772"/>
                  </a:lnTo>
                  <a:lnTo>
                    <a:pt x="1078" y="765"/>
                  </a:lnTo>
                  <a:lnTo>
                    <a:pt x="1081" y="758"/>
                  </a:lnTo>
                  <a:lnTo>
                    <a:pt x="1081" y="758"/>
                  </a:lnTo>
                  <a:lnTo>
                    <a:pt x="1085" y="751"/>
                  </a:lnTo>
                  <a:lnTo>
                    <a:pt x="1085" y="744"/>
                  </a:lnTo>
                  <a:lnTo>
                    <a:pt x="1081" y="740"/>
                  </a:lnTo>
                  <a:lnTo>
                    <a:pt x="1078" y="737"/>
                  </a:lnTo>
                  <a:lnTo>
                    <a:pt x="1078" y="737"/>
                  </a:lnTo>
                  <a:lnTo>
                    <a:pt x="1081" y="730"/>
                  </a:lnTo>
                  <a:lnTo>
                    <a:pt x="1085" y="726"/>
                  </a:lnTo>
                  <a:lnTo>
                    <a:pt x="1088" y="723"/>
                  </a:lnTo>
                  <a:lnTo>
                    <a:pt x="1095" y="723"/>
                  </a:lnTo>
                  <a:lnTo>
                    <a:pt x="1099" y="723"/>
                  </a:lnTo>
                  <a:lnTo>
                    <a:pt x="1099" y="726"/>
                  </a:lnTo>
                  <a:lnTo>
                    <a:pt x="1106" y="723"/>
                  </a:lnTo>
                  <a:lnTo>
                    <a:pt x="1109" y="719"/>
                  </a:lnTo>
                  <a:lnTo>
                    <a:pt x="1113" y="716"/>
                  </a:lnTo>
                  <a:lnTo>
                    <a:pt x="1113" y="712"/>
                  </a:lnTo>
                  <a:lnTo>
                    <a:pt x="1113" y="708"/>
                  </a:lnTo>
                  <a:lnTo>
                    <a:pt x="1109" y="705"/>
                  </a:lnTo>
                  <a:lnTo>
                    <a:pt x="1102" y="705"/>
                  </a:lnTo>
                  <a:lnTo>
                    <a:pt x="1099" y="705"/>
                  </a:lnTo>
                  <a:lnTo>
                    <a:pt x="1092" y="708"/>
                  </a:lnTo>
                  <a:lnTo>
                    <a:pt x="1092" y="708"/>
                  </a:lnTo>
                  <a:lnTo>
                    <a:pt x="1081" y="708"/>
                  </a:lnTo>
                  <a:lnTo>
                    <a:pt x="1078" y="705"/>
                  </a:lnTo>
                  <a:lnTo>
                    <a:pt x="1074" y="705"/>
                  </a:lnTo>
                  <a:lnTo>
                    <a:pt x="1070" y="701"/>
                  </a:lnTo>
                  <a:lnTo>
                    <a:pt x="1070" y="701"/>
                  </a:lnTo>
                  <a:lnTo>
                    <a:pt x="1063" y="705"/>
                  </a:lnTo>
                  <a:lnTo>
                    <a:pt x="1056" y="708"/>
                  </a:lnTo>
                  <a:lnTo>
                    <a:pt x="1049" y="708"/>
                  </a:lnTo>
                  <a:lnTo>
                    <a:pt x="1039" y="708"/>
                  </a:lnTo>
                  <a:lnTo>
                    <a:pt x="1035" y="708"/>
                  </a:lnTo>
                  <a:lnTo>
                    <a:pt x="1032" y="708"/>
                  </a:lnTo>
                  <a:lnTo>
                    <a:pt x="1025" y="708"/>
                  </a:lnTo>
                  <a:lnTo>
                    <a:pt x="1021" y="705"/>
                  </a:lnTo>
                  <a:lnTo>
                    <a:pt x="1021" y="705"/>
                  </a:lnTo>
                  <a:lnTo>
                    <a:pt x="1021" y="701"/>
                  </a:lnTo>
                  <a:lnTo>
                    <a:pt x="1025" y="698"/>
                  </a:lnTo>
                  <a:lnTo>
                    <a:pt x="1028" y="694"/>
                  </a:lnTo>
                  <a:lnTo>
                    <a:pt x="1035" y="691"/>
                  </a:lnTo>
                  <a:lnTo>
                    <a:pt x="1039" y="684"/>
                  </a:lnTo>
                  <a:lnTo>
                    <a:pt x="1039" y="684"/>
                  </a:lnTo>
                  <a:lnTo>
                    <a:pt x="1035" y="684"/>
                  </a:lnTo>
                  <a:lnTo>
                    <a:pt x="1032" y="684"/>
                  </a:lnTo>
                  <a:lnTo>
                    <a:pt x="1028" y="684"/>
                  </a:lnTo>
                  <a:lnTo>
                    <a:pt x="1025" y="680"/>
                  </a:lnTo>
                  <a:lnTo>
                    <a:pt x="1021" y="677"/>
                  </a:lnTo>
                  <a:lnTo>
                    <a:pt x="996" y="673"/>
                  </a:lnTo>
                  <a:lnTo>
                    <a:pt x="1021" y="677"/>
                  </a:lnTo>
                  <a:close/>
                  <a:moveTo>
                    <a:pt x="1074" y="1219"/>
                  </a:moveTo>
                  <a:lnTo>
                    <a:pt x="1070" y="1223"/>
                  </a:lnTo>
                  <a:lnTo>
                    <a:pt x="1063" y="1223"/>
                  </a:lnTo>
                  <a:lnTo>
                    <a:pt x="1070" y="1223"/>
                  </a:lnTo>
                  <a:lnTo>
                    <a:pt x="1074" y="1219"/>
                  </a:lnTo>
                  <a:close/>
                  <a:moveTo>
                    <a:pt x="1063" y="1244"/>
                  </a:moveTo>
                  <a:lnTo>
                    <a:pt x="1063" y="1244"/>
                  </a:lnTo>
                  <a:lnTo>
                    <a:pt x="1063" y="1244"/>
                  </a:lnTo>
                  <a:lnTo>
                    <a:pt x="1063" y="1244"/>
                  </a:lnTo>
                  <a:lnTo>
                    <a:pt x="1063" y="1244"/>
                  </a:lnTo>
                  <a:close/>
                  <a:moveTo>
                    <a:pt x="1049" y="1237"/>
                  </a:moveTo>
                  <a:lnTo>
                    <a:pt x="1049" y="1237"/>
                  </a:lnTo>
                  <a:lnTo>
                    <a:pt x="1049" y="1237"/>
                  </a:lnTo>
                  <a:lnTo>
                    <a:pt x="1049" y="1233"/>
                  </a:lnTo>
                  <a:lnTo>
                    <a:pt x="1049" y="1233"/>
                  </a:lnTo>
                  <a:lnTo>
                    <a:pt x="1049" y="1237"/>
                  </a:lnTo>
                  <a:close/>
                  <a:moveTo>
                    <a:pt x="1067" y="1244"/>
                  </a:moveTo>
                  <a:lnTo>
                    <a:pt x="1067" y="1244"/>
                  </a:lnTo>
                  <a:lnTo>
                    <a:pt x="1063" y="1244"/>
                  </a:lnTo>
                  <a:lnTo>
                    <a:pt x="1067" y="1244"/>
                  </a:lnTo>
                  <a:lnTo>
                    <a:pt x="1067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67" y="1244"/>
                  </a:lnTo>
                  <a:lnTo>
                    <a:pt x="1067" y="1244"/>
                  </a:lnTo>
                  <a:close/>
                  <a:moveTo>
                    <a:pt x="1120" y="1223"/>
                  </a:moveTo>
                  <a:lnTo>
                    <a:pt x="1123" y="1223"/>
                  </a:lnTo>
                  <a:lnTo>
                    <a:pt x="1127" y="1219"/>
                  </a:lnTo>
                  <a:lnTo>
                    <a:pt x="1127" y="1219"/>
                  </a:lnTo>
                  <a:lnTo>
                    <a:pt x="1130" y="1219"/>
                  </a:lnTo>
                  <a:lnTo>
                    <a:pt x="1130" y="1219"/>
                  </a:lnTo>
                  <a:lnTo>
                    <a:pt x="1130" y="1219"/>
                  </a:lnTo>
                  <a:lnTo>
                    <a:pt x="1127" y="1219"/>
                  </a:lnTo>
                  <a:lnTo>
                    <a:pt x="1127" y="1219"/>
                  </a:lnTo>
                  <a:lnTo>
                    <a:pt x="1123" y="1223"/>
                  </a:lnTo>
                  <a:lnTo>
                    <a:pt x="1120" y="1223"/>
                  </a:lnTo>
                  <a:close/>
                  <a:moveTo>
                    <a:pt x="1349" y="1406"/>
                  </a:moveTo>
                  <a:lnTo>
                    <a:pt x="1349" y="1406"/>
                  </a:lnTo>
                  <a:lnTo>
                    <a:pt x="1349" y="1406"/>
                  </a:lnTo>
                  <a:lnTo>
                    <a:pt x="1349" y="1403"/>
                  </a:lnTo>
                  <a:lnTo>
                    <a:pt x="1349" y="1399"/>
                  </a:lnTo>
                  <a:lnTo>
                    <a:pt x="1345" y="1399"/>
                  </a:lnTo>
                  <a:lnTo>
                    <a:pt x="1345" y="1395"/>
                  </a:lnTo>
                  <a:lnTo>
                    <a:pt x="1345" y="1395"/>
                  </a:lnTo>
                  <a:lnTo>
                    <a:pt x="1345" y="1395"/>
                  </a:lnTo>
                  <a:lnTo>
                    <a:pt x="1349" y="1399"/>
                  </a:lnTo>
                  <a:lnTo>
                    <a:pt x="1349" y="1403"/>
                  </a:lnTo>
                  <a:lnTo>
                    <a:pt x="1349" y="1406"/>
                  </a:lnTo>
                  <a:close/>
                  <a:moveTo>
                    <a:pt x="1331" y="1417"/>
                  </a:moveTo>
                  <a:lnTo>
                    <a:pt x="1331" y="1417"/>
                  </a:lnTo>
                  <a:lnTo>
                    <a:pt x="1328" y="1413"/>
                  </a:lnTo>
                  <a:lnTo>
                    <a:pt x="1324" y="1413"/>
                  </a:lnTo>
                  <a:lnTo>
                    <a:pt x="1328" y="1413"/>
                  </a:lnTo>
                  <a:lnTo>
                    <a:pt x="1331" y="1417"/>
                  </a:lnTo>
                  <a:lnTo>
                    <a:pt x="1331" y="1417"/>
                  </a:lnTo>
                  <a:close/>
                  <a:moveTo>
                    <a:pt x="1338" y="1737"/>
                  </a:moveTo>
                  <a:lnTo>
                    <a:pt x="1338" y="1734"/>
                  </a:lnTo>
                  <a:lnTo>
                    <a:pt x="1338" y="1727"/>
                  </a:lnTo>
                  <a:lnTo>
                    <a:pt x="1338" y="1723"/>
                  </a:lnTo>
                  <a:lnTo>
                    <a:pt x="1335" y="1720"/>
                  </a:lnTo>
                  <a:lnTo>
                    <a:pt x="1335" y="1720"/>
                  </a:lnTo>
                  <a:lnTo>
                    <a:pt x="1331" y="1709"/>
                  </a:lnTo>
                  <a:lnTo>
                    <a:pt x="1335" y="1716"/>
                  </a:lnTo>
                  <a:lnTo>
                    <a:pt x="1338" y="1720"/>
                  </a:lnTo>
                  <a:lnTo>
                    <a:pt x="1338" y="1723"/>
                  </a:lnTo>
                  <a:lnTo>
                    <a:pt x="1338" y="1730"/>
                  </a:lnTo>
                  <a:lnTo>
                    <a:pt x="1338" y="1737"/>
                  </a:lnTo>
                  <a:close/>
                  <a:moveTo>
                    <a:pt x="1335" y="1656"/>
                  </a:moveTo>
                  <a:lnTo>
                    <a:pt x="1331" y="1656"/>
                  </a:lnTo>
                  <a:lnTo>
                    <a:pt x="1328" y="1660"/>
                  </a:lnTo>
                  <a:lnTo>
                    <a:pt x="1321" y="1663"/>
                  </a:lnTo>
                  <a:lnTo>
                    <a:pt x="1314" y="1667"/>
                  </a:lnTo>
                  <a:lnTo>
                    <a:pt x="1310" y="1667"/>
                  </a:lnTo>
                  <a:lnTo>
                    <a:pt x="1314" y="1663"/>
                  </a:lnTo>
                  <a:lnTo>
                    <a:pt x="1321" y="1660"/>
                  </a:lnTo>
                  <a:lnTo>
                    <a:pt x="1328" y="1660"/>
                  </a:lnTo>
                  <a:lnTo>
                    <a:pt x="1331" y="1656"/>
                  </a:lnTo>
                  <a:lnTo>
                    <a:pt x="1335" y="1656"/>
                  </a:lnTo>
                  <a:close/>
                  <a:moveTo>
                    <a:pt x="1314" y="1491"/>
                  </a:moveTo>
                  <a:lnTo>
                    <a:pt x="1314" y="1491"/>
                  </a:lnTo>
                  <a:lnTo>
                    <a:pt x="1310" y="1491"/>
                  </a:lnTo>
                  <a:lnTo>
                    <a:pt x="1307" y="1491"/>
                  </a:lnTo>
                  <a:lnTo>
                    <a:pt x="1310" y="1487"/>
                  </a:lnTo>
                  <a:lnTo>
                    <a:pt x="1314" y="1491"/>
                  </a:lnTo>
                  <a:lnTo>
                    <a:pt x="1314" y="1491"/>
                  </a:lnTo>
                  <a:lnTo>
                    <a:pt x="1314" y="1491"/>
                  </a:lnTo>
                  <a:close/>
                  <a:moveTo>
                    <a:pt x="1314" y="1484"/>
                  </a:moveTo>
                  <a:lnTo>
                    <a:pt x="1314" y="1484"/>
                  </a:lnTo>
                  <a:lnTo>
                    <a:pt x="1317" y="1484"/>
                  </a:lnTo>
                  <a:lnTo>
                    <a:pt x="1321" y="1484"/>
                  </a:lnTo>
                  <a:lnTo>
                    <a:pt x="1321" y="1484"/>
                  </a:lnTo>
                  <a:lnTo>
                    <a:pt x="1314" y="1484"/>
                  </a:lnTo>
                  <a:close/>
                  <a:moveTo>
                    <a:pt x="1310" y="1558"/>
                  </a:moveTo>
                  <a:lnTo>
                    <a:pt x="1310" y="1561"/>
                  </a:lnTo>
                  <a:lnTo>
                    <a:pt x="1307" y="1565"/>
                  </a:lnTo>
                  <a:lnTo>
                    <a:pt x="1303" y="1565"/>
                  </a:lnTo>
                  <a:lnTo>
                    <a:pt x="1299" y="1568"/>
                  </a:lnTo>
                  <a:lnTo>
                    <a:pt x="1299" y="1568"/>
                  </a:lnTo>
                  <a:lnTo>
                    <a:pt x="1299" y="1568"/>
                  </a:lnTo>
                  <a:lnTo>
                    <a:pt x="1296" y="1568"/>
                  </a:lnTo>
                  <a:lnTo>
                    <a:pt x="1299" y="1568"/>
                  </a:lnTo>
                  <a:lnTo>
                    <a:pt x="1303" y="1565"/>
                  </a:lnTo>
                  <a:lnTo>
                    <a:pt x="1307" y="1561"/>
                  </a:lnTo>
                  <a:lnTo>
                    <a:pt x="1310" y="1558"/>
                  </a:lnTo>
                  <a:close/>
                  <a:moveTo>
                    <a:pt x="1307" y="1670"/>
                  </a:moveTo>
                  <a:lnTo>
                    <a:pt x="1310" y="1674"/>
                  </a:lnTo>
                  <a:lnTo>
                    <a:pt x="1310" y="1674"/>
                  </a:lnTo>
                  <a:lnTo>
                    <a:pt x="1307" y="1670"/>
                  </a:lnTo>
                  <a:lnTo>
                    <a:pt x="1307" y="1670"/>
                  </a:lnTo>
                  <a:lnTo>
                    <a:pt x="1307" y="1670"/>
                  </a:lnTo>
                  <a:lnTo>
                    <a:pt x="1307" y="1670"/>
                  </a:lnTo>
                  <a:close/>
                  <a:moveTo>
                    <a:pt x="1345" y="1589"/>
                  </a:moveTo>
                  <a:lnTo>
                    <a:pt x="1324" y="1589"/>
                  </a:lnTo>
                  <a:lnTo>
                    <a:pt x="1321" y="1589"/>
                  </a:lnTo>
                  <a:lnTo>
                    <a:pt x="1317" y="1589"/>
                  </a:lnTo>
                  <a:lnTo>
                    <a:pt x="1317" y="1589"/>
                  </a:lnTo>
                  <a:lnTo>
                    <a:pt x="1317" y="1589"/>
                  </a:lnTo>
                  <a:lnTo>
                    <a:pt x="1324" y="1589"/>
                  </a:lnTo>
                  <a:lnTo>
                    <a:pt x="1331" y="1589"/>
                  </a:lnTo>
                  <a:lnTo>
                    <a:pt x="1338" y="1589"/>
                  </a:lnTo>
                  <a:lnTo>
                    <a:pt x="1342" y="1589"/>
                  </a:lnTo>
                  <a:lnTo>
                    <a:pt x="1345" y="1589"/>
                  </a:lnTo>
                  <a:lnTo>
                    <a:pt x="1349" y="1586"/>
                  </a:lnTo>
                  <a:lnTo>
                    <a:pt x="1352" y="1582"/>
                  </a:lnTo>
                  <a:lnTo>
                    <a:pt x="1356" y="1579"/>
                  </a:lnTo>
                  <a:lnTo>
                    <a:pt x="1359" y="1575"/>
                  </a:lnTo>
                  <a:lnTo>
                    <a:pt x="1363" y="1575"/>
                  </a:lnTo>
                  <a:lnTo>
                    <a:pt x="1366" y="1575"/>
                  </a:lnTo>
                  <a:lnTo>
                    <a:pt x="1359" y="1575"/>
                  </a:lnTo>
                  <a:lnTo>
                    <a:pt x="1356" y="1579"/>
                  </a:lnTo>
                  <a:lnTo>
                    <a:pt x="1352" y="1582"/>
                  </a:lnTo>
                  <a:lnTo>
                    <a:pt x="1349" y="1586"/>
                  </a:lnTo>
                  <a:lnTo>
                    <a:pt x="1345" y="1589"/>
                  </a:lnTo>
                  <a:lnTo>
                    <a:pt x="1345" y="1589"/>
                  </a:lnTo>
                  <a:close/>
                  <a:moveTo>
                    <a:pt x="1349" y="1783"/>
                  </a:moveTo>
                  <a:lnTo>
                    <a:pt x="1345" y="1755"/>
                  </a:lnTo>
                  <a:lnTo>
                    <a:pt x="1345" y="1762"/>
                  </a:lnTo>
                  <a:lnTo>
                    <a:pt x="1349" y="1783"/>
                  </a:lnTo>
                  <a:close/>
                  <a:moveTo>
                    <a:pt x="1518" y="1374"/>
                  </a:moveTo>
                  <a:lnTo>
                    <a:pt x="1518" y="1374"/>
                  </a:lnTo>
                  <a:lnTo>
                    <a:pt x="1518" y="1374"/>
                  </a:lnTo>
                  <a:lnTo>
                    <a:pt x="1518" y="1374"/>
                  </a:lnTo>
                  <a:lnTo>
                    <a:pt x="1518" y="1374"/>
                  </a:lnTo>
                  <a:close/>
                  <a:moveTo>
                    <a:pt x="1525" y="1797"/>
                  </a:moveTo>
                  <a:lnTo>
                    <a:pt x="1521" y="1797"/>
                  </a:lnTo>
                  <a:lnTo>
                    <a:pt x="1518" y="1797"/>
                  </a:lnTo>
                  <a:lnTo>
                    <a:pt x="1518" y="1797"/>
                  </a:lnTo>
                  <a:lnTo>
                    <a:pt x="1514" y="1797"/>
                  </a:lnTo>
                  <a:lnTo>
                    <a:pt x="1518" y="1797"/>
                  </a:lnTo>
                  <a:lnTo>
                    <a:pt x="1525" y="1797"/>
                  </a:lnTo>
                  <a:close/>
                  <a:moveTo>
                    <a:pt x="1497" y="1381"/>
                  </a:moveTo>
                  <a:lnTo>
                    <a:pt x="1497" y="1381"/>
                  </a:lnTo>
                  <a:lnTo>
                    <a:pt x="1493" y="1381"/>
                  </a:lnTo>
                  <a:lnTo>
                    <a:pt x="1490" y="1378"/>
                  </a:lnTo>
                  <a:lnTo>
                    <a:pt x="1483" y="1378"/>
                  </a:lnTo>
                  <a:lnTo>
                    <a:pt x="1486" y="1378"/>
                  </a:lnTo>
                  <a:lnTo>
                    <a:pt x="1493" y="1381"/>
                  </a:lnTo>
                  <a:lnTo>
                    <a:pt x="1497" y="1381"/>
                  </a:lnTo>
                  <a:close/>
                  <a:moveTo>
                    <a:pt x="1458" y="1371"/>
                  </a:moveTo>
                  <a:lnTo>
                    <a:pt x="1462" y="1371"/>
                  </a:lnTo>
                  <a:lnTo>
                    <a:pt x="1462" y="1364"/>
                  </a:lnTo>
                  <a:lnTo>
                    <a:pt x="1458" y="1360"/>
                  </a:lnTo>
                  <a:lnTo>
                    <a:pt x="1458" y="1353"/>
                  </a:lnTo>
                  <a:lnTo>
                    <a:pt x="1454" y="1353"/>
                  </a:lnTo>
                  <a:lnTo>
                    <a:pt x="1454" y="1353"/>
                  </a:lnTo>
                  <a:lnTo>
                    <a:pt x="1454" y="1353"/>
                  </a:lnTo>
                  <a:lnTo>
                    <a:pt x="1458" y="1353"/>
                  </a:lnTo>
                  <a:lnTo>
                    <a:pt x="1458" y="1357"/>
                  </a:lnTo>
                  <a:lnTo>
                    <a:pt x="1462" y="1360"/>
                  </a:lnTo>
                  <a:lnTo>
                    <a:pt x="1462" y="1367"/>
                  </a:lnTo>
                  <a:lnTo>
                    <a:pt x="1462" y="1367"/>
                  </a:lnTo>
                  <a:lnTo>
                    <a:pt x="1462" y="1374"/>
                  </a:lnTo>
                  <a:lnTo>
                    <a:pt x="1462" y="1378"/>
                  </a:lnTo>
                  <a:lnTo>
                    <a:pt x="1462" y="1385"/>
                  </a:lnTo>
                  <a:lnTo>
                    <a:pt x="1465" y="1381"/>
                  </a:lnTo>
                  <a:lnTo>
                    <a:pt x="1462" y="1385"/>
                  </a:lnTo>
                  <a:lnTo>
                    <a:pt x="1462" y="1385"/>
                  </a:lnTo>
                  <a:lnTo>
                    <a:pt x="1458" y="1381"/>
                  </a:lnTo>
                  <a:lnTo>
                    <a:pt x="1458" y="1378"/>
                  </a:lnTo>
                  <a:lnTo>
                    <a:pt x="1458" y="1371"/>
                  </a:lnTo>
                  <a:close/>
                  <a:moveTo>
                    <a:pt x="1447" y="1360"/>
                  </a:move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close/>
                  <a:moveTo>
                    <a:pt x="1419" y="1617"/>
                  </a:moveTo>
                  <a:lnTo>
                    <a:pt x="1419" y="1617"/>
                  </a:lnTo>
                  <a:lnTo>
                    <a:pt x="1419" y="1617"/>
                  </a:lnTo>
                  <a:lnTo>
                    <a:pt x="1412" y="1617"/>
                  </a:lnTo>
                  <a:lnTo>
                    <a:pt x="1412" y="1617"/>
                  </a:lnTo>
                  <a:lnTo>
                    <a:pt x="1419" y="1617"/>
                  </a:lnTo>
                  <a:close/>
                  <a:moveTo>
                    <a:pt x="1409" y="1378"/>
                  </a:moveTo>
                  <a:lnTo>
                    <a:pt x="1409" y="1378"/>
                  </a:lnTo>
                  <a:lnTo>
                    <a:pt x="1405" y="1378"/>
                  </a:lnTo>
                  <a:lnTo>
                    <a:pt x="1409" y="1378"/>
                  </a:lnTo>
                  <a:lnTo>
                    <a:pt x="1409" y="1378"/>
                  </a:lnTo>
                  <a:lnTo>
                    <a:pt x="1409" y="1378"/>
                  </a:lnTo>
                  <a:close/>
                  <a:moveTo>
                    <a:pt x="1405" y="1378"/>
                  </a:moveTo>
                  <a:lnTo>
                    <a:pt x="1405" y="1378"/>
                  </a:lnTo>
                  <a:lnTo>
                    <a:pt x="1405" y="1378"/>
                  </a:lnTo>
                  <a:lnTo>
                    <a:pt x="1405" y="1378"/>
                  </a:lnTo>
                  <a:lnTo>
                    <a:pt x="1405" y="1378"/>
                  </a:lnTo>
                  <a:close/>
                  <a:moveTo>
                    <a:pt x="1426" y="1755"/>
                  </a:moveTo>
                  <a:lnTo>
                    <a:pt x="1433" y="1744"/>
                  </a:lnTo>
                  <a:lnTo>
                    <a:pt x="1437" y="1737"/>
                  </a:lnTo>
                  <a:lnTo>
                    <a:pt x="1444" y="1730"/>
                  </a:lnTo>
                  <a:lnTo>
                    <a:pt x="1451" y="1727"/>
                  </a:lnTo>
                  <a:lnTo>
                    <a:pt x="1451" y="1727"/>
                  </a:lnTo>
                  <a:lnTo>
                    <a:pt x="1454" y="1727"/>
                  </a:lnTo>
                  <a:lnTo>
                    <a:pt x="1462" y="1723"/>
                  </a:lnTo>
                  <a:lnTo>
                    <a:pt x="1454" y="1727"/>
                  </a:lnTo>
                  <a:lnTo>
                    <a:pt x="1447" y="1730"/>
                  </a:lnTo>
                  <a:lnTo>
                    <a:pt x="1437" y="1737"/>
                  </a:lnTo>
                  <a:lnTo>
                    <a:pt x="1430" y="1748"/>
                  </a:lnTo>
                  <a:lnTo>
                    <a:pt x="1430" y="1751"/>
                  </a:lnTo>
                  <a:lnTo>
                    <a:pt x="1426" y="1755"/>
                  </a:lnTo>
                  <a:close/>
                  <a:moveTo>
                    <a:pt x="1486" y="1737"/>
                  </a:moveTo>
                  <a:lnTo>
                    <a:pt x="1479" y="1730"/>
                  </a:lnTo>
                  <a:lnTo>
                    <a:pt x="1472" y="1727"/>
                  </a:lnTo>
                  <a:lnTo>
                    <a:pt x="1479" y="1730"/>
                  </a:lnTo>
                  <a:lnTo>
                    <a:pt x="1486" y="1737"/>
                  </a:lnTo>
                  <a:close/>
                  <a:moveTo>
                    <a:pt x="1539" y="1374"/>
                  </a:moveTo>
                  <a:lnTo>
                    <a:pt x="1539" y="1378"/>
                  </a:lnTo>
                  <a:lnTo>
                    <a:pt x="1539" y="1378"/>
                  </a:lnTo>
                  <a:lnTo>
                    <a:pt x="1539" y="1378"/>
                  </a:lnTo>
                  <a:lnTo>
                    <a:pt x="1536" y="1374"/>
                  </a:lnTo>
                  <a:lnTo>
                    <a:pt x="1536" y="1374"/>
                  </a:lnTo>
                  <a:lnTo>
                    <a:pt x="1532" y="1374"/>
                  </a:lnTo>
                  <a:lnTo>
                    <a:pt x="1532" y="1374"/>
                  </a:lnTo>
                  <a:lnTo>
                    <a:pt x="1532" y="1374"/>
                  </a:lnTo>
                  <a:lnTo>
                    <a:pt x="1536" y="1374"/>
                  </a:lnTo>
                  <a:lnTo>
                    <a:pt x="1539" y="1374"/>
                  </a:lnTo>
                  <a:close/>
                  <a:moveTo>
                    <a:pt x="1528" y="1374"/>
                  </a:moveTo>
                  <a:lnTo>
                    <a:pt x="1528" y="1374"/>
                  </a:lnTo>
                  <a:lnTo>
                    <a:pt x="1528" y="1374"/>
                  </a:lnTo>
                  <a:lnTo>
                    <a:pt x="1528" y="1374"/>
                  </a:lnTo>
                  <a:lnTo>
                    <a:pt x="1525" y="1374"/>
                  </a:lnTo>
                  <a:lnTo>
                    <a:pt x="1525" y="1374"/>
                  </a:lnTo>
                  <a:lnTo>
                    <a:pt x="1525" y="1374"/>
                  </a:lnTo>
                  <a:lnTo>
                    <a:pt x="1528" y="1374"/>
                  </a:lnTo>
                  <a:lnTo>
                    <a:pt x="1528" y="1374"/>
                  </a:lnTo>
                  <a:close/>
                  <a:moveTo>
                    <a:pt x="1514" y="1374"/>
                  </a:moveTo>
                  <a:lnTo>
                    <a:pt x="1514" y="1378"/>
                  </a:lnTo>
                  <a:lnTo>
                    <a:pt x="1518" y="1374"/>
                  </a:lnTo>
                  <a:lnTo>
                    <a:pt x="1518" y="1374"/>
                  </a:lnTo>
                  <a:lnTo>
                    <a:pt x="1521" y="1378"/>
                  </a:lnTo>
                  <a:lnTo>
                    <a:pt x="1518" y="1378"/>
                  </a:lnTo>
                  <a:lnTo>
                    <a:pt x="1514" y="1374"/>
                  </a:lnTo>
                  <a:lnTo>
                    <a:pt x="1514" y="1378"/>
                  </a:lnTo>
                  <a:lnTo>
                    <a:pt x="1514" y="1378"/>
                  </a:lnTo>
                  <a:lnTo>
                    <a:pt x="1511" y="1374"/>
                  </a:lnTo>
                  <a:lnTo>
                    <a:pt x="1511" y="1374"/>
                  </a:lnTo>
                  <a:lnTo>
                    <a:pt x="1511" y="1374"/>
                  </a:lnTo>
                  <a:lnTo>
                    <a:pt x="1514" y="1374"/>
                  </a:lnTo>
                  <a:close/>
                  <a:moveTo>
                    <a:pt x="1504" y="1374"/>
                  </a:moveTo>
                  <a:lnTo>
                    <a:pt x="1504" y="1374"/>
                  </a:lnTo>
                  <a:lnTo>
                    <a:pt x="1500" y="1374"/>
                  </a:lnTo>
                  <a:lnTo>
                    <a:pt x="1497" y="1374"/>
                  </a:lnTo>
                  <a:lnTo>
                    <a:pt x="1497" y="1374"/>
                  </a:lnTo>
                  <a:lnTo>
                    <a:pt x="1500" y="1374"/>
                  </a:lnTo>
                  <a:lnTo>
                    <a:pt x="1504" y="1374"/>
                  </a:lnTo>
                  <a:close/>
                  <a:moveTo>
                    <a:pt x="1444" y="1360"/>
                  </a:moveTo>
                  <a:lnTo>
                    <a:pt x="1440" y="1357"/>
                  </a:lnTo>
                  <a:lnTo>
                    <a:pt x="1440" y="1357"/>
                  </a:lnTo>
                  <a:lnTo>
                    <a:pt x="1444" y="1357"/>
                  </a:lnTo>
                  <a:lnTo>
                    <a:pt x="1444" y="1360"/>
                  </a:lnTo>
                  <a:close/>
                  <a:moveTo>
                    <a:pt x="1402" y="1360"/>
                  </a:moveTo>
                  <a:lnTo>
                    <a:pt x="1412" y="1364"/>
                  </a:lnTo>
                  <a:lnTo>
                    <a:pt x="1416" y="1367"/>
                  </a:lnTo>
                  <a:lnTo>
                    <a:pt x="1416" y="1367"/>
                  </a:lnTo>
                  <a:lnTo>
                    <a:pt x="1412" y="1364"/>
                  </a:lnTo>
                  <a:lnTo>
                    <a:pt x="1409" y="1360"/>
                  </a:lnTo>
                  <a:lnTo>
                    <a:pt x="1405" y="1360"/>
                  </a:lnTo>
                  <a:lnTo>
                    <a:pt x="1398" y="1360"/>
                  </a:lnTo>
                  <a:lnTo>
                    <a:pt x="1395" y="1357"/>
                  </a:lnTo>
                  <a:lnTo>
                    <a:pt x="1391" y="1357"/>
                  </a:lnTo>
                  <a:lnTo>
                    <a:pt x="1391" y="1357"/>
                  </a:lnTo>
                  <a:lnTo>
                    <a:pt x="1391" y="1357"/>
                  </a:lnTo>
                  <a:lnTo>
                    <a:pt x="1395" y="1357"/>
                  </a:lnTo>
                  <a:lnTo>
                    <a:pt x="1402" y="1360"/>
                  </a:lnTo>
                  <a:close/>
                  <a:moveTo>
                    <a:pt x="1363" y="1406"/>
                  </a:moveTo>
                  <a:lnTo>
                    <a:pt x="1384" y="1413"/>
                  </a:lnTo>
                  <a:lnTo>
                    <a:pt x="1384" y="1413"/>
                  </a:lnTo>
                  <a:lnTo>
                    <a:pt x="1363" y="1406"/>
                  </a:lnTo>
                  <a:lnTo>
                    <a:pt x="1359" y="1406"/>
                  </a:lnTo>
                  <a:lnTo>
                    <a:pt x="1356" y="1406"/>
                  </a:lnTo>
                  <a:lnTo>
                    <a:pt x="1349" y="1406"/>
                  </a:lnTo>
                  <a:lnTo>
                    <a:pt x="1352" y="1406"/>
                  </a:lnTo>
                  <a:lnTo>
                    <a:pt x="1363" y="1406"/>
                  </a:lnTo>
                  <a:close/>
                  <a:moveTo>
                    <a:pt x="1380" y="1568"/>
                  </a:moveTo>
                  <a:lnTo>
                    <a:pt x="1380" y="1568"/>
                  </a:lnTo>
                  <a:lnTo>
                    <a:pt x="1380" y="1568"/>
                  </a:lnTo>
                  <a:lnTo>
                    <a:pt x="1377" y="1572"/>
                  </a:lnTo>
                  <a:lnTo>
                    <a:pt x="1377" y="1575"/>
                  </a:lnTo>
                  <a:lnTo>
                    <a:pt x="1373" y="1575"/>
                  </a:lnTo>
                  <a:lnTo>
                    <a:pt x="1377" y="1572"/>
                  </a:lnTo>
                  <a:lnTo>
                    <a:pt x="1377" y="1568"/>
                  </a:lnTo>
                  <a:lnTo>
                    <a:pt x="1380" y="1568"/>
                  </a:lnTo>
                  <a:lnTo>
                    <a:pt x="1380" y="1568"/>
                  </a:lnTo>
                  <a:close/>
                  <a:moveTo>
                    <a:pt x="1307" y="1240"/>
                  </a:moveTo>
                  <a:lnTo>
                    <a:pt x="1303" y="1240"/>
                  </a:lnTo>
                  <a:lnTo>
                    <a:pt x="1303" y="1244"/>
                  </a:lnTo>
                  <a:lnTo>
                    <a:pt x="1307" y="1240"/>
                  </a:lnTo>
                  <a:lnTo>
                    <a:pt x="1307" y="1240"/>
                  </a:lnTo>
                  <a:close/>
                  <a:moveTo>
                    <a:pt x="1303" y="1244"/>
                  </a:moveTo>
                  <a:lnTo>
                    <a:pt x="1303" y="1244"/>
                  </a:lnTo>
                  <a:lnTo>
                    <a:pt x="1303" y="1244"/>
                  </a:lnTo>
                  <a:lnTo>
                    <a:pt x="1303" y="1244"/>
                  </a:lnTo>
                  <a:lnTo>
                    <a:pt x="1303" y="1244"/>
                  </a:lnTo>
                  <a:close/>
                  <a:moveTo>
                    <a:pt x="1236" y="1424"/>
                  </a:moveTo>
                  <a:lnTo>
                    <a:pt x="1236" y="1424"/>
                  </a:lnTo>
                  <a:lnTo>
                    <a:pt x="1236" y="1420"/>
                  </a:lnTo>
                  <a:lnTo>
                    <a:pt x="1233" y="1417"/>
                  </a:lnTo>
                  <a:lnTo>
                    <a:pt x="1229" y="1417"/>
                  </a:lnTo>
                  <a:lnTo>
                    <a:pt x="1233" y="1420"/>
                  </a:lnTo>
                  <a:lnTo>
                    <a:pt x="1236" y="1424"/>
                  </a:lnTo>
                  <a:close/>
                  <a:moveTo>
                    <a:pt x="1225" y="1410"/>
                  </a:moveTo>
                  <a:lnTo>
                    <a:pt x="1222" y="1410"/>
                  </a:lnTo>
                  <a:lnTo>
                    <a:pt x="1222" y="1410"/>
                  </a:lnTo>
                  <a:lnTo>
                    <a:pt x="1222" y="1410"/>
                  </a:lnTo>
                  <a:lnTo>
                    <a:pt x="1225" y="1410"/>
                  </a:lnTo>
                  <a:close/>
                  <a:moveTo>
                    <a:pt x="1225" y="1410"/>
                  </a:moveTo>
                  <a:lnTo>
                    <a:pt x="1225" y="1413"/>
                  </a:lnTo>
                  <a:lnTo>
                    <a:pt x="1225" y="1413"/>
                  </a:lnTo>
                  <a:lnTo>
                    <a:pt x="1225" y="1413"/>
                  </a:lnTo>
                  <a:lnTo>
                    <a:pt x="1225" y="1410"/>
                  </a:lnTo>
                  <a:close/>
                  <a:moveTo>
                    <a:pt x="1225" y="1413"/>
                  </a:moveTo>
                  <a:lnTo>
                    <a:pt x="1225" y="1413"/>
                  </a:lnTo>
                  <a:lnTo>
                    <a:pt x="1229" y="1417"/>
                  </a:lnTo>
                  <a:lnTo>
                    <a:pt x="1225" y="1413"/>
                  </a:lnTo>
                  <a:lnTo>
                    <a:pt x="1225" y="1413"/>
                  </a:lnTo>
                  <a:close/>
                  <a:moveTo>
                    <a:pt x="1236" y="1427"/>
                  </a:moveTo>
                  <a:lnTo>
                    <a:pt x="1236" y="1431"/>
                  </a:lnTo>
                  <a:lnTo>
                    <a:pt x="1236" y="1434"/>
                  </a:lnTo>
                  <a:lnTo>
                    <a:pt x="1236" y="1431"/>
                  </a:lnTo>
                  <a:lnTo>
                    <a:pt x="1236" y="1427"/>
                  </a:lnTo>
                  <a:close/>
                  <a:moveTo>
                    <a:pt x="1271" y="1565"/>
                  </a:moveTo>
                  <a:lnTo>
                    <a:pt x="1271" y="1561"/>
                  </a:lnTo>
                  <a:lnTo>
                    <a:pt x="1271" y="1561"/>
                  </a:lnTo>
                  <a:lnTo>
                    <a:pt x="1275" y="1561"/>
                  </a:lnTo>
                  <a:lnTo>
                    <a:pt x="1278" y="1561"/>
                  </a:lnTo>
                  <a:lnTo>
                    <a:pt x="1275" y="1561"/>
                  </a:lnTo>
                  <a:lnTo>
                    <a:pt x="1271" y="1561"/>
                  </a:lnTo>
                  <a:lnTo>
                    <a:pt x="1271" y="1565"/>
                  </a:lnTo>
                  <a:close/>
                  <a:moveTo>
                    <a:pt x="1289" y="1677"/>
                  </a:moveTo>
                  <a:lnTo>
                    <a:pt x="1292" y="1677"/>
                  </a:lnTo>
                  <a:lnTo>
                    <a:pt x="1299" y="1674"/>
                  </a:lnTo>
                  <a:lnTo>
                    <a:pt x="1307" y="1670"/>
                  </a:lnTo>
                  <a:lnTo>
                    <a:pt x="1296" y="1677"/>
                  </a:lnTo>
                  <a:lnTo>
                    <a:pt x="1289" y="1677"/>
                  </a:lnTo>
                  <a:close/>
                  <a:moveTo>
                    <a:pt x="1384" y="1765"/>
                  </a:moveTo>
                  <a:lnTo>
                    <a:pt x="1370" y="1765"/>
                  </a:lnTo>
                  <a:lnTo>
                    <a:pt x="1370" y="1765"/>
                  </a:lnTo>
                  <a:lnTo>
                    <a:pt x="1366" y="1772"/>
                  </a:lnTo>
                  <a:lnTo>
                    <a:pt x="1363" y="1776"/>
                  </a:lnTo>
                  <a:lnTo>
                    <a:pt x="1356" y="1783"/>
                  </a:lnTo>
                  <a:lnTo>
                    <a:pt x="1356" y="1783"/>
                  </a:lnTo>
                  <a:lnTo>
                    <a:pt x="1352" y="1783"/>
                  </a:lnTo>
                  <a:lnTo>
                    <a:pt x="1356" y="1783"/>
                  </a:lnTo>
                  <a:lnTo>
                    <a:pt x="1356" y="1779"/>
                  </a:lnTo>
                  <a:lnTo>
                    <a:pt x="1359" y="1779"/>
                  </a:lnTo>
                  <a:lnTo>
                    <a:pt x="1359" y="1776"/>
                  </a:lnTo>
                  <a:lnTo>
                    <a:pt x="1363" y="1772"/>
                  </a:lnTo>
                  <a:lnTo>
                    <a:pt x="1366" y="1769"/>
                  </a:lnTo>
                  <a:lnTo>
                    <a:pt x="1370" y="1765"/>
                  </a:lnTo>
                  <a:lnTo>
                    <a:pt x="1370" y="1765"/>
                  </a:lnTo>
                  <a:lnTo>
                    <a:pt x="1388" y="1765"/>
                  </a:lnTo>
                  <a:lnTo>
                    <a:pt x="1391" y="1769"/>
                  </a:lnTo>
                  <a:lnTo>
                    <a:pt x="1391" y="1769"/>
                  </a:lnTo>
                  <a:lnTo>
                    <a:pt x="1388" y="1769"/>
                  </a:lnTo>
                  <a:lnTo>
                    <a:pt x="1384" y="1765"/>
                  </a:lnTo>
                  <a:close/>
                  <a:moveTo>
                    <a:pt x="1402" y="1772"/>
                  </a:moveTo>
                  <a:lnTo>
                    <a:pt x="1405" y="1769"/>
                  </a:lnTo>
                  <a:lnTo>
                    <a:pt x="1405" y="1769"/>
                  </a:lnTo>
                  <a:lnTo>
                    <a:pt x="1395" y="1779"/>
                  </a:lnTo>
                  <a:lnTo>
                    <a:pt x="1402" y="1772"/>
                  </a:lnTo>
                  <a:close/>
                  <a:moveTo>
                    <a:pt x="1423" y="1772"/>
                  </a:moveTo>
                  <a:lnTo>
                    <a:pt x="1423" y="1776"/>
                  </a:lnTo>
                  <a:lnTo>
                    <a:pt x="1423" y="1779"/>
                  </a:lnTo>
                  <a:lnTo>
                    <a:pt x="1423" y="1776"/>
                  </a:lnTo>
                  <a:lnTo>
                    <a:pt x="1423" y="1772"/>
                  </a:lnTo>
                  <a:close/>
                  <a:moveTo>
                    <a:pt x="1483" y="1966"/>
                  </a:moveTo>
                  <a:lnTo>
                    <a:pt x="1483" y="1959"/>
                  </a:lnTo>
                  <a:lnTo>
                    <a:pt x="1479" y="1949"/>
                  </a:lnTo>
                  <a:lnTo>
                    <a:pt x="1483" y="1956"/>
                  </a:lnTo>
                  <a:lnTo>
                    <a:pt x="1483" y="1959"/>
                  </a:lnTo>
                  <a:lnTo>
                    <a:pt x="1483" y="1963"/>
                  </a:lnTo>
                  <a:lnTo>
                    <a:pt x="1483" y="1966"/>
                  </a:lnTo>
                  <a:close/>
                  <a:moveTo>
                    <a:pt x="1479" y="1942"/>
                  </a:moveTo>
                  <a:lnTo>
                    <a:pt x="1479" y="1934"/>
                  </a:lnTo>
                  <a:lnTo>
                    <a:pt x="1479" y="1927"/>
                  </a:lnTo>
                  <a:lnTo>
                    <a:pt x="1483" y="1924"/>
                  </a:lnTo>
                  <a:lnTo>
                    <a:pt x="1479" y="1931"/>
                  </a:lnTo>
                  <a:lnTo>
                    <a:pt x="1479" y="1942"/>
                  </a:lnTo>
                  <a:close/>
                  <a:moveTo>
                    <a:pt x="1511" y="1913"/>
                  </a:moveTo>
                  <a:lnTo>
                    <a:pt x="1518" y="1920"/>
                  </a:lnTo>
                  <a:lnTo>
                    <a:pt x="1514" y="1917"/>
                  </a:lnTo>
                  <a:lnTo>
                    <a:pt x="1511" y="1913"/>
                  </a:lnTo>
                  <a:close/>
                  <a:moveTo>
                    <a:pt x="1543" y="1934"/>
                  </a:moveTo>
                  <a:lnTo>
                    <a:pt x="1543" y="1934"/>
                  </a:lnTo>
                  <a:lnTo>
                    <a:pt x="1543" y="1931"/>
                  </a:lnTo>
                  <a:lnTo>
                    <a:pt x="1536" y="1927"/>
                  </a:lnTo>
                  <a:lnTo>
                    <a:pt x="1528" y="1924"/>
                  </a:lnTo>
                  <a:lnTo>
                    <a:pt x="1525" y="1924"/>
                  </a:lnTo>
                  <a:lnTo>
                    <a:pt x="1521" y="1920"/>
                  </a:lnTo>
                  <a:lnTo>
                    <a:pt x="1525" y="1924"/>
                  </a:lnTo>
                  <a:lnTo>
                    <a:pt x="1532" y="1927"/>
                  </a:lnTo>
                  <a:lnTo>
                    <a:pt x="1539" y="1931"/>
                  </a:lnTo>
                  <a:lnTo>
                    <a:pt x="1543" y="1934"/>
                  </a:lnTo>
                  <a:lnTo>
                    <a:pt x="1557" y="1949"/>
                  </a:lnTo>
                  <a:lnTo>
                    <a:pt x="1543" y="193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5882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grpSp>
          <p:nvGrpSpPr>
            <p:cNvPr id="145" name="Group 341"/>
            <p:cNvGrpSpPr>
              <a:grpSpLocks/>
            </p:cNvGrpSpPr>
            <p:nvPr userDrawn="1"/>
          </p:nvGrpSpPr>
          <p:grpSpPr bwMode="auto">
            <a:xfrm>
              <a:off x="3794" y="346"/>
              <a:ext cx="1173" cy="782"/>
              <a:chOff x="698" y="-2896"/>
              <a:chExt cx="1216" cy="793"/>
            </a:xfrm>
          </p:grpSpPr>
          <p:sp>
            <p:nvSpPr>
              <p:cNvPr id="148" name="Freeform 342"/>
              <p:cNvSpPr>
                <a:spLocks/>
              </p:cNvSpPr>
              <p:nvPr userDrawn="1"/>
            </p:nvSpPr>
            <p:spPr bwMode="gray">
              <a:xfrm>
                <a:off x="1875" y="-2600"/>
                <a:ext cx="25" cy="18"/>
              </a:xfrm>
              <a:custGeom>
                <a:avLst/>
                <a:gdLst>
                  <a:gd name="T0" fmla="*/ 0 w 25"/>
                  <a:gd name="T1" fmla="*/ 7 h 18"/>
                  <a:gd name="T2" fmla="*/ 4 w 25"/>
                  <a:gd name="T3" fmla="*/ 14 h 18"/>
                  <a:gd name="T4" fmla="*/ 11 w 25"/>
                  <a:gd name="T5" fmla="*/ 18 h 18"/>
                  <a:gd name="T6" fmla="*/ 18 w 25"/>
                  <a:gd name="T7" fmla="*/ 18 h 18"/>
                  <a:gd name="T8" fmla="*/ 25 w 25"/>
                  <a:gd name="T9" fmla="*/ 14 h 18"/>
                  <a:gd name="T10" fmla="*/ 25 w 25"/>
                  <a:gd name="T11" fmla="*/ 14 h 18"/>
                  <a:gd name="T12" fmla="*/ 25 w 25"/>
                  <a:gd name="T13" fmla="*/ 11 h 18"/>
                  <a:gd name="T14" fmla="*/ 21 w 25"/>
                  <a:gd name="T15" fmla="*/ 7 h 18"/>
                  <a:gd name="T16" fmla="*/ 18 w 25"/>
                  <a:gd name="T17" fmla="*/ 0 h 18"/>
                  <a:gd name="T18" fmla="*/ 14 w 25"/>
                  <a:gd name="T19" fmla="*/ 0 h 18"/>
                  <a:gd name="T20" fmla="*/ 11 w 25"/>
                  <a:gd name="T21" fmla="*/ 0 h 18"/>
                  <a:gd name="T22" fmla="*/ 11 w 25"/>
                  <a:gd name="T23" fmla="*/ 0 h 18"/>
                  <a:gd name="T24" fmla="*/ 11 w 25"/>
                  <a:gd name="T25" fmla="*/ 0 h 18"/>
                  <a:gd name="T26" fmla="*/ 7 w 25"/>
                  <a:gd name="T27" fmla="*/ 0 h 18"/>
                  <a:gd name="T28" fmla="*/ 4 w 25"/>
                  <a:gd name="T29" fmla="*/ 4 h 18"/>
                  <a:gd name="T30" fmla="*/ 0 w 25"/>
                  <a:gd name="T31" fmla="*/ 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5" h="18">
                    <a:moveTo>
                      <a:pt x="0" y="7"/>
                    </a:moveTo>
                    <a:lnTo>
                      <a:pt x="4" y="14"/>
                    </a:lnTo>
                    <a:lnTo>
                      <a:pt x="11" y="18"/>
                    </a:lnTo>
                    <a:lnTo>
                      <a:pt x="18" y="18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25" y="11"/>
                    </a:lnTo>
                    <a:lnTo>
                      <a:pt x="21" y="7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49" name="Freeform 343"/>
              <p:cNvSpPr>
                <a:spLocks/>
              </p:cNvSpPr>
              <p:nvPr userDrawn="1"/>
            </p:nvSpPr>
            <p:spPr bwMode="gray">
              <a:xfrm>
                <a:off x="1452" y="-2797"/>
                <a:ext cx="462" cy="694"/>
              </a:xfrm>
              <a:custGeom>
                <a:avLst/>
                <a:gdLst>
                  <a:gd name="T0" fmla="*/ 53 w 462"/>
                  <a:gd name="T1" fmla="*/ 162 h 694"/>
                  <a:gd name="T2" fmla="*/ 71 w 462"/>
                  <a:gd name="T3" fmla="*/ 179 h 694"/>
                  <a:gd name="T4" fmla="*/ 57 w 462"/>
                  <a:gd name="T5" fmla="*/ 208 h 694"/>
                  <a:gd name="T6" fmla="*/ 29 w 462"/>
                  <a:gd name="T7" fmla="*/ 222 h 694"/>
                  <a:gd name="T8" fmla="*/ 0 w 462"/>
                  <a:gd name="T9" fmla="*/ 236 h 694"/>
                  <a:gd name="T10" fmla="*/ 25 w 462"/>
                  <a:gd name="T11" fmla="*/ 267 h 694"/>
                  <a:gd name="T12" fmla="*/ 53 w 462"/>
                  <a:gd name="T13" fmla="*/ 271 h 694"/>
                  <a:gd name="T14" fmla="*/ 39 w 462"/>
                  <a:gd name="T15" fmla="*/ 285 h 694"/>
                  <a:gd name="T16" fmla="*/ 22 w 462"/>
                  <a:gd name="T17" fmla="*/ 285 h 694"/>
                  <a:gd name="T18" fmla="*/ 25 w 462"/>
                  <a:gd name="T19" fmla="*/ 310 h 694"/>
                  <a:gd name="T20" fmla="*/ 50 w 462"/>
                  <a:gd name="T21" fmla="*/ 334 h 694"/>
                  <a:gd name="T22" fmla="*/ 106 w 462"/>
                  <a:gd name="T23" fmla="*/ 317 h 694"/>
                  <a:gd name="T24" fmla="*/ 131 w 462"/>
                  <a:gd name="T25" fmla="*/ 334 h 694"/>
                  <a:gd name="T26" fmla="*/ 148 w 462"/>
                  <a:gd name="T27" fmla="*/ 405 h 694"/>
                  <a:gd name="T28" fmla="*/ 148 w 462"/>
                  <a:gd name="T29" fmla="*/ 430 h 694"/>
                  <a:gd name="T30" fmla="*/ 145 w 462"/>
                  <a:gd name="T31" fmla="*/ 454 h 694"/>
                  <a:gd name="T32" fmla="*/ 159 w 462"/>
                  <a:gd name="T33" fmla="*/ 454 h 694"/>
                  <a:gd name="T34" fmla="*/ 177 w 462"/>
                  <a:gd name="T35" fmla="*/ 472 h 694"/>
                  <a:gd name="T36" fmla="*/ 162 w 462"/>
                  <a:gd name="T37" fmla="*/ 479 h 694"/>
                  <a:gd name="T38" fmla="*/ 180 w 462"/>
                  <a:gd name="T39" fmla="*/ 496 h 694"/>
                  <a:gd name="T40" fmla="*/ 166 w 462"/>
                  <a:gd name="T41" fmla="*/ 532 h 694"/>
                  <a:gd name="T42" fmla="*/ 159 w 462"/>
                  <a:gd name="T43" fmla="*/ 570 h 694"/>
                  <a:gd name="T44" fmla="*/ 187 w 462"/>
                  <a:gd name="T45" fmla="*/ 651 h 694"/>
                  <a:gd name="T46" fmla="*/ 219 w 462"/>
                  <a:gd name="T47" fmla="*/ 680 h 694"/>
                  <a:gd name="T48" fmla="*/ 222 w 462"/>
                  <a:gd name="T49" fmla="*/ 683 h 694"/>
                  <a:gd name="T50" fmla="*/ 247 w 462"/>
                  <a:gd name="T51" fmla="*/ 669 h 694"/>
                  <a:gd name="T52" fmla="*/ 258 w 462"/>
                  <a:gd name="T53" fmla="*/ 637 h 694"/>
                  <a:gd name="T54" fmla="*/ 275 w 462"/>
                  <a:gd name="T55" fmla="*/ 595 h 694"/>
                  <a:gd name="T56" fmla="*/ 303 w 462"/>
                  <a:gd name="T57" fmla="*/ 577 h 694"/>
                  <a:gd name="T58" fmla="*/ 342 w 462"/>
                  <a:gd name="T59" fmla="*/ 542 h 694"/>
                  <a:gd name="T60" fmla="*/ 367 w 462"/>
                  <a:gd name="T61" fmla="*/ 532 h 694"/>
                  <a:gd name="T62" fmla="*/ 388 w 462"/>
                  <a:gd name="T63" fmla="*/ 514 h 694"/>
                  <a:gd name="T64" fmla="*/ 395 w 462"/>
                  <a:gd name="T65" fmla="*/ 489 h 694"/>
                  <a:gd name="T66" fmla="*/ 356 w 462"/>
                  <a:gd name="T67" fmla="*/ 496 h 694"/>
                  <a:gd name="T68" fmla="*/ 367 w 462"/>
                  <a:gd name="T69" fmla="*/ 493 h 694"/>
                  <a:gd name="T70" fmla="*/ 377 w 462"/>
                  <a:gd name="T71" fmla="*/ 458 h 694"/>
                  <a:gd name="T72" fmla="*/ 395 w 462"/>
                  <a:gd name="T73" fmla="*/ 472 h 694"/>
                  <a:gd name="T74" fmla="*/ 402 w 462"/>
                  <a:gd name="T75" fmla="*/ 440 h 694"/>
                  <a:gd name="T76" fmla="*/ 402 w 462"/>
                  <a:gd name="T77" fmla="*/ 405 h 694"/>
                  <a:gd name="T78" fmla="*/ 434 w 462"/>
                  <a:gd name="T79" fmla="*/ 384 h 694"/>
                  <a:gd name="T80" fmla="*/ 437 w 462"/>
                  <a:gd name="T81" fmla="*/ 334 h 694"/>
                  <a:gd name="T82" fmla="*/ 402 w 462"/>
                  <a:gd name="T83" fmla="*/ 324 h 694"/>
                  <a:gd name="T84" fmla="*/ 398 w 462"/>
                  <a:gd name="T85" fmla="*/ 282 h 694"/>
                  <a:gd name="T86" fmla="*/ 398 w 462"/>
                  <a:gd name="T87" fmla="*/ 246 h 694"/>
                  <a:gd name="T88" fmla="*/ 413 w 462"/>
                  <a:gd name="T89" fmla="*/ 179 h 694"/>
                  <a:gd name="T90" fmla="*/ 430 w 462"/>
                  <a:gd name="T91" fmla="*/ 158 h 694"/>
                  <a:gd name="T92" fmla="*/ 420 w 462"/>
                  <a:gd name="T93" fmla="*/ 144 h 694"/>
                  <a:gd name="T94" fmla="*/ 458 w 462"/>
                  <a:gd name="T95" fmla="*/ 95 h 694"/>
                  <a:gd name="T96" fmla="*/ 434 w 462"/>
                  <a:gd name="T97" fmla="*/ 77 h 694"/>
                  <a:gd name="T98" fmla="*/ 427 w 462"/>
                  <a:gd name="T99" fmla="*/ 102 h 694"/>
                  <a:gd name="T100" fmla="*/ 377 w 462"/>
                  <a:gd name="T101" fmla="*/ 141 h 694"/>
                  <a:gd name="T102" fmla="*/ 416 w 462"/>
                  <a:gd name="T103" fmla="*/ 67 h 694"/>
                  <a:gd name="T104" fmla="*/ 377 w 462"/>
                  <a:gd name="T105" fmla="*/ 88 h 694"/>
                  <a:gd name="T106" fmla="*/ 377 w 462"/>
                  <a:gd name="T107" fmla="*/ 60 h 694"/>
                  <a:gd name="T108" fmla="*/ 349 w 462"/>
                  <a:gd name="T109" fmla="*/ 63 h 694"/>
                  <a:gd name="T110" fmla="*/ 388 w 462"/>
                  <a:gd name="T111" fmla="*/ 45 h 694"/>
                  <a:gd name="T112" fmla="*/ 356 w 462"/>
                  <a:gd name="T113" fmla="*/ 17 h 694"/>
                  <a:gd name="T114" fmla="*/ 303 w 462"/>
                  <a:gd name="T115" fmla="*/ 38 h 694"/>
                  <a:gd name="T116" fmla="*/ 339 w 462"/>
                  <a:gd name="T117" fmla="*/ 10 h 694"/>
                  <a:gd name="T118" fmla="*/ 229 w 462"/>
                  <a:gd name="T119" fmla="*/ 35 h 694"/>
                  <a:gd name="T120" fmla="*/ 173 w 462"/>
                  <a:gd name="T121" fmla="*/ 56 h 694"/>
                  <a:gd name="T122" fmla="*/ 103 w 462"/>
                  <a:gd name="T123" fmla="*/ 84 h 694"/>
                  <a:gd name="T124" fmla="*/ 99 w 462"/>
                  <a:gd name="T125" fmla="*/ 127 h 6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62" h="694">
                    <a:moveTo>
                      <a:pt x="71" y="134"/>
                    </a:moveTo>
                    <a:lnTo>
                      <a:pt x="57" y="137"/>
                    </a:lnTo>
                    <a:lnTo>
                      <a:pt x="60" y="137"/>
                    </a:lnTo>
                    <a:lnTo>
                      <a:pt x="57" y="141"/>
                    </a:lnTo>
                    <a:lnTo>
                      <a:pt x="53" y="148"/>
                    </a:lnTo>
                    <a:lnTo>
                      <a:pt x="53" y="148"/>
                    </a:lnTo>
                    <a:lnTo>
                      <a:pt x="50" y="151"/>
                    </a:lnTo>
                    <a:lnTo>
                      <a:pt x="50" y="155"/>
                    </a:lnTo>
                    <a:lnTo>
                      <a:pt x="53" y="162"/>
                    </a:lnTo>
                    <a:lnTo>
                      <a:pt x="53" y="162"/>
                    </a:lnTo>
                    <a:lnTo>
                      <a:pt x="57" y="162"/>
                    </a:lnTo>
                    <a:lnTo>
                      <a:pt x="64" y="165"/>
                    </a:lnTo>
                    <a:lnTo>
                      <a:pt x="71" y="165"/>
                    </a:lnTo>
                    <a:lnTo>
                      <a:pt x="71" y="165"/>
                    </a:lnTo>
                    <a:lnTo>
                      <a:pt x="71" y="169"/>
                    </a:lnTo>
                    <a:lnTo>
                      <a:pt x="71" y="172"/>
                    </a:lnTo>
                    <a:lnTo>
                      <a:pt x="71" y="176"/>
                    </a:lnTo>
                    <a:lnTo>
                      <a:pt x="71" y="179"/>
                    </a:lnTo>
                    <a:lnTo>
                      <a:pt x="71" y="183"/>
                    </a:lnTo>
                    <a:lnTo>
                      <a:pt x="71" y="186"/>
                    </a:lnTo>
                    <a:lnTo>
                      <a:pt x="71" y="193"/>
                    </a:lnTo>
                    <a:lnTo>
                      <a:pt x="71" y="197"/>
                    </a:lnTo>
                    <a:lnTo>
                      <a:pt x="71" y="201"/>
                    </a:lnTo>
                    <a:lnTo>
                      <a:pt x="67" y="204"/>
                    </a:lnTo>
                    <a:lnTo>
                      <a:pt x="64" y="204"/>
                    </a:lnTo>
                    <a:lnTo>
                      <a:pt x="60" y="204"/>
                    </a:lnTo>
                    <a:lnTo>
                      <a:pt x="57" y="208"/>
                    </a:lnTo>
                    <a:lnTo>
                      <a:pt x="57" y="211"/>
                    </a:lnTo>
                    <a:lnTo>
                      <a:pt x="53" y="211"/>
                    </a:lnTo>
                    <a:lnTo>
                      <a:pt x="50" y="211"/>
                    </a:lnTo>
                    <a:lnTo>
                      <a:pt x="46" y="211"/>
                    </a:lnTo>
                    <a:lnTo>
                      <a:pt x="46" y="211"/>
                    </a:lnTo>
                    <a:lnTo>
                      <a:pt x="43" y="215"/>
                    </a:lnTo>
                    <a:lnTo>
                      <a:pt x="39" y="218"/>
                    </a:lnTo>
                    <a:lnTo>
                      <a:pt x="32" y="222"/>
                    </a:lnTo>
                    <a:lnTo>
                      <a:pt x="29" y="222"/>
                    </a:lnTo>
                    <a:lnTo>
                      <a:pt x="22" y="225"/>
                    </a:lnTo>
                    <a:lnTo>
                      <a:pt x="22" y="225"/>
                    </a:lnTo>
                    <a:lnTo>
                      <a:pt x="18" y="225"/>
                    </a:lnTo>
                    <a:lnTo>
                      <a:pt x="14" y="225"/>
                    </a:lnTo>
                    <a:lnTo>
                      <a:pt x="11" y="229"/>
                    </a:lnTo>
                    <a:lnTo>
                      <a:pt x="7" y="229"/>
                    </a:lnTo>
                    <a:lnTo>
                      <a:pt x="7" y="232"/>
                    </a:lnTo>
                    <a:lnTo>
                      <a:pt x="4" y="232"/>
                    </a:lnTo>
                    <a:lnTo>
                      <a:pt x="0" y="236"/>
                    </a:lnTo>
                    <a:lnTo>
                      <a:pt x="0" y="239"/>
                    </a:lnTo>
                    <a:lnTo>
                      <a:pt x="0" y="246"/>
                    </a:lnTo>
                    <a:lnTo>
                      <a:pt x="4" y="250"/>
                    </a:lnTo>
                    <a:lnTo>
                      <a:pt x="7" y="253"/>
                    </a:lnTo>
                    <a:lnTo>
                      <a:pt x="18" y="257"/>
                    </a:lnTo>
                    <a:lnTo>
                      <a:pt x="18" y="260"/>
                    </a:lnTo>
                    <a:lnTo>
                      <a:pt x="22" y="260"/>
                    </a:lnTo>
                    <a:lnTo>
                      <a:pt x="25" y="264"/>
                    </a:lnTo>
                    <a:lnTo>
                      <a:pt x="25" y="267"/>
                    </a:lnTo>
                    <a:lnTo>
                      <a:pt x="29" y="267"/>
                    </a:lnTo>
                    <a:lnTo>
                      <a:pt x="32" y="267"/>
                    </a:lnTo>
                    <a:lnTo>
                      <a:pt x="39" y="267"/>
                    </a:lnTo>
                    <a:lnTo>
                      <a:pt x="39" y="267"/>
                    </a:lnTo>
                    <a:lnTo>
                      <a:pt x="43" y="264"/>
                    </a:lnTo>
                    <a:lnTo>
                      <a:pt x="46" y="264"/>
                    </a:lnTo>
                    <a:lnTo>
                      <a:pt x="46" y="264"/>
                    </a:lnTo>
                    <a:lnTo>
                      <a:pt x="50" y="267"/>
                    </a:lnTo>
                    <a:lnTo>
                      <a:pt x="53" y="271"/>
                    </a:lnTo>
                    <a:lnTo>
                      <a:pt x="53" y="271"/>
                    </a:lnTo>
                    <a:lnTo>
                      <a:pt x="50" y="274"/>
                    </a:lnTo>
                    <a:lnTo>
                      <a:pt x="46" y="278"/>
                    </a:lnTo>
                    <a:lnTo>
                      <a:pt x="43" y="278"/>
                    </a:lnTo>
                    <a:lnTo>
                      <a:pt x="46" y="285"/>
                    </a:lnTo>
                    <a:lnTo>
                      <a:pt x="46" y="285"/>
                    </a:lnTo>
                    <a:lnTo>
                      <a:pt x="46" y="289"/>
                    </a:lnTo>
                    <a:lnTo>
                      <a:pt x="43" y="289"/>
                    </a:lnTo>
                    <a:lnTo>
                      <a:pt x="39" y="285"/>
                    </a:lnTo>
                    <a:lnTo>
                      <a:pt x="36" y="282"/>
                    </a:lnTo>
                    <a:lnTo>
                      <a:pt x="32" y="282"/>
                    </a:lnTo>
                    <a:lnTo>
                      <a:pt x="32" y="282"/>
                    </a:lnTo>
                    <a:lnTo>
                      <a:pt x="32" y="285"/>
                    </a:lnTo>
                    <a:lnTo>
                      <a:pt x="32" y="289"/>
                    </a:lnTo>
                    <a:lnTo>
                      <a:pt x="29" y="292"/>
                    </a:lnTo>
                    <a:lnTo>
                      <a:pt x="29" y="292"/>
                    </a:lnTo>
                    <a:lnTo>
                      <a:pt x="25" y="289"/>
                    </a:lnTo>
                    <a:lnTo>
                      <a:pt x="22" y="285"/>
                    </a:lnTo>
                    <a:lnTo>
                      <a:pt x="18" y="285"/>
                    </a:lnTo>
                    <a:lnTo>
                      <a:pt x="11" y="289"/>
                    </a:lnTo>
                    <a:lnTo>
                      <a:pt x="7" y="292"/>
                    </a:lnTo>
                    <a:lnTo>
                      <a:pt x="7" y="296"/>
                    </a:lnTo>
                    <a:lnTo>
                      <a:pt x="7" y="296"/>
                    </a:lnTo>
                    <a:lnTo>
                      <a:pt x="11" y="299"/>
                    </a:lnTo>
                    <a:lnTo>
                      <a:pt x="14" y="306"/>
                    </a:lnTo>
                    <a:lnTo>
                      <a:pt x="22" y="310"/>
                    </a:lnTo>
                    <a:lnTo>
                      <a:pt x="25" y="310"/>
                    </a:lnTo>
                    <a:lnTo>
                      <a:pt x="25" y="310"/>
                    </a:lnTo>
                    <a:lnTo>
                      <a:pt x="25" y="320"/>
                    </a:lnTo>
                    <a:lnTo>
                      <a:pt x="29" y="320"/>
                    </a:lnTo>
                    <a:lnTo>
                      <a:pt x="36" y="320"/>
                    </a:lnTo>
                    <a:lnTo>
                      <a:pt x="39" y="324"/>
                    </a:lnTo>
                    <a:lnTo>
                      <a:pt x="43" y="327"/>
                    </a:lnTo>
                    <a:lnTo>
                      <a:pt x="46" y="331"/>
                    </a:lnTo>
                    <a:lnTo>
                      <a:pt x="46" y="334"/>
                    </a:lnTo>
                    <a:lnTo>
                      <a:pt x="50" y="334"/>
                    </a:lnTo>
                    <a:lnTo>
                      <a:pt x="53" y="334"/>
                    </a:lnTo>
                    <a:lnTo>
                      <a:pt x="60" y="331"/>
                    </a:lnTo>
                    <a:lnTo>
                      <a:pt x="71" y="327"/>
                    </a:lnTo>
                    <a:lnTo>
                      <a:pt x="74" y="324"/>
                    </a:lnTo>
                    <a:lnTo>
                      <a:pt x="81" y="320"/>
                    </a:lnTo>
                    <a:lnTo>
                      <a:pt x="85" y="320"/>
                    </a:lnTo>
                    <a:lnTo>
                      <a:pt x="92" y="320"/>
                    </a:lnTo>
                    <a:lnTo>
                      <a:pt x="99" y="317"/>
                    </a:lnTo>
                    <a:lnTo>
                      <a:pt x="106" y="317"/>
                    </a:lnTo>
                    <a:lnTo>
                      <a:pt x="113" y="317"/>
                    </a:lnTo>
                    <a:lnTo>
                      <a:pt x="113" y="317"/>
                    </a:lnTo>
                    <a:lnTo>
                      <a:pt x="117" y="317"/>
                    </a:lnTo>
                    <a:lnTo>
                      <a:pt x="117" y="320"/>
                    </a:lnTo>
                    <a:lnTo>
                      <a:pt x="120" y="324"/>
                    </a:lnTo>
                    <a:lnTo>
                      <a:pt x="124" y="331"/>
                    </a:lnTo>
                    <a:lnTo>
                      <a:pt x="124" y="331"/>
                    </a:lnTo>
                    <a:lnTo>
                      <a:pt x="127" y="331"/>
                    </a:lnTo>
                    <a:lnTo>
                      <a:pt x="131" y="334"/>
                    </a:lnTo>
                    <a:lnTo>
                      <a:pt x="134" y="338"/>
                    </a:lnTo>
                    <a:lnTo>
                      <a:pt x="138" y="345"/>
                    </a:lnTo>
                    <a:lnTo>
                      <a:pt x="138" y="366"/>
                    </a:lnTo>
                    <a:lnTo>
                      <a:pt x="141" y="366"/>
                    </a:lnTo>
                    <a:lnTo>
                      <a:pt x="141" y="373"/>
                    </a:lnTo>
                    <a:lnTo>
                      <a:pt x="145" y="380"/>
                    </a:lnTo>
                    <a:lnTo>
                      <a:pt x="148" y="391"/>
                    </a:lnTo>
                    <a:lnTo>
                      <a:pt x="148" y="398"/>
                    </a:lnTo>
                    <a:lnTo>
                      <a:pt x="148" y="405"/>
                    </a:lnTo>
                    <a:lnTo>
                      <a:pt x="148" y="412"/>
                    </a:lnTo>
                    <a:lnTo>
                      <a:pt x="152" y="419"/>
                    </a:lnTo>
                    <a:lnTo>
                      <a:pt x="155" y="422"/>
                    </a:lnTo>
                    <a:lnTo>
                      <a:pt x="155" y="426"/>
                    </a:lnTo>
                    <a:lnTo>
                      <a:pt x="155" y="430"/>
                    </a:lnTo>
                    <a:lnTo>
                      <a:pt x="152" y="430"/>
                    </a:lnTo>
                    <a:lnTo>
                      <a:pt x="152" y="430"/>
                    </a:lnTo>
                    <a:lnTo>
                      <a:pt x="152" y="430"/>
                    </a:lnTo>
                    <a:lnTo>
                      <a:pt x="148" y="430"/>
                    </a:lnTo>
                    <a:lnTo>
                      <a:pt x="148" y="433"/>
                    </a:lnTo>
                    <a:lnTo>
                      <a:pt x="145" y="433"/>
                    </a:lnTo>
                    <a:lnTo>
                      <a:pt x="145" y="437"/>
                    </a:lnTo>
                    <a:lnTo>
                      <a:pt x="148" y="440"/>
                    </a:lnTo>
                    <a:lnTo>
                      <a:pt x="148" y="444"/>
                    </a:lnTo>
                    <a:lnTo>
                      <a:pt x="152" y="444"/>
                    </a:lnTo>
                    <a:lnTo>
                      <a:pt x="152" y="447"/>
                    </a:lnTo>
                    <a:lnTo>
                      <a:pt x="148" y="451"/>
                    </a:lnTo>
                    <a:lnTo>
                      <a:pt x="145" y="454"/>
                    </a:lnTo>
                    <a:lnTo>
                      <a:pt x="141" y="458"/>
                    </a:lnTo>
                    <a:lnTo>
                      <a:pt x="138" y="458"/>
                    </a:lnTo>
                    <a:lnTo>
                      <a:pt x="138" y="461"/>
                    </a:lnTo>
                    <a:lnTo>
                      <a:pt x="138" y="461"/>
                    </a:lnTo>
                    <a:lnTo>
                      <a:pt x="145" y="461"/>
                    </a:lnTo>
                    <a:lnTo>
                      <a:pt x="152" y="461"/>
                    </a:lnTo>
                    <a:lnTo>
                      <a:pt x="152" y="461"/>
                    </a:lnTo>
                    <a:lnTo>
                      <a:pt x="155" y="458"/>
                    </a:lnTo>
                    <a:lnTo>
                      <a:pt x="159" y="454"/>
                    </a:lnTo>
                    <a:lnTo>
                      <a:pt x="162" y="447"/>
                    </a:lnTo>
                    <a:lnTo>
                      <a:pt x="162" y="447"/>
                    </a:lnTo>
                    <a:lnTo>
                      <a:pt x="166" y="447"/>
                    </a:lnTo>
                    <a:lnTo>
                      <a:pt x="170" y="451"/>
                    </a:lnTo>
                    <a:lnTo>
                      <a:pt x="170" y="458"/>
                    </a:lnTo>
                    <a:lnTo>
                      <a:pt x="170" y="461"/>
                    </a:lnTo>
                    <a:lnTo>
                      <a:pt x="173" y="468"/>
                    </a:lnTo>
                    <a:lnTo>
                      <a:pt x="173" y="472"/>
                    </a:lnTo>
                    <a:lnTo>
                      <a:pt x="177" y="472"/>
                    </a:lnTo>
                    <a:lnTo>
                      <a:pt x="184" y="475"/>
                    </a:lnTo>
                    <a:lnTo>
                      <a:pt x="187" y="479"/>
                    </a:lnTo>
                    <a:lnTo>
                      <a:pt x="187" y="486"/>
                    </a:lnTo>
                    <a:lnTo>
                      <a:pt x="187" y="486"/>
                    </a:lnTo>
                    <a:lnTo>
                      <a:pt x="184" y="489"/>
                    </a:lnTo>
                    <a:lnTo>
                      <a:pt x="180" y="486"/>
                    </a:lnTo>
                    <a:lnTo>
                      <a:pt x="173" y="482"/>
                    </a:lnTo>
                    <a:lnTo>
                      <a:pt x="166" y="479"/>
                    </a:lnTo>
                    <a:lnTo>
                      <a:pt x="162" y="479"/>
                    </a:lnTo>
                    <a:lnTo>
                      <a:pt x="155" y="479"/>
                    </a:lnTo>
                    <a:lnTo>
                      <a:pt x="155" y="479"/>
                    </a:lnTo>
                    <a:lnTo>
                      <a:pt x="155" y="479"/>
                    </a:lnTo>
                    <a:lnTo>
                      <a:pt x="155" y="482"/>
                    </a:lnTo>
                    <a:lnTo>
                      <a:pt x="159" y="486"/>
                    </a:lnTo>
                    <a:lnTo>
                      <a:pt x="162" y="489"/>
                    </a:lnTo>
                    <a:lnTo>
                      <a:pt x="173" y="493"/>
                    </a:lnTo>
                    <a:lnTo>
                      <a:pt x="177" y="493"/>
                    </a:lnTo>
                    <a:lnTo>
                      <a:pt x="180" y="496"/>
                    </a:lnTo>
                    <a:lnTo>
                      <a:pt x="184" y="500"/>
                    </a:lnTo>
                    <a:lnTo>
                      <a:pt x="187" y="503"/>
                    </a:lnTo>
                    <a:lnTo>
                      <a:pt x="184" y="507"/>
                    </a:lnTo>
                    <a:lnTo>
                      <a:pt x="180" y="514"/>
                    </a:lnTo>
                    <a:lnTo>
                      <a:pt x="177" y="521"/>
                    </a:lnTo>
                    <a:lnTo>
                      <a:pt x="173" y="525"/>
                    </a:lnTo>
                    <a:lnTo>
                      <a:pt x="170" y="528"/>
                    </a:lnTo>
                    <a:lnTo>
                      <a:pt x="166" y="528"/>
                    </a:lnTo>
                    <a:lnTo>
                      <a:pt x="166" y="532"/>
                    </a:lnTo>
                    <a:lnTo>
                      <a:pt x="166" y="532"/>
                    </a:lnTo>
                    <a:lnTo>
                      <a:pt x="170" y="535"/>
                    </a:lnTo>
                    <a:lnTo>
                      <a:pt x="170" y="535"/>
                    </a:lnTo>
                    <a:lnTo>
                      <a:pt x="162" y="542"/>
                    </a:lnTo>
                    <a:lnTo>
                      <a:pt x="155" y="553"/>
                    </a:lnTo>
                    <a:lnTo>
                      <a:pt x="155" y="556"/>
                    </a:lnTo>
                    <a:lnTo>
                      <a:pt x="155" y="560"/>
                    </a:lnTo>
                    <a:lnTo>
                      <a:pt x="159" y="563"/>
                    </a:lnTo>
                    <a:lnTo>
                      <a:pt x="159" y="570"/>
                    </a:lnTo>
                    <a:lnTo>
                      <a:pt x="162" y="581"/>
                    </a:lnTo>
                    <a:lnTo>
                      <a:pt x="162" y="592"/>
                    </a:lnTo>
                    <a:lnTo>
                      <a:pt x="166" y="602"/>
                    </a:lnTo>
                    <a:lnTo>
                      <a:pt x="170" y="609"/>
                    </a:lnTo>
                    <a:lnTo>
                      <a:pt x="170" y="616"/>
                    </a:lnTo>
                    <a:lnTo>
                      <a:pt x="173" y="623"/>
                    </a:lnTo>
                    <a:lnTo>
                      <a:pt x="173" y="630"/>
                    </a:lnTo>
                    <a:lnTo>
                      <a:pt x="173" y="630"/>
                    </a:lnTo>
                    <a:lnTo>
                      <a:pt x="187" y="651"/>
                    </a:lnTo>
                    <a:lnTo>
                      <a:pt x="187" y="655"/>
                    </a:lnTo>
                    <a:lnTo>
                      <a:pt x="191" y="662"/>
                    </a:lnTo>
                    <a:lnTo>
                      <a:pt x="191" y="669"/>
                    </a:lnTo>
                    <a:lnTo>
                      <a:pt x="194" y="673"/>
                    </a:lnTo>
                    <a:lnTo>
                      <a:pt x="194" y="676"/>
                    </a:lnTo>
                    <a:lnTo>
                      <a:pt x="198" y="680"/>
                    </a:lnTo>
                    <a:lnTo>
                      <a:pt x="205" y="680"/>
                    </a:lnTo>
                    <a:lnTo>
                      <a:pt x="212" y="680"/>
                    </a:lnTo>
                    <a:lnTo>
                      <a:pt x="219" y="680"/>
                    </a:lnTo>
                    <a:lnTo>
                      <a:pt x="222" y="676"/>
                    </a:lnTo>
                    <a:lnTo>
                      <a:pt x="226" y="676"/>
                    </a:lnTo>
                    <a:lnTo>
                      <a:pt x="229" y="673"/>
                    </a:lnTo>
                    <a:lnTo>
                      <a:pt x="229" y="673"/>
                    </a:lnTo>
                    <a:lnTo>
                      <a:pt x="233" y="676"/>
                    </a:lnTo>
                    <a:lnTo>
                      <a:pt x="229" y="680"/>
                    </a:lnTo>
                    <a:lnTo>
                      <a:pt x="226" y="680"/>
                    </a:lnTo>
                    <a:lnTo>
                      <a:pt x="222" y="683"/>
                    </a:lnTo>
                    <a:lnTo>
                      <a:pt x="222" y="683"/>
                    </a:lnTo>
                    <a:lnTo>
                      <a:pt x="222" y="687"/>
                    </a:lnTo>
                    <a:lnTo>
                      <a:pt x="226" y="687"/>
                    </a:lnTo>
                    <a:lnTo>
                      <a:pt x="229" y="690"/>
                    </a:lnTo>
                    <a:lnTo>
                      <a:pt x="236" y="694"/>
                    </a:lnTo>
                    <a:lnTo>
                      <a:pt x="240" y="694"/>
                    </a:lnTo>
                    <a:lnTo>
                      <a:pt x="243" y="690"/>
                    </a:lnTo>
                    <a:lnTo>
                      <a:pt x="247" y="687"/>
                    </a:lnTo>
                    <a:lnTo>
                      <a:pt x="247" y="676"/>
                    </a:lnTo>
                    <a:lnTo>
                      <a:pt x="247" y="669"/>
                    </a:lnTo>
                    <a:lnTo>
                      <a:pt x="251" y="662"/>
                    </a:lnTo>
                    <a:lnTo>
                      <a:pt x="251" y="659"/>
                    </a:lnTo>
                    <a:lnTo>
                      <a:pt x="251" y="651"/>
                    </a:lnTo>
                    <a:lnTo>
                      <a:pt x="251" y="648"/>
                    </a:lnTo>
                    <a:lnTo>
                      <a:pt x="251" y="648"/>
                    </a:lnTo>
                    <a:lnTo>
                      <a:pt x="251" y="644"/>
                    </a:lnTo>
                    <a:lnTo>
                      <a:pt x="254" y="641"/>
                    </a:lnTo>
                    <a:lnTo>
                      <a:pt x="258" y="641"/>
                    </a:lnTo>
                    <a:lnTo>
                      <a:pt x="258" y="637"/>
                    </a:lnTo>
                    <a:lnTo>
                      <a:pt x="265" y="623"/>
                    </a:lnTo>
                    <a:lnTo>
                      <a:pt x="265" y="606"/>
                    </a:lnTo>
                    <a:lnTo>
                      <a:pt x="265" y="606"/>
                    </a:lnTo>
                    <a:lnTo>
                      <a:pt x="265" y="602"/>
                    </a:lnTo>
                    <a:lnTo>
                      <a:pt x="265" y="599"/>
                    </a:lnTo>
                    <a:lnTo>
                      <a:pt x="268" y="595"/>
                    </a:lnTo>
                    <a:lnTo>
                      <a:pt x="272" y="595"/>
                    </a:lnTo>
                    <a:lnTo>
                      <a:pt x="275" y="595"/>
                    </a:lnTo>
                    <a:lnTo>
                      <a:pt x="275" y="595"/>
                    </a:lnTo>
                    <a:lnTo>
                      <a:pt x="279" y="595"/>
                    </a:lnTo>
                    <a:lnTo>
                      <a:pt x="282" y="595"/>
                    </a:lnTo>
                    <a:lnTo>
                      <a:pt x="286" y="592"/>
                    </a:lnTo>
                    <a:lnTo>
                      <a:pt x="286" y="588"/>
                    </a:lnTo>
                    <a:lnTo>
                      <a:pt x="293" y="588"/>
                    </a:lnTo>
                    <a:lnTo>
                      <a:pt x="296" y="585"/>
                    </a:lnTo>
                    <a:lnTo>
                      <a:pt x="300" y="585"/>
                    </a:lnTo>
                    <a:lnTo>
                      <a:pt x="300" y="585"/>
                    </a:lnTo>
                    <a:lnTo>
                      <a:pt x="303" y="577"/>
                    </a:lnTo>
                    <a:lnTo>
                      <a:pt x="307" y="574"/>
                    </a:lnTo>
                    <a:lnTo>
                      <a:pt x="314" y="567"/>
                    </a:lnTo>
                    <a:lnTo>
                      <a:pt x="321" y="560"/>
                    </a:lnTo>
                    <a:lnTo>
                      <a:pt x="328" y="553"/>
                    </a:lnTo>
                    <a:lnTo>
                      <a:pt x="332" y="549"/>
                    </a:lnTo>
                    <a:lnTo>
                      <a:pt x="335" y="546"/>
                    </a:lnTo>
                    <a:lnTo>
                      <a:pt x="339" y="542"/>
                    </a:lnTo>
                    <a:lnTo>
                      <a:pt x="342" y="546"/>
                    </a:lnTo>
                    <a:lnTo>
                      <a:pt x="342" y="542"/>
                    </a:lnTo>
                    <a:lnTo>
                      <a:pt x="346" y="539"/>
                    </a:lnTo>
                    <a:lnTo>
                      <a:pt x="346" y="532"/>
                    </a:lnTo>
                    <a:lnTo>
                      <a:pt x="349" y="532"/>
                    </a:lnTo>
                    <a:lnTo>
                      <a:pt x="349" y="528"/>
                    </a:lnTo>
                    <a:lnTo>
                      <a:pt x="353" y="525"/>
                    </a:lnTo>
                    <a:lnTo>
                      <a:pt x="356" y="525"/>
                    </a:lnTo>
                    <a:lnTo>
                      <a:pt x="360" y="528"/>
                    </a:lnTo>
                    <a:lnTo>
                      <a:pt x="363" y="532"/>
                    </a:lnTo>
                    <a:lnTo>
                      <a:pt x="367" y="532"/>
                    </a:lnTo>
                    <a:lnTo>
                      <a:pt x="367" y="528"/>
                    </a:lnTo>
                    <a:lnTo>
                      <a:pt x="370" y="525"/>
                    </a:lnTo>
                    <a:lnTo>
                      <a:pt x="374" y="525"/>
                    </a:lnTo>
                    <a:lnTo>
                      <a:pt x="377" y="525"/>
                    </a:lnTo>
                    <a:lnTo>
                      <a:pt x="377" y="525"/>
                    </a:lnTo>
                    <a:lnTo>
                      <a:pt x="377" y="525"/>
                    </a:lnTo>
                    <a:lnTo>
                      <a:pt x="381" y="521"/>
                    </a:lnTo>
                    <a:lnTo>
                      <a:pt x="384" y="518"/>
                    </a:lnTo>
                    <a:lnTo>
                      <a:pt x="388" y="514"/>
                    </a:lnTo>
                    <a:lnTo>
                      <a:pt x="391" y="511"/>
                    </a:lnTo>
                    <a:lnTo>
                      <a:pt x="398" y="507"/>
                    </a:lnTo>
                    <a:lnTo>
                      <a:pt x="406" y="500"/>
                    </a:lnTo>
                    <a:lnTo>
                      <a:pt x="409" y="500"/>
                    </a:lnTo>
                    <a:lnTo>
                      <a:pt x="413" y="496"/>
                    </a:lnTo>
                    <a:lnTo>
                      <a:pt x="409" y="493"/>
                    </a:lnTo>
                    <a:lnTo>
                      <a:pt x="406" y="489"/>
                    </a:lnTo>
                    <a:lnTo>
                      <a:pt x="402" y="489"/>
                    </a:lnTo>
                    <a:lnTo>
                      <a:pt x="395" y="489"/>
                    </a:lnTo>
                    <a:lnTo>
                      <a:pt x="388" y="489"/>
                    </a:lnTo>
                    <a:lnTo>
                      <a:pt x="384" y="489"/>
                    </a:lnTo>
                    <a:lnTo>
                      <a:pt x="381" y="489"/>
                    </a:lnTo>
                    <a:lnTo>
                      <a:pt x="381" y="489"/>
                    </a:lnTo>
                    <a:lnTo>
                      <a:pt x="377" y="493"/>
                    </a:lnTo>
                    <a:lnTo>
                      <a:pt x="374" y="496"/>
                    </a:lnTo>
                    <a:lnTo>
                      <a:pt x="367" y="500"/>
                    </a:lnTo>
                    <a:lnTo>
                      <a:pt x="363" y="500"/>
                    </a:lnTo>
                    <a:lnTo>
                      <a:pt x="356" y="496"/>
                    </a:lnTo>
                    <a:lnTo>
                      <a:pt x="353" y="496"/>
                    </a:lnTo>
                    <a:lnTo>
                      <a:pt x="353" y="496"/>
                    </a:lnTo>
                    <a:lnTo>
                      <a:pt x="353" y="496"/>
                    </a:lnTo>
                    <a:lnTo>
                      <a:pt x="353" y="493"/>
                    </a:lnTo>
                    <a:lnTo>
                      <a:pt x="353" y="489"/>
                    </a:lnTo>
                    <a:lnTo>
                      <a:pt x="356" y="489"/>
                    </a:lnTo>
                    <a:lnTo>
                      <a:pt x="360" y="493"/>
                    </a:lnTo>
                    <a:lnTo>
                      <a:pt x="363" y="493"/>
                    </a:lnTo>
                    <a:lnTo>
                      <a:pt x="367" y="493"/>
                    </a:lnTo>
                    <a:lnTo>
                      <a:pt x="377" y="486"/>
                    </a:lnTo>
                    <a:lnTo>
                      <a:pt x="384" y="475"/>
                    </a:lnTo>
                    <a:lnTo>
                      <a:pt x="374" y="472"/>
                    </a:lnTo>
                    <a:lnTo>
                      <a:pt x="377" y="468"/>
                    </a:lnTo>
                    <a:lnTo>
                      <a:pt x="381" y="468"/>
                    </a:lnTo>
                    <a:lnTo>
                      <a:pt x="381" y="465"/>
                    </a:lnTo>
                    <a:lnTo>
                      <a:pt x="381" y="461"/>
                    </a:lnTo>
                    <a:lnTo>
                      <a:pt x="377" y="461"/>
                    </a:lnTo>
                    <a:lnTo>
                      <a:pt x="377" y="458"/>
                    </a:lnTo>
                    <a:lnTo>
                      <a:pt x="374" y="454"/>
                    </a:lnTo>
                    <a:lnTo>
                      <a:pt x="374" y="454"/>
                    </a:lnTo>
                    <a:lnTo>
                      <a:pt x="377" y="451"/>
                    </a:lnTo>
                    <a:lnTo>
                      <a:pt x="381" y="451"/>
                    </a:lnTo>
                    <a:lnTo>
                      <a:pt x="384" y="451"/>
                    </a:lnTo>
                    <a:lnTo>
                      <a:pt x="388" y="454"/>
                    </a:lnTo>
                    <a:lnTo>
                      <a:pt x="391" y="458"/>
                    </a:lnTo>
                    <a:lnTo>
                      <a:pt x="391" y="468"/>
                    </a:lnTo>
                    <a:lnTo>
                      <a:pt x="395" y="472"/>
                    </a:lnTo>
                    <a:lnTo>
                      <a:pt x="398" y="479"/>
                    </a:lnTo>
                    <a:lnTo>
                      <a:pt x="398" y="479"/>
                    </a:lnTo>
                    <a:lnTo>
                      <a:pt x="416" y="482"/>
                    </a:lnTo>
                    <a:lnTo>
                      <a:pt x="416" y="458"/>
                    </a:lnTo>
                    <a:lnTo>
                      <a:pt x="416" y="454"/>
                    </a:lnTo>
                    <a:lnTo>
                      <a:pt x="413" y="451"/>
                    </a:lnTo>
                    <a:lnTo>
                      <a:pt x="409" y="447"/>
                    </a:lnTo>
                    <a:lnTo>
                      <a:pt x="406" y="444"/>
                    </a:lnTo>
                    <a:lnTo>
                      <a:pt x="402" y="440"/>
                    </a:lnTo>
                    <a:lnTo>
                      <a:pt x="402" y="437"/>
                    </a:lnTo>
                    <a:lnTo>
                      <a:pt x="402" y="433"/>
                    </a:lnTo>
                    <a:lnTo>
                      <a:pt x="402" y="433"/>
                    </a:lnTo>
                    <a:lnTo>
                      <a:pt x="409" y="433"/>
                    </a:lnTo>
                    <a:lnTo>
                      <a:pt x="406" y="415"/>
                    </a:lnTo>
                    <a:lnTo>
                      <a:pt x="406" y="415"/>
                    </a:lnTo>
                    <a:lnTo>
                      <a:pt x="406" y="412"/>
                    </a:lnTo>
                    <a:lnTo>
                      <a:pt x="402" y="408"/>
                    </a:lnTo>
                    <a:lnTo>
                      <a:pt x="402" y="405"/>
                    </a:lnTo>
                    <a:lnTo>
                      <a:pt x="406" y="405"/>
                    </a:lnTo>
                    <a:lnTo>
                      <a:pt x="413" y="401"/>
                    </a:lnTo>
                    <a:lnTo>
                      <a:pt x="416" y="401"/>
                    </a:lnTo>
                    <a:lnTo>
                      <a:pt x="420" y="401"/>
                    </a:lnTo>
                    <a:lnTo>
                      <a:pt x="420" y="401"/>
                    </a:lnTo>
                    <a:lnTo>
                      <a:pt x="423" y="398"/>
                    </a:lnTo>
                    <a:lnTo>
                      <a:pt x="423" y="394"/>
                    </a:lnTo>
                    <a:lnTo>
                      <a:pt x="423" y="391"/>
                    </a:lnTo>
                    <a:lnTo>
                      <a:pt x="434" y="384"/>
                    </a:lnTo>
                    <a:lnTo>
                      <a:pt x="444" y="370"/>
                    </a:lnTo>
                    <a:lnTo>
                      <a:pt x="448" y="359"/>
                    </a:lnTo>
                    <a:lnTo>
                      <a:pt x="448" y="356"/>
                    </a:lnTo>
                    <a:lnTo>
                      <a:pt x="448" y="352"/>
                    </a:lnTo>
                    <a:lnTo>
                      <a:pt x="444" y="345"/>
                    </a:lnTo>
                    <a:lnTo>
                      <a:pt x="441" y="341"/>
                    </a:lnTo>
                    <a:lnTo>
                      <a:pt x="437" y="341"/>
                    </a:lnTo>
                    <a:lnTo>
                      <a:pt x="437" y="338"/>
                    </a:lnTo>
                    <a:lnTo>
                      <a:pt x="437" y="334"/>
                    </a:lnTo>
                    <a:lnTo>
                      <a:pt x="434" y="331"/>
                    </a:lnTo>
                    <a:lnTo>
                      <a:pt x="430" y="327"/>
                    </a:lnTo>
                    <a:lnTo>
                      <a:pt x="427" y="324"/>
                    </a:lnTo>
                    <a:lnTo>
                      <a:pt x="420" y="324"/>
                    </a:lnTo>
                    <a:lnTo>
                      <a:pt x="413" y="324"/>
                    </a:lnTo>
                    <a:lnTo>
                      <a:pt x="406" y="324"/>
                    </a:lnTo>
                    <a:lnTo>
                      <a:pt x="402" y="324"/>
                    </a:lnTo>
                    <a:lnTo>
                      <a:pt x="402" y="324"/>
                    </a:lnTo>
                    <a:lnTo>
                      <a:pt x="402" y="324"/>
                    </a:lnTo>
                    <a:lnTo>
                      <a:pt x="402" y="313"/>
                    </a:lnTo>
                    <a:lnTo>
                      <a:pt x="402" y="310"/>
                    </a:lnTo>
                    <a:lnTo>
                      <a:pt x="402" y="306"/>
                    </a:lnTo>
                    <a:lnTo>
                      <a:pt x="402" y="299"/>
                    </a:lnTo>
                    <a:lnTo>
                      <a:pt x="402" y="292"/>
                    </a:lnTo>
                    <a:lnTo>
                      <a:pt x="402" y="285"/>
                    </a:lnTo>
                    <a:lnTo>
                      <a:pt x="402" y="285"/>
                    </a:lnTo>
                    <a:lnTo>
                      <a:pt x="398" y="282"/>
                    </a:lnTo>
                    <a:lnTo>
                      <a:pt x="398" y="282"/>
                    </a:lnTo>
                    <a:lnTo>
                      <a:pt x="395" y="278"/>
                    </a:lnTo>
                    <a:lnTo>
                      <a:pt x="391" y="274"/>
                    </a:lnTo>
                    <a:lnTo>
                      <a:pt x="391" y="271"/>
                    </a:lnTo>
                    <a:lnTo>
                      <a:pt x="391" y="267"/>
                    </a:lnTo>
                    <a:lnTo>
                      <a:pt x="395" y="267"/>
                    </a:lnTo>
                    <a:lnTo>
                      <a:pt x="395" y="264"/>
                    </a:lnTo>
                    <a:lnTo>
                      <a:pt x="398" y="260"/>
                    </a:lnTo>
                    <a:lnTo>
                      <a:pt x="398" y="257"/>
                    </a:lnTo>
                    <a:lnTo>
                      <a:pt x="398" y="246"/>
                    </a:lnTo>
                    <a:lnTo>
                      <a:pt x="402" y="236"/>
                    </a:lnTo>
                    <a:lnTo>
                      <a:pt x="398" y="222"/>
                    </a:lnTo>
                    <a:lnTo>
                      <a:pt x="398" y="197"/>
                    </a:lnTo>
                    <a:lnTo>
                      <a:pt x="398" y="193"/>
                    </a:lnTo>
                    <a:lnTo>
                      <a:pt x="398" y="190"/>
                    </a:lnTo>
                    <a:lnTo>
                      <a:pt x="402" y="186"/>
                    </a:lnTo>
                    <a:lnTo>
                      <a:pt x="406" y="183"/>
                    </a:lnTo>
                    <a:lnTo>
                      <a:pt x="409" y="179"/>
                    </a:lnTo>
                    <a:lnTo>
                      <a:pt x="413" y="179"/>
                    </a:lnTo>
                    <a:lnTo>
                      <a:pt x="413" y="179"/>
                    </a:lnTo>
                    <a:lnTo>
                      <a:pt x="416" y="183"/>
                    </a:lnTo>
                    <a:lnTo>
                      <a:pt x="420" y="183"/>
                    </a:lnTo>
                    <a:lnTo>
                      <a:pt x="423" y="183"/>
                    </a:lnTo>
                    <a:lnTo>
                      <a:pt x="427" y="179"/>
                    </a:lnTo>
                    <a:lnTo>
                      <a:pt x="430" y="172"/>
                    </a:lnTo>
                    <a:lnTo>
                      <a:pt x="430" y="169"/>
                    </a:lnTo>
                    <a:lnTo>
                      <a:pt x="430" y="165"/>
                    </a:lnTo>
                    <a:lnTo>
                      <a:pt x="430" y="158"/>
                    </a:lnTo>
                    <a:lnTo>
                      <a:pt x="430" y="155"/>
                    </a:lnTo>
                    <a:lnTo>
                      <a:pt x="434" y="148"/>
                    </a:lnTo>
                    <a:lnTo>
                      <a:pt x="437" y="148"/>
                    </a:lnTo>
                    <a:lnTo>
                      <a:pt x="437" y="144"/>
                    </a:lnTo>
                    <a:lnTo>
                      <a:pt x="434" y="144"/>
                    </a:lnTo>
                    <a:lnTo>
                      <a:pt x="427" y="144"/>
                    </a:lnTo>
                    <a:lnTo>
                      <a:pt x="423" y="144"/>
                    </a:lnTo>
                    <a:lnTo>
                      <a:pt x="420" y="144"/>
                    </a:lnTo>
                    <a:lnTo>
                      <a:pt x="420" y="144"/>
                    </a:lnTo>
                    <a:lnTo>
                      <a:pt x="420" y="141"/>
                    </a:lnTo>
                    <a:lnTo>
                      <a:pt x="423" y="141"/>
                    </a:lnTo>
                    <a:lnTo>
                      <a:pt x="434" y="134"/>
                    </a:lnTo>
                    <a:lnTo>
                      <a:pt x="444" y="130"/>
                    </a:lnTo>
                    <a:lnTo>
                      <a:pt x="451" y="123"/>
                    </a:lnTo>
                    <a:lnTo>
                      <a:pt x="458" y="112"/>
                    </a:lnTo>
                    <a:lnTo>
                      <a:pt x="458" y="105"/>
                    </a:lnTo>
                    <a:lnTo>
                      <a:pt x="458" y="98"/>
                    </a:lnTo>
                    <a:lnTo>
                      <a:pt x="458" y="95"/>
                    </a:lnTo>
                    <a:lnTo>
                      <a:pt x="458" y="91"/>
                    </a:lnTo>
                    <a:lnTo>
                      <a:pt x="462" y="88"/>
                    </a:lnTo>
                    <a:lnTo>
                      <a:pt x="444" y="74"/>
                    </a:lnTo>
                    <a:lnTo>
                      <a:pt x="444" y="77"/>
                    </a:lnTo>
                    <a:lnTo>
                      <a:pt x="444" y="81"/>
                    </a:lnTo>
                    <a:lnTo>
                      <a:pt x="441" y="81"/>
                    </a:lnTo>
                    <a:lnTo>
                      <a:pt x="437" y="84"/>
                    </a:lnTo>
                    <a:lnTo>
                      <a:pt x="437" y="81"/>
                    </a:lnTo>
                    <a:lnTo>
                      <a:pt x="434" y="77"/>
                    </a:lnTo>
                    <a:lnTo>
                      <a:pt x="430" y="74"/>
                    </a:lnTo>
                    <a:lnTo>
                      <a:pt x="430" y="77"/>
                    </a:lnTo>
                    <a:lnTo>
                      <a:pt x="427" y="81"/>
                    </a:lnTo>
                    <a:lnTo>
                      <a:pt x="430" y="84"/>
                    </a:lnTo>
                    <a:lnTo>
                      <a:pt x="430" y="88"/>
                    </a:lnTo>
                    <a:lnTo>
                      <a:pt x="430" y="88"/>
                    </a:lnTo>
                    <a:lnTo>
                      <a:pt x="430" y="91"/>
                    </a:lnTo>
                    <a:lnTo>
                      <a:pt x="430" y="95"/>
                    </a:lnTo>
                    <a:lnTo>
                      <a:pt x="427" y="102"/>
                    </a:lnTo>
                    <a:lnTo>
                      <a:pt x="423" y="109"/>
                    </a:lnTo>
                    <a:lnTo>
                      <a:pt x="413" y="116"/>
                    </a:lnTo>
                    <a:lnTo>
                      <a:pt x="406" y="123"/>
                    </a:lnTo>
                    <a:lnTo>
                      <a:pt x="395" y="130"/>
                    </a:lnTo>
                    <a:lnTo>
                      <a:pt x="384" y="137"/>
                    </a:lnTo>
                    <a:lnTo>
                      <a:pt x="377" y="144"/>
                    </a:lnTo>
                    <a:lnTo>
                      <a:pt x="374" y="144"/>
                    </a:lnTo>
                    <a:lnTo>
                      <a:pt x="374" y="144"/>
                    </a:lnTo>
                    <a:lnTo>
                      <a:pt x="377" y="141"/>
                    </a:lnTo>
                    <a:lnTo>
                      <a:pt x="384" y="134"/>
                    </a:lnTo>
                    <a:lnTo>
                      <a:pt x="388" y="127"/>
                    </a:lnTo>
                    <a:lnTo>
                      <a:pt x="395" y="119"/>
                    </a:lnTo>
                    <a:lnTo>
                      <a:pt x="398" y="112"/>
                    </a:lnTo>
                    <a:lnTo>
                      <a:pt x="402" y="105"/>
                    </a:lnTo>
                    <a:lnTo>
                      <a:pt x="409" y="91"/>
                    </a:lnTo>
                    <a:lnTo>
                      <a:pt x="420" y="67"/>
                    </a:lnTo>
                    <a:lnTo>
                      <a:pt x="420" y="67"/>
                    </a:lnTo>
                    <a:lnTo>
                      <a:pt x="416" y="67"/>
                    </a:lnTo>
                    <a:lnTo>
                      <a:pt x="409" y="63"/>
                    </a:lnTo>
                    <a:lnTo>
                      <a:pt x="406" y="67"/>
                    </a:lnTo>
                    <a:lnTo>
                      <a:pt x="398" y="70"/>
                    </a:lnTo>
                    <a:lnTo>
                      <a:pt x="395" y="70"/>
                    </a:lnTo>
                    <a:lnTo>
                      <a:pt x="391" y="74"/>
                    </a:lnTo>
                    <a:lnTo>
                      <a:pt x="388" y="77"/>
                    </a:lnTo>
                    <a:lnTo>
                      <a:pt x="384" y="81"/>
                    </a:lnTo>
                    <a:lnTo>
                      <a:pt x="381" y="84"/>
                    </a:lnTo>
                    <a:lnTo>
                      <a:pt x="377" y="88"/>
                    </a:lnTo>
                    <a:lnTo>
                      <a:pt x="374" y="88"/>
                    </a:lnTo>
                    <a:lnTo>
                      <a:pt x="374" y="84"/>
                    </a:lnTo>
                    <a:lnTo>
                      <a:pt x="374" y="84"/>
                    </a:lnTo>
                    <a:lnTo>
                      <a:pt x="377" y="81"/>
                    </a:lnTo>
                    <a:lnTo>
                      <a:pt x="384" y="77"/>
                    </a:lnTo>
                    <a:lnTo>
                      <a:pt x="388" y="70"/>
                    </a:lnTo>
                    <a:lnTo>
                      <a:pt x="384" y="60"/>
                    </a:lnTo>
                    <a:lnTo>
                      <a:pt x="381" y="60"/>
                    </a:lnTo>
                    <a:lnTo>
                      <a:pt x="377" y="60"/>
                    </a:lnTo>
                    <a:lnTo>
                      <a:pt x="370" y="60"/>
                    </a:lnTo>
                    <a:lnTo>
                      <a:pt x="363" y="63"/>
                    </a:lnTo>
                    <a:lnTo>
                      <a:pt x="356" y="67"/>
                    </a:lnTo>
                    <a:lnTo>
                      <a:pt x="349" y="74"/>
                    </a:lnTo>
                    <a:lnTo>
                      <a:pt x="342" y="81"/>
                    </a:lnTo>
                    <a:lnTo>
                      <a:pt x="342" y="81"/>
                    </a:lnTo>
                    <a:lnTo>
                      <a:pt x="342" y="74"/>
                    </a:lnTo>
                    <a:lnTo>
                      <a:pt x="346" y="70"/>
                    </a:lnTo>
                    <a:lnTo>
                      <a:pt x="349" y="63"/>
                    </a:lnTo>
                    <a:lnTo>
                      <a:pt x="353" y="60"/>
                    </a:lnTo>
                    <a:lnTo>
                      <a:pt x="360" y="60"/>
                    </a:lnTo>
                    <a:lnTo>
                      <a:pt x="367" y="56"/>
                    </a:lnTo>
                    <a:lnTo>
                      <a:pt x="374" y="56"/>
                    </a:lnTo>
                    <a:lnTo>
                      <a:pt x="377" y="56"/>
                    </a:lnTo>
                    <a:lnTo>
                      <a:pt x="381" y="56"/>
                    </a:lnTo>
                    <a:lnTo>
                      <a:pt x="381" y="53"/>
                    </a:lnTo>
                    <a:lnTo>
                      <a:pt x="384" y="49"/>
                    </a:lnTo>
                    <a:lnTo>
                      <a:pt x="388" y="45"/>
                    </a:lnTo>
                    <a:lnTo>
                      <a:pt x="388" y="42"/>
                    </a:lnTo>
                    <a:lnTo>
                      <a:pt x="388" y="38"/>
                    </a:lnTo>
                    <a:lnTo>
                      <a:pt x="381" y="31"/>
                    </a:lnTo>
                    <a:lnTo>
                      <a:pt x="374" y="28"/>
                    </a:lnTo>
                    <a:lnTo>
                      <a:pt x="367" y="28"/>
                    </a:lnTo>
                    <a:lnTo>
                      <a:pt x="367" y="28"/>
                    </a:lnTo>
                    <a:lnTo>
                      <a:pt x="360" y="28"/>
                    </a:lnTo>
                    <a:lnTo>
                      <a:pt x="360" y="17"/>
                    </a:lnTo>
                    <a:lnTo>
                      <a:pt x="356" y="17"/>
                    </a:lnTo>
                    <a:lnTo>
                      <a:pt x="353" y="17"/>
                    </a:lnTo>
                    <a:lnTo>
                      <a:pt x="346" y="21"/>
                    </a:lnTo>
                    <a:lnTo>
                      <a:pt x="342" y="24"/>
                    </a:lnTo>
                    <a:lnTo>
                      <a:pt x="339" y="24"/>
                    </a:lnTo>
                    <a:lnTo>
                      <a:pt x="335" y="24"/>
                    </a:lnTo>
                    <a:lnTo>
                      <a:pt x="328" y="24"/>
                    </a:lnTo>
                    <a:lnTo>
                      <a:pt x="321" y="28"/>
                    </a:lnTo>
                    <a:lnTo>
                      <a:pt x="317" y="31"/>
                    </a:lnTo>
                    <a:lnTo>
                      <a:pt x="303" y="38"/>
                    </a:lnTo>
                    <a:lnTo>
                      <a:pt x="303" y="35"/>
                    </a:lnTo>
                    <a:lnTo>
                      <a:pt x="310" y="31"/>
                    </a:lnTo>
                    <a:lnTo>
                      <a:pt x="314" y="28"/>
                    </a:lnTo>
                    <a:lnTo>
                      <a:pt x="321" y="21"/>
                    </a:lnTo>
                    <a:lnTo>
                      <a:pt x="328" y="17"/>
                    </a:lnTo>
                    <a:lnTo>
                      <a:pt x="335" y="14"/>
                    </a:lnTo>
                    <a:lnTo>
                      <a:pt x="339" y="14"/>
                    </a:lnTo>
                    <a:lnTo>
                      <a:pt x="339" y="10"/>
                    </a:lnTo>
                    <a:lnTo>
                      <a:pt x="339" y="10"/>
                    </a:lnTo>
                    <a:lnTo>
                      <a:pt x="339" y="7"/>
                    </a:lnTo>
                    <a:lnTo>
                      <a:pt x="335" y="3"/>
                    </a:lnTo>
                    <a:lnTo>
                      <a:pt x="328" y="0"/>
                    </a:lnTo>
                    <a:lnTo>
                      <a:pt x="307" y="0"/>
                    </a:lnTo>
                    <a:lnTo>
                      <a:pt x="279" y="0"/>
                    </a:lnTo>
                    <a:lnTo>
                      <a:pt x="254" y="10"/>
                    </a:lnTo>
                    <a:lnTo>
                      <a:pt x="222" y="31"/>
                    </a:lnTo>
                    <a:lnTo>
                      <a:pt x="226" y="31"/>
                    </a:lnTo>
                    <a:lnTo>
                      <a:pt x="229" y="35"/>
                    </a:lnTo>
                    <a:lnTo>
                      <a:pt x="233" y="38"/>
                    </a:lnTo>
                    <a:lnTo>
                      <a:pt x="236" y="45"/>
                    </a:lnTo>
                    <a:lnTo>
                      <a:pt x="240" y="56"/>
                    </a:lnTo>
                    <a:lnTo>
                      <a:pt x="219" y="38"/>
                    </a:lnTo>
                    <a:lnTo>
                      <a:pt x="205" y="38"/>
                    </a:lnTo>
                    <a:lnTo>
                      <a:pt x="212" y="63"/>
                    </a:lnTo>
                    <a:lnTo>
                      <a:pt x="194" y="49"/>
                    </a:lnTo>
                    <a:lnTo>
                      <a:pt x="173" y="56"/>
                    </a:lnTo>
                    <a:lnTo>
                      <a:pt x="173" y="56"/>
                    </a:lnTo>
                    <a:lnTo>
                      <a:pt x="170" y="60"/>
                    </a:lnTo>
                    <a:lnTo>
                      <a:pt x="170" y="63"/>
                    </a:lnTo>
                    <a:lnTo>
                      <a:pt x="173" y="70"/>
                    </a:lnTo>
                    <a:lnTo>
                      <a:pt x="180" y="77"/>
                    </a:lnTo>
                    <a:lnTo>
                      <a:pt x="159" y="63"/>
                    </a:lnTo>
                    <a:lnTo>
                      <a:pt x="134" y="70"/>
                    </a:lnTo>
                    <a:lnTo>
                      <a:pt x="110" y="81"/>
                    </a:lnTo>
                    <a:lnTo>
                      <a:pt x="106" y="81"/>
                    </a:lnTo>
                    <a:lnTo>
                      <a:pt x="103" y="84"/>
                    </a:lnTo>
                    <a:lnTo>
                      <a:pt x="99" y="91"/>
                    </a:lnTo>
                    <a:lnTo>
                      <a:pt x="99" y="95"/>
                    </a:lnTo>
                    <a:lnTo>
                      <a:pt x="99" y="98"/>
                    </a:lnTo>
                    <a:lnTo>
                      <a:pt x="99" y="105"/>
                    </a:lnTo>
                    <a:lnTo>
                      <a:pt x="103" y="112"/>
                    </a:lnTo>
                    <a:lnTo>
                      <a:pt x="103" y="116"/>
                    </a:lnTo>
                    <a:lnTo>
                      <a:pt x="103" y="119"/>
                    </a:lnTo>
                    <a:lnTo>
                      <a:pt x="99" y="123"/>
                    </a:lnTo>
                    <a:lnTo>
                      <a:pt x="99" y="127"/>
                    </a:lnTo>
                    <a:lnTo>
                      <a:pt x="92" y="127"/>
                    </a:lnTo>
                    <a:lnTo>
                      <a:pt x="78" y="127"/>
                    </a:lnTo>
                    <a:lnTo>
                      <a:pt x="78" y="127"/>
                    </a:lnTo>
                    <a:lnTo>
                      <a:pt x="74" y="130"/>
                    </a:lnTo>
                    <a:lnTo>
                      <a:pt x="71" y="134"/>
                    </a:lnTo>
                    <a:lnTo>
                      <a:pt x="71" y="1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50" name="Freeform 344"/>
              <p:cNvSpPr>
                <a:spLocks/>
              </p:cNvSpPr>
              <p:nvPr userDrawn="1"/>
            </p:nvSpPr>
            <p:spPr bwMode="gray">
              <a:xfrm>
                <a:off x="1886" y="-2628"/>
                <a:ext cx="21" cy="14"/>
              </a:xfrm>
              <a:custGeom>
                <a:avLst/>
                <a:gdLst>
                  <a:gd name="T0" fmla="*/ 17 w 21"/>
                  <a:gd name="T1" fmla="*/ 14 h 14"/>
                  <a:gd name="T2" fmla="*/ 17 w 21"/>
                  <a:gd name="T3" fmla="*/ 10 h 14"/>
                  <a:gd name="T4" fmla="*/ 21 w 21"/>
                  <a:gd name="T5" fmla="*/ 7 h 14"/>
                  <a:gd name="T6" fmla="*/ 21 w 21"/>
                  <a:gd name="T7" fmla="*/ 3 h 14"/>
                  <a:gd name="T8" fmla="*/ 21 w 21"/>
                  <a:gd name="T9" fmla="*/ 0 h 14"/>
                  <a:gd name="T10" fmla="*/ 17 w 21"/>
                  <a:gd name="T11" fmla="*/ 0 h 14"/>
                  <a:gd name="T12" fmla="*/ 14 w 21"/>
                  <a:gd name="T13" fmla="*/ 0 h 14"/>
                  <a:gd name="T14" fmla="*/ 10 w 21"/>
                  <a:gd name="T15" fmla="*/ 0 h 14"/>
                  <a:gd name="T16" fmla="*/ 7 w 21"/>
                  <a:gd name="T17" fmla="*/ 0 h 14"/>
                  <a:gd name="T18" fmla="*/ 7 w 21"/>
                  <a:gd name="T19" fmla="*/ 0 h 14"/>
                  <a:gd name="T20" fmla="*/ 3 w 21"/>
                  <a:gd name="T21" fmla="*/ 3 h 14"/>
                  <a:gd name="T22" fmla="*/ 3 w 21"/>
                  <a:gd name="T23" fmla="*/ 7 h 14"/>
                  <a:gd name="T24" fmla="*/ 0 w 21"/>
                  <a:gd name="T25" fmla="*/ 10 h 14"/>
                  <a:gd name="T26" fmla="*/ 0 w 21"/>
                  <a:gd name="T27" fmla="*/ 10 h 14"/>
                  <a:gd name="T28" fmla="*/ 7 w 21"/>
                  <a:gd name="T29" fmla="*/ 14 h 14"/>
                  <a:gd name="T30" fmla="*/ 10 w 21"/>
                  <a:gd name="T31" fmla="*/ 14 h 14"/>
                  <a:gd name="T32" fmla="*/ 17 w 21"/>
                  <a:gd name="T33" fmla="*/ 14 h 14"/>
                  <a:gd name="T34" fmla="*/ 17 w 21"/>
                  <a:gd name="T3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1" h="14">
                    <a:moveTo>
                      <a:pt x="17" y="14"/>
                    </a:moveTo>
                    <a:lnTo>
                      <a:pt x="17" y="10"/>
                    </a:lnTo>
                    <a:lnTo>
                      <a:pt x="21" y="7"/>
                    </a:lnTo>
                    <a:lnTo>
                      <a:pt x="21" y="3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" y="3"/>
                    </a:lnTo>
                    <a:lnTo>
                      <a:pt x="3" y="7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7" y="14"/>
                    </a:lnTo>
                    <a:lnTo>
                      <a:pt x="10" y="14"/>
                    </a:lnTo>
                    <a:lnTo>
                      <a:pt x="17" y="14"/>
                    </a:lnTo>
                    <a:lnTo>
                      <a:pt x="17" y="1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51" name="Freeform 345"/>
              <p:cNvSpPr>
                <a:spLocks/>
              </p:cNvSpPr>
              <p:nvPr userDrawn="1"/>
            </p:nvSpPr>
            <p:spPr bwMode="gray">
              <a:xfrm>
                <a:off x="1861" y="-2579"/>
                <a:ext cx="10" cy="12"/>
              </a:xfrm>
              <a:custGeom>
                <a:avLst/>
                <a:gdLst>
                  <a:gd name="T0" fmla="*/ 14 w 14"/>
                  <a:gd name="T1" fmla="*/ 18 h 21"/>
                  <a:gd name="T2" fmla="*/ 14 w 14"/>
                  <a:gd name="T3" fmla="*/ 14 h 21"/>
                  <a:gd name="T4" fmla="*/ 14 w 14"/>
                  <a:gd name="T5" fmla="*/ 11 h 21"/>
                  <a:gd name="T6" fmla="*/ 14 w 14"/>
                  <a:gd name="T7" fmla="*/ 7 h 21"/>
                  <a:gd name="T8" fmla="*/ 14 w 14"/>
                  <a:gd name="T9" fmla="*/ 4 h 21"/>
                  <a:gd name="T10" fmla="*/ 11 w 14"/>
                  <a:gd name="T11" fmla="*/ 0 h 21"/>
                  <a:gd name="T12" fmla="*/ 11 w 14"/>
                  <a:gd name="T13" fmla="*/ 0 h 21"/>
                  <a:gd name="T14" fmla="*/ 7 w 14"/>
                  <a:gd name="T15" fmla="*/ 0 h 21"/>
                  <a:gd name="T16" fmla="*/ 7 w 14"/>
                  <a:gd name="T17" fmla="*/ 0 h 21"/>
                  <a:gd name="T18" fmla="*/ 4 w 14"/>
                  <a:gd name="T19" fmla="*/ 4 h 21"/>
                  <a:gd name="T20" fmla="*/ 0 w 14"/>
                  <a:gd name="T21" fmla="*/ 11 h 21"/>
                  <a:gd name="T22" fmla="*/ 0 w 14"/>
                  <a:gd name="T23" fmla="*/ 14 h 21"/>
                  <a:gd name="T24" fmla="*/ 0 w 14"/>
                  <a:gd name="T25" fmla="*/ 14 h 21"/>
                  <a:gd name="T26" fmla="*/ 4 w 14"/>
                  <a:gd name="T27" fmla="*/ 18 h 21"/>
                  <a:gd name="T28" fmla="*/ 4 w 14"/>
                  <a:gd name="T29" fmla="*/ 18 h 21"/>
                  <a:gd name="T30" fmla="*/ 7 w 14"/>
                  <a:gd name="T31" fmla="*/ 18 h 21"/>
                  <a:gd name="T32" fmla="*/ 7 w 14"/>
                  <a:gd name="T33" fmla="*/ 18 h 21"/>
                  <a:gd name="T34" fmla="*/ 11 w 14"/>
                  <a:gd name="T35" fmla="*/ 21 h 21"/>
                  <a:gd name="T36" fmla="*/ 11 w 14"/>
                  <a:gd name="T37" fmla="*/ 21 h 21"/>
                  <a:gd name="T38" fmla="*/ 11 w 14"/>
                  <a:gd name="T39" fmla="*/ 21 h 21"/>
                  <a:gd name="T40" fmla="*/ 14 w 14"/>
                  <a:gd name="T41" fmla="*/ 18 h 21"/>
                  <a:gd name="T42" fmla="*/ 14 w 14"/>
                  <a:gd name="T43" fmla="*/ 1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21">
                    <a:moveTo>
                      <a:pt x="14" y="18"/>
                    </a:moveTo>
                    <a:lnTo>
                      <a:pt x="14" y="14"/>
                    </a:lnTo>
                    <a:lnTo>
                      <a:pt x="14" y="11"/>
                    </a:lnTo>
                    <a:lnTo>
                      <a:pt x="14" y="7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7" y="18"/>
                    </a:lnTo>
                    <a:lnTo>
                      <a:pt x="7" y="18"/>
                    </a:lnTo>
                    <a:lnTo>
                      <a:pt x="11" y="21"/>
                    </a:lnTo>
                    <a:lnTo>
                      <a:pt x="11" y="21"/>
                    </a:lnTo>
                    <a:lnTo>
                      <a:pt x="11" y="21"/>
                    </a:lnTo>
                    <a:lnTo>
                      <a:pt x="14" y="18"/>
                    </a:lnTo>
                    <a:lnTo>
                      <a:pt x="14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52" name="Freeform 346"/>
              <p:cNvSpPr>
                <a:spLocks/>
              </p:cNvSpPr>
              <p:nvPr userDrawn="1"/>
            </p:nvSpPr>
            <p:spPr bwMode="gray">
              <a:xfrm>
                <a:off x="1868" y="-2537"/>
                <a:ext cx="31" cy="50"/>
              </a:xfrm>
              <a:custGeom>
                <a:avLst/>
                <a:gdLst>
                  <a:gd name="T0" fmla="*/ 11 w 39"/>
                  <a:gd name="T1" fmla="*/ 46 h 50"/>
                  <a:gd name="T2" fmla="*/ 14 w 39"/>
                  <a:gd name="T3" fmla="*/ 43 h 50"/>
                  <a:gd name="T4" fmla="*/ 14 w 39"/>
                  <a:gd name="T5" fmla="*/ 39 h 50"/>
                  <a:gd name="T6" fmla="*/ 18 w 39"/>
                  <a:gd name="T7" fmla="*/ 39 h 50"/>
                  <a:gd name="T8" fmla="*/ 21 w 39"/>
                  <a:gd name="T9" fmla="*/ 39 h 50"/>
                  <a:gd name="T10" fmla="*/ 25 w 39"/>
                  <a:gd name="T11" fmla="*/ 43 h 50"/>
                  <a:gd name="T12" fmla="*/ 28 w 39"/>
                  <a:gd name="T13" fmla="*/ 46 h 50"/>
                  <a:gd name="T14" fmla="*/ 32 w 39"/>
                  <a:gd name="T15" fmla="*/ 50 h 50"/>
                  <a:gd name="T16" fmla="*/ 35 w 39"/>
                  <a:gd name="T17" fmla="*/ 50 h 50"/>
                  <a:gd name="T18" fmla="*/ 39 w 39"/>
                  <a:gd name="T19" fmla="*/ 50 h 50"/>
                  <a:gd name="T20" fmla="*/ 39 w 39"/>
                  <a:gd name="T21" fmla="*/ 46 h 50"/>
                  <a:gd name="T22" fmla="*/ 39 w 39"/>
                  <a:gd name="T23" fmla="*/ 39 h 50"/>
                  <a:gd name="T24" fmla="*/ 35 w 39"/>
                  <a:gd name="T25" fmla="*/ 36 h 50"/>
                  <a:gd name="T26" fmla="*/ 35 w 39"/>
                  <a:gd name="T27" fmla="*/ 32 h 50"/>
                  <a:gd name="T28" fmla="*/ 35 w 39"/>
                  <a:gd name="T29" fmla="*/ 29 h 50"/>
                  <a:gd name="T30" fmla="*/ 32 w 39"/>
                  <a:gd name="T31" fmla="*/ 29 h 50"/>
                  <a:gd name="T32" fmla="*/ 32 w 39"/>
                  <a:gd name="T33" fmla="*/ 25 h 50"/>
                  <a:gd name="T34" fmla="*/ 32 w 39"/>
                  <a:gd name="T35" fmla="*/ 25 h 50"/>
                  <a:gd name="T36" fmla="*/ 28 w 39"/>
                  <a:gd name="T37" fmla="*/ 25 h 50"/>
                  <a:gd name="T38" fmla="*/ 25 w 39"/>
                  <a:gd name="T39" fmla="*/ 25 h 50"/>
                  <a:gd name="T40" fmla="*/ 21 w 39"/>
                  <a:gd name="T41" fmla="*/ 25 h 50"/>
                  <a:gd name="T42" fmla="*/ 18 w 39"/>
                  <a:gd name="T43" fmla="*/ 22 h 50"/>
                  <a:gd name="T44" fmla="*/ 14 w 39"/>
                  <a:gd name="T45" fmla="*/ 18 h 50"/>
                  <a:gd name="T46" fmla="*/ 14 w 39"/>
                  <a:gd name="T47" fmla="*/ 18 h 50"/>
                  <a:gd name="T48" fmla="*/ 18 w 39"/>
                  <a:gd name="T49" fmla="*/ 14 h 50"/>
                  <a:gd name="T50" fmla="*/ 28 w 39"/>
                  <a:gd name="T51" fmla="*/ 14 h 50"/>
                  <a:gd name="T52" fmla="*/ 28 w 39"/>
                  <a:gd name="T53" fmla="*/ 4 h 50"/>
                  <a:gd name="T54" fmla="*/ 25 w 39"/>
                  <a:gd name="T55" fmla="*/ 4 h 50"/>
                  <a:gd name="T56" fmla="*/ 21 w 39"/>
                  <a:gd name="T57" fmla="*/ 4 h 50"/>
                  <a:gd name="T58" fmla="*/ 14 w 39"/>
                  <a:gd name="T59" fmla="*/ 4 h 50"/>
                  <a:gd name="T60" fmla="*/ 7 w 39"/>
                  <a:gd name="T61" fmla="*/ 0 h 50"/>
                  <a:gd name="T62" fmla="*/ 7 w 39"/>
                  <a:gd name="T63" fmla="*/ 0 h 50"/>
                  <a:gd name="T64" fmla="*/ 7 w 39"/>
                  <a:gd name="T65" fmla="*/ 0 h 50"/>
                  <a:gd name="T66" fmla="*/ 4 w 39"/>
                  <a:gd name="T67" fmla="*/ 4 h 50"/>
                  <a:gd name="T68" fmla="*/ 4 w 39"/>
                  <a:gd name="T69" fmla="*/ 11 h 50"/>
                  <a:gd name="T70" fmla="*/ 4 w 39"/>
                  <a:gd name="T71" fmla="*/ 18 h 50"/>
                  <a:gd name="T72" fmla="*/ 0 w 39"/>
                  <a:gd name="T73" fmla="*/ 25 h 50"/>
                  <a:gd name="T74" fmla="*/ 0 w 39"/>
                  <a:gd name="T75" fmla="*/ 25 h 50"/>
                  <a:gd name="T76" fmla="*/ 4 w 39"/>
                  <a:gd name="T77" fmla="*/ 29 h 50"/>
                  <a:gd name="T78" fmla="*/ 7 w 39"/>
                  <a:gd name="T79" fmla="*/ 29 h 50"/>
                  <a:gd name="T80" fmla="*/ 7 w 39"/>
                  <a:gd name="T81" fmla="*/ 29 h 50"/>
                  <a:gd name="T82" fmla="*/ 4 w 39"/>
                  <a:gd name="T83" fmla="*/ 32 h 50"/>
                  <a:gd name="T84" fmla="*/ 0 w 39"/>
                  <a:gd name="T85" fmla="*/ 36 h 50"/>
                  <a:gd name="T86" fmla="*/ 0 w 39"/>
                  <a:gd name="T87" fmla="*/ 39 h 50"/>
                  <a:gd name="T88" fmla="*/ 0 w 39"/>
                  <a:gd name="T89" fmla="*/ 43 h 50"/>
                  <a:gd name="T90" fmla="*/ 0 w 39"/>
                  <a:gd name="T91" fmla="*/ 43 h 50"/>
                  <a:gd name="T92" fmla="*/ 4 w 39"/>
                  <a:gd name="T93" fmla="*/ 46 h 50"/>
                  <a:gd name="T94" fmla="*/ 4 w 39"/>
                  <a:gd name="T95" fmla="*/ 46 h 50"/>
                  <a:gd name="T96" fmla="*/ 7 w 39"/>
                  <a:gd name="T97" fmla="*/ 46 h 50"/>
                  <a:gd name="T98" fmla="*/ 11 w 39"/>
                  <a:gd name="T99" fmla="*/ 46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9" h="50">
                    <a:moveTo>
                      <a:pt x="11" y="46"/>
                    </a:moveTo>
                    <a:lnTo>
                      <a:pt x="14" y="43"/>
                    </a:lnTo>
                    <a:lnTo>
                      <a:pt x="14" y="39"/>
                    </a:lnTo>
                    <a:lnTo>
                      <a:pt x="18" y="39"/>
                    </a:lnTo>
                    <a:lnTo>
                      <a:pt x="21" y="39"/>
                    </a:lnTo>
                    <a:lnTo>
                      <a:pt x="25" y="43"/>
                    </a:lnTo>
                    <a:lnTo>
                      <a:pt x="28" y="46"/>
                    </a:lnTo>
                    <a:lnTo>
                      <a:pt x="32" y="50"/>
                    </a:lnTo>
                    <a:lnTo>
                      <a:pt x="35" y="50"/>
                    </a:lnTo>
                    <a:lnTo>
                      <a:pt x="39" y="50"/>
                    </a:lnTo>
                    <a:lnTo>
                      <a:pt x="39" y="46"/>
                    </a:lnTo>
                    <a:lnTo>
                      <a:pt x="39" y="39"/>
                    </a:lnTo>
                    <a:lnTo>
                      <a:pt x="35" y="36"/>
                    </a:lnTo>
                    <a:lnTo>
                      <a:pt x="35" y="32"/>
                    </a:lnTo>
                    <a:lnTo>
                      <a:pt x="35" y="29"/>
                    </a:lnTo>
                    <a:lnTo>
                      <a:pt x="32" y="29"/>
                    </a:lnTo>
                    <a:lnTo>
                      <a:pt x="32" y="25"/>
                    </a:lnTo>
                    <a:lnTo>
                      <a:pt x="32" y="25"/>
                    </a:lnTo>
                    <a:lnTo>
                      <a:pt x="28" y="25"/>
                    </a:lnTo>
                    <a:lnTo>
                      <a:pt x="25" y="25"/>
                    </a:lnTo>
                    <a:lnTo>
                      <a:pt x="21" y="25"/>
                    </a:lnTo>
                    <a:lnTo>
                      <a:pt x="18" y="22"/>
                    </a:lnTo>
                    <a:lnTo>
                      <a:pt x="14" y="18"/>
                    </a:lnTo>
                    <a:lnTo>
                      <a:pt x="14" y="18"/>
                    </a:lnTo>
                    <a:lnTo>
                      <a:pt x="18" y="14"/>
                    </a:lnTo>
                    <a:lnTo>
                      <a:pt x="28" y="14"/>
                    </a:lnTo>
                    <a:lnTo>
                      <a:pt x="28" y="4"/>
                    </a:lnTo>
                    <a:lnTo>
                      <a:pt x="25" y="4"/>
                    </a:lnTo>
                    <a:lnTo>
                      <a:pt x="21" y="4"/>
                    </a:lnTo>
                    <a:lnTo>
                      <a:pt x="14" y="4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4" y="11"/>
                    </a:lnTo>
                    <a:lnTo>
                      <a:pt x="4" y="18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4" y="29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4" y="32"/>
                    </a:lnTo>
                    <a:lnTo>
                      <a:pt x="0" y="36"/>
                    </a:lnTo>
                    <a:lnTo>
                      <a:pt x="0" y="39"/>
                    </a:lnTo>
                    <a:lnTo>
                      <a:pt x="0" y="43"/>
                    </a:lnTo>
                    <a:lnTo>
                      <a:pt x="0" y="43"/>
                    </a:lnTo>
                    <a:lnTo>
                      <a:pt x="4" y="46"/>
                    </a:lnTo>
                    <a:lnTo>
                      <a:pt x="4" y="46"/>
                    </a:lnTo>
                    <a:lnTo>
                      <a:pt x="7" y="46"/>
                    </a:lnTo>
                    <a:lnTo>
                      <a:pt x="11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53" name="Freeform 347"/>
              <p:cNvSpPr>
                <a:spLocks/>
              </p:cNvSpPr>
              <p:nvPr userDrawn="1"/>
            </p:nvSpPr>
            <p:spPr bwMode="gray">
              <a:xfrm>
                <a:off x="1252" y="-2491"/>
                <a:ext cx="292" cy="347"/>
              </a:xfrm>
              <a:custGeom>
                <a:avLst/>
                <a:gdLst>
                  <a:gd name="T0" fmla="*/ 236 w 292"/>
                  <a:gd name="T1" fmla="*/ 240 h 338"/>
                  <a:gd name="T2" fmla="*/ 243 w 292"/>
                  <a:gd name="T3" fmla="*/ 261 h 338"/>
                  <a:gd name="T4" fmla="*/ 260 w 292"/>
                  <a:gd name="T5" fmla="*/ 257 h 338"/>
                  <a:gd name="T6" fmla="*/ 285 w 292"/>
                  <a:gd name="T7" fmla="*/ 247 h 338"/>
                  <a:gd name="T8" fmla="*/ 285 w 292"/>
                  <a:gd name="T9" fmla="*/ 233 h 338"/>
                  <a:gd name="T10" fmla="*/ 288 w 292"/>
                  <a:gd name="T11" fmla="*/ 222 h 338"/>
                  <a:gd name="T12" fmla="*/ 278 w 292"/>
                  <a:gd name="T13" fmla="*/ 208 h 338"/>
                  <a:gd name="T14" fmla="*/ 264 w 292"/>
                  <a:gd name="T15" fmla="*/ 208 h 338"/>
                  <a:gd name="T16" fmla="*/ 229 w 292"/>
                  <a:gd name="T17" fmla="*/ 176 h 338"/>
                  <a:gd name="T18" fmla="*/ 214 w 292"/>
                  <a:gd name="T19" fmla="*/ 173 h 338"/>
                  <a:gd name="T20" fmla="*/ 229 w 292"/>
                  <a:gd name="T21" fmla="*/ 155 h 338"/>
                  <a:gd name="T22" fmla="*/ 229 w 292"/>
                  <a:gd name="T23" fmla="*/ 134 h 338"/>
                  <a:gd name="T24" fmla="*/ 218 w 292"/>
                  <a:gd name="T25" fmla="*/ 124 h 338"/>
                  <a:gd name="T26" fmla="*/ 204 w 292"/>
                  <a:gd name="T27" fmla="*/ 99 h 338"/>
                  <a:gd name="T28" fmla="*/ 190 w 292"/>
                  <a:gd name="T29" fmla="*/ 102 h 338"/>
                  <a:gd name="T30" fmla="*/ 186 w 292"/>
                  <a:gd name="T31" fmla="*/ 92 h 338"/>
                  <a:gd name="T32" fmla="*/ 176 w 292"/>
                  <a:gd name="T33" fmla="*/ 81 h 338"/>
                  <a:gd name="T34" fmla="*/ 155 w 292"/>
                  <a:gd name="T35" fmla="*/ 60 h 338"/>
                  <a:gd name="T36" fmla="*/ 116 w 292"/>
                  <a:gd name="T37" fmla="*/ 50 h 338"/>
                  <a:gd name="T38" fmla="*/ 81 w 292"/>
                  <a:gd name="T39" fmla="*/ 46 h 338"/>
                  <a:gd name="T40" fmla="*/ 88 w 292"/>
                  <a:gd name="T41" fmla="*/ 25 h 338"/>
                  <a:gd name="T42" fmla="*/ 77 w 292"/>
                  <a:gd name="T43" fmla="*/ 7 h 338"/>
                  <a:gd name="T44" fmla="*/ 56 w 292"/>
                  <a:gd name="T45" fmla="*/ 35 h 338"/>
                  <a:gd name="T46" fmla="*/ 74 w 292"/>
                  <a:gd name="T47" fmla="*/ 88 h 338"/>
                  <a:gd name="T48" fmla="*/ 67 w 292"/>
                  <a:gd name="T49" fmla="*/ 92 h 338"/>
                  <a:gd name="T50" fmla="*/ 45 w 292"/>
                  <a:gd name="T51" fmla="*/ 39 h 338"/>
                  <a:gd name="T52" fmla="*/ 52 w 292"/>
                  <a:gd name="T53" fmla="*/ 4 h 338"/>
                  <a:gd name="T54" fmla="*/ 17 w 292"/>
                  <a:gd name="T55" fmla="*/ 18 h 338"/>
                  <a:gd name="T56" fmla="*/ 0 w 292"/>
                  <a:gd name="T57" fmla="*/ 60 h 338"/>
                  <a:gd name="T58" fmla="*/ 3 w 292"/>
                  <a:gd name="T59" fmla="*/ 74 h 338"/>
                  <a:gd name="T60" fmla="*/ 24 w 292"/>
                  <a:gd name="T61" fmla="*/ 109 h 338"/>
                  <a:gd name="T62" fmla="*/ 35 w 292"/>
                  <a:gd name="T63" fmla="*/ 116 h 338"/>
                  <a:gd name="T64" fmla="*/ 81 w 292"/>
                  <a:gd name="T65" fmla="*/ 131 h 338"/>
                  <a:gd name="T66" fmla="*/ 102 w 292"/>
                  <a:gd name="T67" fmla="*/ 131 h 338"/>
                  <a:gd name="T68" fmla="*/ 144 w 292"/>
                  <a:gd name="T69" fmla="*/ 148 h 338"/>
                  <a:gd name="T70" fmla="*/ 151 w 292"/>
                  <a:gd name="T71" fmla="*/ 159 h 338"/>
                  <a:gd name="T72" fmla="*/ 162 w 292"/>
                  <a:gd name="T73" fmla="*/ 180 h 338"/>
                  <a:gd name="T74" fmla="*/ 158 w 292"/>
                  <a:gd name="T75" fmla="*/ 229 h 338"/>
                  <a:gd name="T76" fmla="*/ 137 w 292"/>
                  <a:gd name="T77" fmla="*/ 254 h 338"/>
                  <a:gd name="T78" fmla="*/ 112 w 292"/>
                  <a:gd name="T79" fmla="*/ 264 h 338"/>
                  <a:gd name="T80" fmla="*/ 130 w 292"/>
                  <a:gd name="T81" fmla="*/ 282 h 338"/>
                  <a:gd name="T82" fmla="*/ 169 w 292"/>
                  <a:gd name="T83" fmla="*/ 289 h 338"/>
                  <a:gd name="T84" fmla="*/ 190 w 292"/>
                  <a:gd name="T85" fmla="*/ 314 h 338"/>
                  <a:gd name="T86" fmla="*/ 214 w 292"/>
                  <a:gd name="T87" fmla="*/ 328 h 338"/>
                  <a:gd name="T88" fmla="*/ 232 w 292"/>
                  <a:gd name="T89" fmla="*/ 335 h 338"/>
                  <a:gd name="T90" fmla="*/ 218 w 292"/>
                  <a:gd name="T91" fmla="*/ 307 h 338"/>
                  <a:gd name="T92" fmla="*/ 218 w 292"/>
                  <a:gd name="T93" fmla="*/ 300 h 338"/>
                  <a:gd name="T94" fmla="*/ 250 w 292"/>
                  <a:gd name="T95" fmla="*/ 321 h 338"/>
                  <a:gd name="T96" fmla="*/ 257 w 292"/>
                  <a:gd name="T97" fmla="*/ 321 h 338"/>
                  <a:gd name="T98" fmla="*/ 257 w 292"/>
                  <a:gd name="T99" fmla="*/ 293 h 338"/>
                  <a:gd name="T100" fmla="*/ 232 w 292"/>
                  <a:gd name="T101" fmla="*/ 271 h 338"/>
                  <a:gd name="T102" fmla="*/ 222 w 292"/>
                  <a:gd name="T103" fmla="*/ 261 h 338"/>
                  <a:gd name="T104" fmla="*/ 214 w 292"/>
                  <a:gd name="T105" fmla="*/ 236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92" h="338">
                    <a:moveTo>
                      <a:pt x="222" y="219"/>
                    </a:moveTo>
                    <a:lnTo>
                      <a:pt x="225" y="222"/>
                    </a:lnTo>
                    <a:lnTo>
                      <a:pt x="225" y="222"/>
                    </a:lnTo>
                    <a:lnTo>
                      <a:pt x="229" y="226"/>
                    </a:lnTo>
                    <a:lnTo>
                      <a:pt x="232" y="233"/>
                    </a:lnTo>
                    <a:lnTo>
                      <a:pt x="236" y="240"/>
                    </a:lnTo>
                    <a:lnTo>
                      <a:pt x="236" y="243"/>
                    </a:lnTo>
                    <a:lnTo>
                      <a:pt x="236" y="247"/>
                    </a:lnTo>
                    <a:lnTo>
                      <a:pt x="239" y="250"/>
                    </a:lnTo>
                    <a:lnTo>
                      <a:pt x="243" y="257"/>
                    </a:lnTo>
                    <a:lnTo>
                      <a:pt x="243" y="261"/>
                    </a:lnTo>
                    <a:lnTo>
                      <a:pt x="243" y="261"/>
                    </a:lnTo>
                    <a:lnTo>
                      <a:pt x="243" y="264"/>
                    </a:lnTo>
                    <a:lnTo>
                      <a:pt x="246" y="264"/>
                    </a:lnTo>
                    <a:lnTo>
                      <a:pt x="246" y="264"/>
                    </a:lnTo>
                    <a:lnTo>
                      <a:pt x="253" y="261"/>
                    </a:lnTo>
                    <a:lnTo>
                      <a:pt x="257" y="257"/>
                    </a:lnTo>
                    <a:lnTo>
                      <a:pt x="260" y="257"/>
                    </a:lnTo>
                    <a:lnTo>
                      <a:pt x="264" y="254"/>
                    </a:lnTo>
                    <a:lnTo>
                      <a:pt x="271" y="250"/>
                    </a:lnTo>
                    <a:lnTo>
                      <a:pt x="274" y="250"/>
                    </a:lnTo>
                    <a:lnTo>
                      <a:pt x="278" y="247"/>
                    </a:lnTo>
                    <a:lnTo>
                      <a:pt x="281" y="247"/>
                    </a:lnTo>
                    <a:lnTo>
                      <a:pt x="285" y="247"/>
                    </a:lnTo>
                    <a:lnTo>
                      <a:pt x="288" y="247"/>
                    </a:lnTo>
                    <a:lnTo>
                      <a:pt x="288" y="243"/>
                    </a:lnTo>
                    <a:lnTo>
                      <a:pt x="292" y="240"/>
                    </a:lnTo>
                    <a:lnTo>
                      <a:pt x="288" y="233"/>
                    </a:lnTo>
                    <a:lnTo>
                      <a:pt x="288" y="233"/>
                    </a:lnTo>
                    <a:lnTo>
                      <a:pt x="285" y="233"/>
                    </a:lnTo>
                    <a:lnTo>
                      <a:pt x="281" y="233"/>
                    </a:lnTo>
                    <a:lnTo>
                      <a:pt x="278" y="229"/>
                    </a:lnTo>
                    <a:lnTo>
                      <a:pt x="278" y="229"/>
                    </a:lnTo>
                    <a:lnTo>
                      <a:pt x="288" y="226"/>
                    </a:lnTo>
                    <a:lnTo>
                      <a:pt x="288" y="222"/>
                    </a:lnTo>
                    <a:lnTo>
                      <a:pt x="288" y="222"/>
                    </a:lnTo>
                    <a:lnTo>
                      <a:pt x="288" y="219"/>
                    </a:lnTo>
                    <a:lnTo>
                      <a:pt x="285" y="215"/>
                    </a:lnTo>
                    <a:lnTo>
                      <a:pt x="285" y="215"/>
                    </a:lnTo>
                    <a:lnTo>
                      <a:pt x="285" y="212"/>
                    </a:lnTo>
                    <a:lnTo>
                      <a:pt x="281" y="212"/>
                    </a:lnTo>
                    <a:lnTo>
                      <a:pt x="278" y="208"/>
                    </a:lnTo>
                    <a:lnTo>
                      <a:pt x="274" y="212"/>
                    </a:lnTo>
                    <a:lnTo>
                      <a:pt x="274" y="212"/>
                    </a:lnTo>
                    <a:lnTo>
                      <a:pt x="271" y="212"/>
                    </a:lnTo>
                    <a:lnTo>
                      <a:pt x="267" y="212"/>
                    </a:lnTo>
                    <a:lnTo>
                      <a:pt x="267" y="212"/>
                    </a:lnTo>
                    <a:lnTo>
                      <a:pt x="264" y="208"/>
                    </a:lnTo>
                    <a:lnTo>
                      <a:pt x="267" y="208"/>
                    </a:lnTo>
                    <a:lnTo>
                      <a:pt x="264" y="205"/>
                    </a:lnTo>
                    <a:lnTo>
                      <a:pt x="260" y="197"/>
                    </a:lnTo>
                    <a:lnTo>
                      <a:pt x="257" y="194"/>
                    </a:lnTo>
                    <a:lnTo>
                      <a:pt x="239" y="187"/>
                    </a:lnTo>
                    <a:lnTo>
                      <a:pt x="229" y="176"/>
                    </a:lnTo>
                    <a:lnTo>
                      <a:pt x="225" y="176"/>
                    </a:lnTo>
                    <a:lnTo>
                      <a:pt x="225" y="176"/>
                    </a:lnTo>
                    <a:lnTo>
                      <a:pt x="222" y="176"/>
                    </a:lnTo>
                    <a:lnTo>
                      <a:pt x="218" y="176"/>
                    </a:lnTo>
                    <a:lnTo>
                      <a:pt x="214" y="176"/>
                    </a:lnTo>
                    <a:lnTo>
                      <a:pt x="214" y="173"/>
                    </a:lnTo>
                    <a:lnTo>
                      <a:pt x="214" y="169"/>
                    </a:lnTo>
                    <a:lnTo>
                      <a:pt x="218" y="166"/>
                    </a:lnTo>
                    <a:lnTo>
                      <a:pt x="218" y="162"/>
                    </a:lnTo>
                    <a:lnTo>
                      <a:pt x="218" y="159"/>
                    </a:lnTo>
                    <a:lnTo>
                      <a:pt x="229" y="155"/>
                    </a:lnTo>
                    <a:lnTo>
                      <a:pt x="229" y="155"/>
                    </a:lnTo>
                    <a:lnTo>
                      <a:pt x="232" y="152"/>
                    </a:lnTo>
                    <a:lnTo>
                      <a:pt x="232" y="148"/>
                    </a:lnTo>
                    <a:lnTo>
                      <a:pt x="229" y="145"/>
                    </a:lnTo>
                    <a:lnTo>
                      <a:pt x="229" y="141"/>
                    </a:lnTo>
                    <a:lnTo>
                      <a:pt x="229" y="138"/>
                    </a:lnTo>
                    <a:lnTo>
                      <a:pt x="229" y="134"/>
                    </a:lnTo>
                    <a:lnTo>
                      <a:pt x="229" y="134"/>
                    </a:lnTo>
                    <a:lnTo>
                      <a:pt x="229" y="131"/>
                    </a:lnTo>
                    <a:lnTo>
                      <a:pt x="229" y="127"/>
                    </a:lnTo>
                    <a:lnTo>
                      <a:pt x="229" y="127"/>
                    </a:lnTo>
                    <a:lnTo>
                      <a:pt x="225" y="124"/>
                    </a:lnTo>
                    <a:lnTo>
                      <a:pt x="218" y="124"/>
                    </a:lnTo>
                    <a:lnTo>
                      <a:pt x="218" y="109"/>
                    </a:lnTo>
                    <a:lnTo>
                      <a:pt x="214" y="109"/>
                    </a:lnTo>
                    <a:lnTo>
                      <a:pt x="211" y="109"/>
                    </a:lnTo>
                    <a:lnTo>
                      <a:pt x="204" y="102"/>
                    </a:lnTo>
                    <a:lnTo>
                      <a:pt x="204" y="102"/>
                    </a:lnTo>
                    <a:lnTo>
                      <a:pt x="204" y="99"/>
                    </a:lnTo>
                    <a:lnTo>
                      <a:pt x="200" y="99"/>
                    </a:lnTo>
                    <a:lnTo>
                      <a:pt x="200" y="99"/>
                    </a:lnTo>
                    <a:lnTo>
                      <a:pt x="193" y="99"/>
                    </a:lnTo>
                    <a:lnTo>
                      <a:pt x="193" y="99"/>
                    </a:lnTo>
                    <a:lnTo>
                      <a:pt x="193" y="102"/>
                    </a:lnTo>
                    <a:lnTo>
                      <a:pt x="190" y="102"/>
                    </a:lnTo>
                    <a:lnTo>
                      <a:pt x="186" y="102"/>
                    </a:lnTo>
                    <a:lnTo>
                      <a:pt x="186" y="102"/>
                    </a:lnTo>
                    <a:lnTo>
                      <a:pt x="183" y="99"/>
                    </a:lnTo>
                    <a:lnTo>
                      <a:pt x="186" y="95"/>
                    </a:lnTo>
                    <a:lnTo>
                      <a:pt x="186" y="95"/>
                    </a:lnTo>
                    <a:lnTo>
                      <a:pt x="186" y="92"/>
                    </a:lnTo>
                    <a:lnTo>
                      <a:pt x="190" y="88"/>
                    </a:lnTo>
                    <a:lnTo>
                      <a:pt x="186" y="85"/>
                    </a:lnTo>
                    <a:lnTo>
                      <a:pt x="186" y="81"/>
                    </a:lnTo>
                    <a:lnTo>
                      <a:pt x="179" y="81"/>
                    </a:lnTo>
                    <a:lnTo>
                      <a:pt x="179" y="81"/>
                    </a:lnTo>
                    <a:lnTo>
                      <a:pt x="176" y="81"/>
                    </a:lnTo>
                    <a:lnTo>
                      <a:pt x="172" y="81"/>
                    </a:lnTo>
                    <a:lnTo>
                      <a:pt x="169" y="81"/>
                    </a:lnTo>
                    <a:lnTo>
                      <a:pt x="165" y="74"/>
                    </a:lnTo>
                    <a:lnTo>
                      <a:pt x="158" y="64"/>
                    </a:lnTo>
                    <a:lnTo>
                      <a:pt x="158" y="64"/>
                    </a:lnTo>
                    <a:lnTo>
                      <a:pt x="155" y="60"/>
                    </a:lnTo>
                    <a:lnTo>
                      <a:pt x="151" y="57"/>
                    </a:lnTo>
                    <a:lnTo>
                      <a:pt x="144" y="53"/>
                    </a:lnTo>
                    <a:lnTo>
                      <a:pt x="133" y="50"/>
                    </a:lnTo>
                    <a:lnTo>
                      <a:pt x="119" y="50"/>
                    </a:lnTo>
                    <a:lnTo>
                      <a:pt x="119" y="50"/>
                    </a:lnTo>
                    <a:lnTo>
                      <a:pt x="116" y="50"/>
                    </a:lnTo>
                    <a:lnTo>
                      <a:pt x="112" y="53"/>
                    </a:lnTo>
                    <a:lnTo>
                      <a:pt x="105" y="53"/>
                    </a:lnTo>
                    <a:lnTo>
                      <a:pt x="102" y="50"/>
                    </a:lnTo>
                    <a:lnTo>
                      <a:pt x="98" y="46"/>
                    </a:lnTo>
                    <a:lnTo>
                      <a:pt x="95" y="42"/>
                    </a:lnTo>
                    <a:lnTo>
                      <a:pt x="81" y="46"/>
                    </a:lnTo>
                    <a:lnTo>
                      <a:pt x="81" y="46"/>
                    </a:lnTo>
                    <a:lnTo>
                      <a:pt x="84" y="42"/>
                    </a:lnTo>
                    <a:lnTo>
                      <a:pt x="84" y="35"/>
                    </a:lnTo>
                    <a:lnTo>
                      <a:pt x="84" y="28"/>
                    </a:lnTo>
                    <a:lnTo>
                      <a:pt x="84" y="28"/>
                    </a:lnTo>
                    <a:lnTo>
                      <a:pt x="88" y="25"/>
                    </a:lnTo>
                    <a:lnTo>
                      <a:pt x="88" y="18"/>
                    </a:lnTo>
                    <a:lnTo>
                      <a:pt x="88" y="11"/>
                    </a:lnTo>
                    <a:lnTo>
                      <a:pt x="88" y="7"/>
                    </a:lnTo>
                    <a:lnTo>
                      <a:pt x="81" y="4"/>
                    </a:lnTo>
                    <a:lnTo>
                      <a:pt x="81" y="4"/>
                    </a:lnTo>
                    <a:lnTo>
                      <a:pt x="77" y="7"/>
                    </a:lnTo>
                    <a:lnTo>
                      <a:pt x="74" y="7"/>
                    </a:lnTo>
                    <a:lnTo>
                      <a:pt x="67" y="11"/>
                    </a:lnTo>
                    <a:lnTo>
                      <a:pt x="59" y="18"/>
                    </a:lnTo>
                    <a:lnTo>
                      <a:pt x="56" y="25"/>
                    </a:lnTo>
                    <a:lnTo>
                      <a:pt x="56" y="28"/>
                    </a:lnTo>
                    <a:lnTo>
                      <a:pt x="56" y="35"/>
                    </a:lnTo>
                    <a:lnTo>
                      <a:pt x="56" y="42"/>
                    </a:lnTo>
                    <a:lnTo>
                      <a:pt x="56" y="53"/>
                    </a:lnTo>
                    <a:lnTo>
                      <a:pt x="59" y="60"/>
                    </a:lnTo>
                    <a:lnTo>
                      <a:pt x="74" y="81"/>
                    </a:lnTo>
                    <a:lnTo>
                      <a:pt x="74" y="85"/>
                    </a:lnTo>
                    <a:lnTo>
                      <a:pt x="74" y="88"/>
                    </a:lnTo>
                    <a:lnTo>
                      <a:pt x="74" y="92"/>
                    </a:lnTo>
                    <a:lnTo>
                      <a:pt x="74" y="95"/>
                    </a:lnTo>
                    <a:lnTo>
                      <a:pt x="74" y="99"/>
                    </a:lnTo>
                    <a:lnTo>
                      <a:pt x="70" y="95"/>
                    </a:lnTo>
                    <a:lnTo>
                      <a:pt x="67" y="95"/>
                    </a:lnTo>
                    <a:lnTo>
                      <a:pt x="67" y="92"/>
                    </a:lnTo>
                    <a:lnTo>
                      <a:pt x="59" y="85"/>
                    </a:lnTo>
                    <a:lnTo>
                      <a:pt x="56" y="78"/>
                    </a:lnTo>
                    <a:lnTo>
                      <a:pt x="49" y="67"/>
                    </a:lnTo>
                    <a:lnTo>
                      <a:pt x="45" y="53"/>
                    </a:lnTo>
                    <a:lnTo>
                      <a:pt x="45" y="39"/>
                    </a:lnTo>
                    <a:lnTo>
                      <a:pt x="45" y="39"/>
                    </a:lnTo>
                    <a:lnTo>
                      <a:pt x="45" y="32"/>
                    </a:lnTo>
                    <a:lnTo>
                      <a:pt x="45" y="25"/>
                    </a:lnTo>
                    <a:lnTo>
                      <a:pt x="49" y="1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49" y="0"/>
                    </a:lnTo>
                    <a:lnTo>
                      <a:pt x="42" y="0"/>
                    </a:lnTo>
                    <a:lnTo>
                      <a:pt x="35" y="4"/>
                    </a:lnTo>
                    <a:lnTo>
                      <a:pt x="28" y="7"/>
                    </a:lnTo>
                    <a:lnTo>
                      <a:pt x="17" y="14"/>
                    </a:lnTo>
                    <a:lnTo>
                      <a:pt x="17" y="18"/>
                    </a:lnTo>
                    <a:lnTo>
                      <a:pt x="14" y="21"/>
                    </a:lnTo>
                    <a:lnTo>
                      <a:pt x="10" y="28"/>
                    </a:lnTo>
                    <a:lnTo>
                      <a:pt x="7" y="35"/>
                    </a:lnTo>
                    <a:lnTo>
                      <a:pt x="3" y="42"/>
                    </a:lnTo>
                    <a:lnTo>
                      <a:pt x="0" y="53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4"/>
                    </a:lnTo>
                    <a:lnTo>
                      <a:pt x="0" y="67"/>
                    </a:lnTo>
                    <a:lnTo>
                      <a:pt x="3" y="71"/>
                    </a:lnTo>
                    <a:lnTo>
                      <a:pt x="3" y="74"/>
                    </a:lnTo>
                    <a:lnTo>
                      <a:pt x="7" y="78"/>
                    </a:lnTo>
                    <a:lnTo>
                      <a:pt x="10" y="85"/>
                    </a:lnTo>
                    <a:lnTo>
                      <a:pt x="14" y="92"/>
                    </a:lnTo>
                    <a:lnTo>
                      <a:pt x="21" y="99"/>
                    </a:lnTo>
                    <a:lnTo>
                      <a:pt x="21" y="106"/>
                    </a:lnTo>
                    <a:lnTo>
                      <a:pt x="24" y="109"/>
                    </a:lnTo>
                    <a:lnTo>
                      <a:pt x="21" y="113"/>
                    </a:lnTo>
                    <a:lnTo>
                      <a:pt x="24" y="120"/>
                    </a:lnTo>
                    <a:lnTo>
                      <a:pt x="28" y="116"/>
                    </a:lnTo>
                    <a:lnTo>
                      <a:pt x="28" y="116"/>
                    </a:lnTo>
                    <a:lnTo>
                      <a:pt x="31" y="116"/>
                    </a:lnTo>
                    <a:lnTo>
                      <a:pt x="35" y="116"/>
                    </a:lnTo>
                    <a:lnTo>
                      <a:pt x="38" y="120"/>
                    </a:lnTo>
                    <a:lnTo>
                      <a:pt x="42" y="120"/>
                    </a:lnTo>
                    <a:lnTo>
                      <a:pt x="49" y="124"/>
                    </a:lnTo>
                    <a:lnTo>
                      <a:pt x="59" y="127"/>
                    </a:lnTo>
                    <a:lnTo>
                      <a:pt x="70" y="131"/>
                    </a:lnTo>
                    <a:lnTo>
                      <a:pt x="81" y="131"/>
                    </a:lnTo>
                    <a:lnTo>
                      <a:pt x="95" y="134"/>
                    </a:lnTo>
                    <a:lnTo>
                      <a:pt x="95" y="131"/>
                    </a:lnTo>
                    <a:lnTo>
                      <a:pt x="95" y="131"/>
                    </a:lnTo>
                    <a:lnTo>
                      <a:pt x="98" y="131"/>
                    </a:lnTo>
                    <a:lnTo>
                      <a:pt x="102" y="131"/>
                    </a:lnTo>
                    <a:lnTo>
                      <a:pt x="102" y="131"/>
                    </a:lnTo>
                    <a:lnTo>
                      <a:pt x="109" y="134"/>
                    </a:lnTo>
                    <a:lnTo>
                      <a:pt x="112" y="138"/>
                    </a:lnTo>
                    <a:lnTo>
                      <a:pt x="119" y="138"/>
                    </a:lnTo>
                    <a:lnTo>
                      <a:pt x="141" y="148"/>
                    </a:lnTo>
                    <a:lnTo>
                      <a:pt x="141" y="148"/>
                    </a:lnTo>
                    <a:lnTo>
                      <a:pt x="144" y="148"/>
                    </a:lnTo>
                    <a:lnTo>
                      <a:pt x="144" y="152"/>
                    </a:lnTo>
                    <a:lnTo>
                      <a:pt x="144" y="155"/>
                    </a:lnTo>
                    <a:lnTo>
                      <a:pt x="141" y="159"/>
                    </a:lnTo>
                    <a:lnTo>
                      <a:pt x="144" y="159"/>
                    </a:lnTo>
                    <a:lnTo>
                      <a:pt x="144" y="159"/>
                    </a:lnTo>
                    <a:lnTo>
                      <a:pt x="151" y="159"/>
                    </a:lnTo>
                    <a:lnTo>
                      <a:pt x="155" y="159"/>
                    </a:lnTo>
                    <a:lnTo>
                      <a:pt x="158" y="159"/>
                    </a:lnTo>
                    <a:lnTo>
                      <a:pt x="158" y="166"/>
                    </a:lnTo>
                    <a:lnTo>
                      <a:pt x="162" y="166"/>
                    </a:lnTo>
                    <a:lnTo>
                      <a:pt x="162" y="173"/>
                    </a:lnTo>
                    <a:lnTo>
                      <a:pt x="162" y="180"/>
                    </a:lnTo>
                    <a:lnTo>
                      <a:pt x="162" y="190"/>
                    </a:lnTo>
                    <a:lnTo>
                      <a:pt x="162" y="201"/>
                    </a:lnTo>
                    <a:lnTo>
                      <a:pt x="162" y="212"/>
                    </a:lnTo>
                    <a:lnTo>
                      <a:pt x="158" y="222"/>
                    </a:lnTo>
                    <a:lnTo>
                      <a:pt x="158" y="222"/>
                    </a:lnTo>
                    <a:lnTo>
                      <a:pt x="158" y="229"/>
                    </a:lnTo>
                    <a:lnTo>
                      <a:pt x="155" y="236"/>
                    </a:lnTo>
                    <a:lnTo>
                      <a:pt x="151" y="243"/>
                    </a:lnTo>
                    <a:lnTo>
                      <a:pt x="148" y="247"/>
                    </a:lnTo>
                    <a:lnTo>
                      <a:pt x="144" y="250"/>
                    </a:lnTo>
                    <a:lnTo>
                      <a:pt x="141" y="250"/>
                    </a:lnTo>
                    <a:lnTo>
                      <a:pt x="137" y="254"/>
                    </a:lnTo>
                    <a:lnTo>
                      <a:pt x="130" y="250"/>
                    </a:lnTo>
                    <a:lnTo>
                      <a:pt x="130" y="250"/>
                    </a:lnTo>
                    <a:lnTo>
                      <a:pt x="126" y="250"/>
                    </a:lnTo>
                    <a:lnTo>
                      <a:pt x="123" y="250"/>
                    </a:lnTo>
                    <a:lnTo>
                      <a:pt x="119" y="257"/>
                    </a:lnTo>
                    <a:lnTo>
                      <a:pt x="112" y="264"/>
                    </a:lnTo>
                    <a:lnTo>
                      <a:pt x="112" y="264"/>
                    </a:lnTo>
                    <a:lnTo>
                      <a:pt x="112" y="268"/>
                    </a:lnTo>
                    <a:lnTo>
                      <a:pt x="116" y="271"/>
                    </a:lnTo>
                    <a:lnTo>
                      <a:pt x="119" y="275"/>
                    </a:lnTo>
                    <a:lnTo>
                      <a:pt x="123" y="279"/>
                    </a:lnTo>
                    <a:lnTo>
                      <a:pt x="130" y="282"/>
                    </a:lnTo>
                    <a:lnTo>
                      <a:pt x="141" y="282"/>
                    </a:lnTo>
                    <a:lnTo>
                      <a:pt x="141" y="282"/>
                    </a:lnTo>
                    <a:lnTo>
                      <a:pt x="148" y="279"/>
                    </a:lnTo>
                    <a:lnTo>
                      <a:pt x="151" y="275"/>
                    </a:lnTo>
                    <a:lnTo>
                      <a:pt x="151" y="271"/>
                    </a:lnTo>
                    <a:lnTo>
                      <a:pt x="169" y="289"/>
                    </a:lnTo>
                    <a:lnTo>
                      <a:pt x="179" y="293"/>
                    </a:lnTo>
                    <a:lnTo>
                      <a:pt x="179" y="293"/>
                    </a:lnTo>
                    <a:lnTo>
                      <a:pt x="179" y="296"/>
                    </a:lnTo>
                    <a:lnTo>
                      <a:pt x="183" y="303"/>
                    </a:lnTo>
                    <a:lnTo>
                      <a:pt x="186" y="307"/>
                    </a:lnTo>
                    <a:lnTo>
                      <a:pt x="190" y="314"/>
                    </a:lnTo>
                    <a:lnTo>
                      <a:pt x="200" y="317"/>
                    </a:lnTo>
                    <a:lnTo>
                      <a:pt x="204" y="317"/>
                    </a:lnTo>
                    <a:lnTo>
                      <a:pt x="207" y="317"/>
                    </a:lnTo>
                    <a:lnTo>
                      <a:pt x="211" y="324"/>
                    </a:lnTo>
                    <a:lnTo>
                      <a:pt x="214" y="328"/>
                    </a:lnTo>
                    <a:lnTo>
                      <a:pt x="214" y="328"/>
                    </a:lnTo>
                    <a:lnTo>
                      <a:pt x="218" y="331"/>
                    </a:lnTo>
                    <a:lnTo>
                      <a:pt x="222" y="335"/>
                    </a:lnTo>
                    <a:lnTo>
                      <a:pt x="225" y="335"/>
                    </a:lnTo>
                    <a:lnTo>
                      <a:pt x="229" y="338"/>
                    </a:lnTo>
                    <a:lnTo>
                      <a:pt x="232" y="338"/>
                    </a:lnTo>
                    <a:lnTo>
                      <a:pt x="232" y="335"/>
                    </a:lnTo>
                    <a:lnTo>
                      <a:pt x="232" y="328"/>
                    </a:lnTo>
                    <a:lnTo>
                      <a:pt x="232" y="328"/>
                    </a:lnTo>
                    <a:lnTo>
                      <a:pt x="229" y="324"/>
                    </a:lnTo>
                    <a:lnTo>
                      <a:pt x="229" y="317"/>
                    </a:lnTo>
                    <a:lnTo>
                      <a:pt x="222" y="310"/>
                    </a:lnTo>
                    <a:lnTo>
                      <a:pt x="218" y="307"/>
                    </a:lnTo>
                    <a:lnTo>
                      <a:pt x="218" y="307"/>
                    </a:lnTo>
                    <a:lnTo>
                      <a:pt x="214" y="307"/>
                    </a:lnTo>
                    <a:lnTo>
                      <a:pt x="214" y="303"/>
                    </a:lnTo>
                    <a:lnTo>
                      <a:pt x="214" y="303"/>
                    </a:lnTo>
                    <a:lnTo>
                      <a:pt x="214" y="300"/>
                    </a:lnTo>
                    <a:lnTo>
                      <a:pt x="218" y="300"/>
                    </a:lnTo>
                    <a:lnTo>
                      <a:pt x="222" y="300"/>
                    </a:lnTo>
                    <a:lnTo>
                      <a:pt x="225" y="303"/>
                    </a:lnTo>
                    <a:lnTo>
                      <a:pt x="232" y="307"/>
                    </a:lnTo>
                    <a:lnTo>
                      <a:pt x="239" y="310"/>
                    </a:lnTo>
                    <a:lnTo>
                      <a:pt x="246" y="317"/>
                    </a:lnTo>
                    <a:lnTo>
                      <a:pt x="250" y="321"/>
                    </a:lnTo>
                    <a:lnTo>
                      <a:pt x="250" y="324"/>
                    </a:lnTo>
                    <a:lnTo>
                      <a:pt x="250" y="324"/>
                    </a:lnTo>
                    <a:lnTo>
                      <a:pt x="253" y="324"/>
                    </a:lnTo>
                    <a:lnTo>
                      <a:pt x="253" y="324"/>
                    </a:lnTo>
                    <a:lnTo>
                      <a:pt x="257" y="321"/>
                    </a:lnTo>
                    <a:lnTo>
                      <a:pt x="257" y="321"/>
                    </a:lnTo>
                    <a:lnTo>
                      <a:pt x="260" y="314"/>
                    </a:lnTo>
                    <a:lnTo>
                      <a:pt x="260" y="310"/>
                    </a:lnTo>
                    <a:lnTo>
                      <a:pt x="264" y="303"/>
                    </a:lnTo>
                    <a:lnTo>
                      <a:pt x="260" y="300"/>
                    </a:lnTo>
                    <a:lnTo>
                      <a:pt x="257" y="293"/>
                    </a:lnTo>
                    <a:lnTo>
                      <a:pt x="257" y="293"/>
                    </a:lnTo>
                    <a:lnTo>
                      <a:pt x="253" y="289"/>
                    </a:lnTo>
                    <a:lnTo>
                      <a:pt x="246" y="282"/>
                    </a:lnTo>
                    <a:lnTo>
                      <a:pt x="243" y="279"/>
                    </a:lnTo>
                    <a:lnTo>
                      <a:pt x="239" y="275"/>
                    </a:lnTo>
                    <a:lnTo>
                      <a:pt x="236" y="275"/>
                    </a:lnTo>
                    <a:lnTo>
                      <a:pt x="232" y="271"/>
                    </a:lnTo>
                    <a:lnTo>
                      <a:pt x="232" y="271"/>
                    </a:lnTo>
                    <a:lnTo>
                      <a:pt x="229" y="268"/>
                    </a:lnTo>
                    <a:lnTo>
                      <a:pt x="229" y="264"/>
                    </a:lnTo>
                    <a:lnTo>
                      <a:pt x="229" y="264"/>
                    </a:lnTo>
                    <a:lnTo>
                      <a:pt x="225" y="264"/>
                    </a:lnTo>
                    <a:lnTo>
                      <a:pt x="222" y="261"/>
                    </a:lnTo>
                    <a:lnTo>
                      <a:pt x="222" y="257"/>
                    </a:lnTo>
                    <a:lnTo>
                      <a:pt x="218" y="254"/>
                    </a:lnTo>
                    <a:lnTo>
                      <a:pt x="218" y="243"/>
                    </a:lnTo>
                    <a:lnTo>
                      <a:pt x="218" y="243"/>
                    </a:lnTo>
                    <a:lnTo>
                      <a:pt x="218" y="240"/>
                    </a:lnTo>
                    <a:lnTo>
                      <a:pt x="214" y="236"/>
                    </a:lnTo>
                    <a:lnTo>
                      <a:pt x="214" y="229"/>
                    </a:lnTo>
                    <a:lnTo>
                      <a:pt x="218" y="226"/>
                    </a:lnTo>
                    <a:lnTo>
                      <a:pt x="218" y="222"/>
                    </a:lnTo>
                    <a:lnTo>
                      <a:pt x="222" y="21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54" name="Freeform 348"/>
              <p:cNvSpPr>
                <a:spLocks/>
              </p:cNvSpPr>
              <p:nvPr userDrawn="1"/>
            </p:nvSpPr>
            <p:spPr bwMode="gray">
              <a:xfrm>
                <a:off x="1181" y="-2241"/>
                <a:ext cx="85" cy="64"/>
              </a:xfrm>
              <a:custGeom>
                <a:avLst/>
                <a:gdLst>
                  <a:gd name="T0" fmla="*/ 85 w 85"/>
                  <a:gd name="T1" fmla="*/ 46 h 64"/>
                  <a:gd name="T2" fmla="*/ 85 w 85"/>
                  <a:gd name="T3" fmla="*/ 46 h 64"/>
                  <a:gd name="T4" fmla="*/ 81 w 85"/>
                  <a:gd name="T5" fmla="*/ 39 h 64"/>
                  <a:gd name="T6" fmla="*/ 78 w 85"/>
                  <a:gd name="T7" fmla="*/ 36 h 64"/>
                  <a:gd name="T8" fmla="*/ 71 w 85"/>
                  <a:gd name="T9" fmla="*/ 32 h 64"/>
                  <a:gd name="T10" fmla="*/ 67 w 85"/>
                  <a:gd name="T11" fmla="*/ 29 h 64"/>
                  <a:gd name="T12" fmla="*/ 64 w 85"/>
                  <a:gd name="T13" fmla="*/ 25 h 64"/>
                  <a:gd name="T14" fmla="*/ 60 w 85"/>
                  <a:gd name="T15" fmla="*/ 21 h 64"/>
                  <a:gd name="T16" fmla="*/ 57 w 85"/>
                  <a:gd name="T17" fmla="*/ 18 h 64"/>
                  <a:gd name="T18" fmla="*/ 49 w 85"/>
                  <a:gd name="T19" fmla="*/ 14 h 64"/>
                  <a:gd name="T20" fmla="*/ 42 w 85"/>
                  <a:gd name="T21" fmla="*/ 14 h 64"/>
                  <a:gd name="T22" fmla="*/ 39 w 85"/>
                  <a:gd name="T23" fmla="*/ 11 h 64"/>
                  <a:gd name="T24" fmla="*/ 35 w 85"/>
                  <a:gd name="T25" fmla="*/ 0 h 64"/>
                  <a:gd name="T26" fmla="*/ 25 w 85"/>
                  <a:gd name="T27" fmla="*/ 14 h 64"/>
                  <a:gd name="T28" fmla="*/ 21 w 85"/>
                  <a:gd name="T29" fmla="*/ 18 h 64"/>
                  <a:gd name="T30" fmla="*/ 18 w 85"/>
                  <a:gd name="T31" fmla="*/ 18 h 64"/>
                  <a:gd name="T32" fmla="*/ 14 w 85"/>
                  <a:gd name="T33" fmla="*/ 21 h 64"/>
                  <a:gd name="T34" fmla="*/ 11 w 85"/>
                  <a:gd name="T35" fmla="*/ 25 h 64"/>
                  <a:gd name="T36" fmla="*/ 7 w 85"/>
                  <a:gd name="T37" fmla="*/ 32 h 64"/>
                  <a:gd name="T38" fmla="*/ 7 w 85"/>
                  <a:gd name="T39" fmla="*/ 39 h 64"/>
                  <a:gd name="T40" fmla="*/ 0 w 85"/>
                  <a:gd name="T41" fmla="*/ 50 h 64"/>
                  <a:gd name="T42" fmla="*/ 4 w 85"/>
                  <a:gd name="T43" fmla="*/ 50 h 64"/>
                  <a:gd name="T44" fmla="*/ 7 w 85"/>
                  <a:gd name="T45" fmla="*/ 50 h 64"/>
                  <a:gd name="T46" fmla="*/ 11 w 85"/>
                  <a:gd name="T47" fmla="*/ 50 h 64"/>
                  <a:gd name="T48" fmla="*/ 14 w 85"/>
                  <a:gd name="T49" fmla="*/ 50 h 64"/>
                  <a:gd name="T50" fmla="*/ 18 w 85"/>
                  <a:gd name="T51" fmla="*/ 50 h 64"/>
                  <a:gd name="T52" fmla="*/ 18 w 85"/>
                  <a:gd name="T53" fmla="*/ 57 h 64"/>
                  <a:gd name="T54" fmla="*/ 18 w 85"/>
                  <a:gd name="T55" fmla="*/ 57 h 64"/>
                  <a:gd name="T56" fmla="*/ 21 w 85"/>
                  <a:gd name="T57" fmla="*/ 60 h 64"/>
                  <a:gd name="T58" fmla="*/ 25 w 85"/>
                  <a:gd name="T59" fmla="*/ 60 h 64"/>
                  <a:gd name="T60" fmla="*/ 28 w 85"/>
                  <a:gd name="T61" fmla="*/ 64 h 64"/>
                  <a:gd name="T62" fmla="*/ 32 w 85"/>
                  <a:gd name="T63" fmla="*/ 64 h 64"/>
                  <a:gd name="T64" fmla="*/ 39 w 85"/>
                  <a:gd name="T65" fmla="*/ 60 h 64"/>
                  <a:gd name="T66" fmla="*/ 60 w 85"/>
                  <a:gd name="T67" fmla="*/ 50 h 64"/>
                  <a:gd name="T68" fmla="*/ 78 w 85"/>
                  <a:gd name="T69" fmla="*/ 53 h 64"/>
                  <a:gd name="T70" fmla="*/ 85 w 85"/>
                  <a:gd name="T71" fmla="*/ 46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5" h="64">
                    <a:moveTo>
                      <a:pt x="85" y="46"/>
                    </a:moveTo>
                    <a:lnTo>
                      <a:pt x="85" y="46"/>
                    </a:lnTo>
                    <a:lnTo>
                      <a:pt x="81" y="39"/>
                    </a:lnTo>
                    <a:lnTo>
                      <a:pt x="78" y="36"/>
                    </a:lnTo>
                    <a:lnTo>
                      <a:pt x="71" y="32"/>
                    </a:lnTo>
                    <a:lnTo>
                      <a:pt x="67" y="29"/>
                    </a:lnTo>
                    <a:lnTo>
                      <a:pt x="64" y="25"/>
                    </a:lnTo>
                    <a:lnTo>
                      <a:pt x="60" y="21"/>
                    </a:lnTo>
                    <a:lnTo>
                      <a:pt x="57" y="18"/>
                    </a:lnTo>
                    <a:lnTo>
                      <a:pt x="49" y="14"/>
                    </a:lnTo>
                    <a:lnTo>
                      <a:pt x="42" y="14"/>
                    </a:lnTo>
                    <a:lnTo>
                      <a:pt x="39" y="11"/>
                    </a:lnTo>
                    <a:lnTo>
                      <a:pt x="35" y="0"/>
                    </a:lnTo>
                    <a:lnTo>
                      <a:pt x="25" y="14"/>
                    </a:lnTo>
                    <a:lnTo>
                      <a:pt x="21" y="18"/>
                    </a:lnTo>
                    <a:lnTo>
                      <a:pt x="18" y="18"/>
                    </a:lnTo>
                    <a:lnTo>
                      <a:pt x="14" y="21"/>
                    </a:lnTo>
                    <a:lnTo>
                      <a:pt x="11" y="25"/>
                    </a:lnTo>
                    <a:lnTo>
                      <a:pt x="7" y="32"/>
                    </a:lnTo>
                    <a:lnTo>
                      <a:pt x="7" y="39"/>
                    </a:lnTo>
                    <a:lnTo>
                      <a:pt x="0" y="50"/>
                    </a:lnTo>
                    <a:lnTo>
                      <a:pt x="4" y="50"/>
                    </a:lnTo>
                    <a:lnTo>
                      <a:pt x="7" y="50"/>
                    </a:lnTo>
                    <a:lnTo>
                      <a:pt x="11" y="50"/>
                    </a:lnTo>
                    <a:lnTo>
                      <a:pt x="14" y="50"/>
                    </a:lnTo>
                    <a:lnTo>
                      <a:pt x="18" y="50"/>
                    </a:lnTo>
                    <a:lnTo>
                      <a:pt x="18" y="57"/>
                    </a:lnTo>
                    <a:lnTo>
                      <a:pt x="18" y="57"/>
                    </a:lnTo>
                    <a:lnTo>
                      <a:pt x="21" y="60"/>
                    </a:lnTo>
                    <a:lnTo>
                      <a:pt x="25" y="60"/>
                    </a:lnTo>
                    <a:lnTo>
                      <a:pt x="28" y="64"/>
                    </a:lnTo>
                    <a:lnTo>
                      <a:pt x="32" y="64"/>
                    </a:lnTo>
                    <a:lnTo>
                      <a:pt x="39" y="60"/>
                    </a:lnTo>
                    <a:lnTo>
                      <a:pt x="60" y="50"/>
                    </a:lnTo>
                    <a:lnTo>
                      <a:pt x="78" y="53"/>
                    </a:lnTo>
                    <a:lnTo>
                      <a:pt x="85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55" name="Freeform 349"/>
              <p:cNvSpPr>
                <a:spLocks/>
              </p:cNvSpPr>
              <p:nvPr userDrawn="1"/>
            </p:nvSpPr>
            <p:spPr bwMode="gray">
              <a:xfrm>
                <a:off x="1139" y="-2783"/>
                <a:ext cx="32" cy="10"/>
              </a:xfrm>
              <a:custGeom>
                <a:avLst/>
                <a:gdLst>
                  <a:gd name="T0" fmla="*/ 3 w 32"/>
                  <a:gd name="T1" fmla="*/ 7 h 10"/>
                  <a:gd name="T2" fmla="*/ 3 w 32"/>
                  <a:gd name="T3" fmla="*/ 7 h 10"/>
                  <a:gd name="T4" fmla="*/ 7 w 32"/>
                  <a:gd name="T5" fmla="*/ 7 h 10"/>
                  <a:gd name="T6" fmla="*/ 14 w 32"/>
                  <a:gd name="T7" fmla="*/ 10 h 10"/>
                  <a:gd name="T8" fmla="*/ 21 w 32"/>
                  <a:gd name="T9" fmla="*/ 10 h 10"/>
                  <a:gd name="T10" fmla="*/ 28 w 32"/>
                  <a:gd name="T11" fmla="*/ 10 h 10"/>
                  <a:gd name="T12" fmla="*/ 32 w 32"/>
                  <a:gd name="T13" fmla="*/ 7 h 10"/>
                  <a:gd name="T14" fmla="*/ 32 w 32"/>
                  <a:gd name="T15" fmla="*/ 3 h 10"/>
                  <a:gd name="T16" fmla="*/ 32 w 32"/>
                  <a:gd name="T17" fmla="*/ 0 h 10"/>
                  <a:gd name="T18" fmla="*/ 28 w 32"/>
                  <a:gd name="T19" fmla="*/ 0 h 10"/>
                  <a:gd name="T20" fmla="*/ 21 w 32"/>
                  <a:gd name="T21" fmla="*/ 0 h 10"/>
                  <a:gd name="T22" fmla="*/ 14 w 32"/>
                  <a:gd name="T23" fmla="*/ 0 h 10"/>
                  <a:gd name="T24" fmla="*/ 10 w 32"/>
                  <a:gd name="T25" fmla="*/ 0 h 10"/>
                  <a:gd name="T26" fmla="*/ 10 w 32"/>
                  <a:gd name="T27" fmla="*/ 0 h 10"/>
                  <a:gd name="T28" fmla="*/ 10 w 32"/>
                  <a:gd name="T29" fmla="*/ 0 h 10"/>
                  <a:gd name="T30" fmla="*/ 7 w 32"/>
                  <a:gd name="T31" fmla="*/ 0 h 10"/>
                  <a:gd name="T32" fmla="*/ 3 w 32"/>
                  <a:gd name="T33" fmla="*/ 0 h 10"/>
                  <a:gd name="T34" fmla="*/ 0 w 32"/>
                  <a:gd name="T35" fmla="*/ 0 h 10"/>
                  <a:gd name="T36" fmla="*/ 0 w 32"/>
                  <a:gd name="T37" fmla="*/ 3 h 10"/>
                  <a:gd name="T38" fmla="*/ 3 w 32"/>
                  <a:gd name="T39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2" h="10">
                    <a:moveTo>
                      <a:pt x="3" y="7"/>
                    </a:moveTo>
                    <a:lnTo>
                      <a:pt x="3" y="7"/>
                    </a:lnTo>
                    <a:lnTo>
                      <a:pt x="7" y="7"/>
                    </a:lnTo>
                    <a:lnTo>
                      <a:pt x="14" y="10"/>
                    </a:lnTo>
                    <a:lnTo>
                      <a:pt x="21" y="10"/>
                    </a:lnTo>
                    <a:lnTo>
                      <a:pt x="28" y="10"/>
                    </a:lnTo>
                    <a:lnTo>
                      <a:pt x="32" y="7"/>
                    </a:lnTo>
                    <a:lnTo>
                      <a:pt x="32" y="3"/>
                    </a:lnTo>
                    <a:lnTo>
                      <a:pt x="32" y="0"/>
                    </a:lnTo>
                    <a:lnTo>
                      <a:pt x="28" y="0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3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56" name="Freeform 350"/>
              <p:cNvSpPr>
                <a:spLocks/>
              </p:cNvSpPr>
              <p:nvPr userDrawn="1"/>
            </p:nvSpPr>
            <p:spPr bwMode="gray">
              <a:xfrm>
                <a:off x="970" y="-2582"/>
                <a:ext cx="88" cy="130"/>
              </a:xfrm>
              <a:custGeom>
                <a:avLst/>
                <a:gdLst>
                  <a:gd name="T0" fmla="*/ 84 w 88"/>
                  <a:gd name="T1" fmla="*/ 59 h 130"/>
                  <a:gd name="T2" fmla="*/ 77 w 88"/>
                  <a:gd name="T3" fmla="*/ 59 h 130"/>
                  <a:gd name="T4" fmla="*/ 67 w 88"/>
                  <a:gd name="T5" fmla="*/ 59 h 130"/>
                  <a:gd name="T6" fmla="*/ 63 w 88"/>
                  <a:gd name="T7" fmla="*/ 52 h 130"/>
                  <a:gd name="T8" fmla="*/ 67 w 88"/>
                  <a:gd name="T9" fmla="*/ 49 h 130"/>
                  <a:gd name="T10" fmla="*/ 74 w 88"/>
                  <a:gd name="T11" fmla="*/ 38 h 130"/>
                  <a:gd name="T12" fmla="*/ 81 w 88"/>
                  <a:gd name="T13" fmla="*/ 38 h 130"/>
                  <a:gd name="T14" fmla="*/ 81 w 88"/>
                  <a:gd name="T15" fmla="*/ 28 h 130"/>
                  <a:gd name="T16" fmla="*/ 81 w 88"/>
                  <a:gd name="T17" fmla="*/ 17 h 130"/>
                  <a:gd name="T18" fmla="*/ 77 w 88"/>
                  <a:gd name="T19" fmla="*/ 10 h 130"/>
                  <a:gd name="T20" fmla="*/ 70 w 88"/>
                  <a:gd name="T21" fmla="*/ 0 h 130"/>
                  <a:gd name="T22" fmla="*/ 56 w 88"/>
                  <a:gd name="T23" fmla="*/ 3 h 130"/>
                  <a:gd name="T24" fmla="*/ 49 w 88"/>
                  <a:gd name="T25" fmla="*/ 7 h 130"/>
                  <a:gd name="T26" fmla="*/ 39 w 88"/>
                  <a:gd name="T27" fmla="*/ 3 h 130"/>
                  <a:gd name="T28" fmla="*/ 28 w 88"/>
                  <a:gd name="T29" fmla="*/ 3 h 130"/>
                  <a:gd name="T30" fmla="*/ 21 w 88"/>
                  <a:gd name="T31" fmla="*/ 14 h 130"/>
                  <a:gd name="T32" fmla="*/ 21 w 88"/>
                  <a:gd name="T33" fmla="*/ 21 h 130"/>
                  <a:gd name="T34" fmla="*/ 21 w 88"/>
                  <a:gd name="T35" fmla="*/ 35 h 130"/>
                  <a:gd name="T36" fmla="*/ 28 w 88"/>
                  <a:gd name="T37" fmla="*/ 42 h 130"/>
                  <a:gd name="T38" fmla="*/ 35 w 88"/>
                  <a:gd name="T39" fmla="*/ 49 h 130"/>
                  <a:gd name="T40" fmla="*/ 31 w 88"/>
                  <a:gd name="T41" fmla="*/ 59 h 130"/>
                  <a:gd name="T42" fmla="*/ 28 w 88"/>
                  <a:gd name="T43" fmla="*/ 63 h 130"/>
                  <a:gd name="T44" fmla="*/ 17 w 88"/>
                  <a:gd name="T45" fmla="*/ 56 h 130"/>
                  <a:gd name="T46" fmla="*/ 14 w 88"/>
                  <a:gd name="T47" fmla="*/ 49 h 130"/>
                  <a:gd name="T48" fmla="*/ 7 w 88"/>
                  <a:gd name="T49" fmla="*/ 49 h 130"/>
                  <a:gd name="T50" fmla="*/ 0 w 88"/>
                  <a:gd name="T51" fmla="*/ 49 h 130"/>
                  <a:gd name="T52" fmla="*/ 0 w 88"/>
                  <a:gd name="T53" fmla="*/ 56 h 130"/>
                  <a:gd name="T54" fmla="*/ 0 w 88"/>
                  <a:gd name="T55" fmla="*/ 67 h 130"/>
                  <a:gd name="T56" fmla="*/ 3 w 88"/>
                  <a:gd name="T57" fmla="*/ 77 h 130"/>
                  <a:gd name="T58" fmla="*/ 14 w 88"/>
                  <a:gd name="T59" fmla="*/ 88 h 130"/>
                  <a:gd name="T60" fmla="*/ 21 w 88"/>
                  <a:gd name="T61" fmla="*/ 95 h 130"/>
                  <a:gd name="T62" fmla="*/ 31 w 88"/>
                  <a:gd name="T63" fmla="*/ 109 h 130"/>
                  <a:gd name="T64" fmla="*/ 35 w 88"/>
                  <a:gd name="T65" fmla="*/ 112 h 130"/>
                  <a:gd name="T66" fmla="*/ 39 w 88"/>
                  <a:gd name="T67" fmla="*/ 123 h 130"/>
                  <a:gd name="T68" fmla="*/ 49 w 88"/>
                  <a:gd name="T69" fmla="*/ 130 h 130"/>
                  <a:gd name="T70" fmla="*/ 67 w 88"/>
                  <a:gd name="T71" fmla="*/ 126 h 130"/>
                  <a:gd name="T72" fmla="*/ 74 w 88"/>
                  <a:gd name="T73" fmla="*/ 126 h 130"/>
                  <a:gd name="T74" fmla="*/ 84 w 88"/>
                  <a:gd name="T75" fmla="*/ 116 h 130"/>
                  <a:gd name="T76" fmla="*/ 88 w 88"/>
                  <a:gd name="T77" fmla="*/ 109 h 130"/>
                  <a:gd name="T78" fmla="*/ 88 w 88"/>
                  <a:gd name="T79" fmla="*/ 95 h 130"/>
                  <a:gd name="T80" fmla="*/ 84 w 88"/>
                  <a:gd name="T81" fmla="*/ 77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8" h="130">
                    <a:moveTo>
                      <a:pt x="84" y="70"/>
                    </a:moveTo>
                    <a:lnTo>
                      <a:pt x="84" y="59"/>
                    </a:lnTo>
                    <a:lnTo>
                      <a:pt x="81" y="59"/>
                    </a:lnTo>
                    <a:lnTo>
                      <a:pt x="77" y="59"/>
                    </a:lnTo>
                    <a:lnTo>
                      <a:pt x="74" y="59"/>
                    </a:lnTo>
                    <a:lnTo>
                      <a:pt x="67" y="59"/>
                    </a:lnTo>
                    <a:lnTo>
                      <a:pt x="63" y="56"/>
                    </a:lnTo>
                    <a:lnTo>
                      <a:pt x="63" y="52"/>
                    </a:lnTo>
                    <a:lnTo>
                      <a:pt x="63" y="52"/>
                    </a:lnTo>
                    <a:lnTo>
                      <a:pt x="67" y="49"/>
                    </a:lnTo>
                    <a:lnTo>
                      <a:pt x="70" y="42"/>
                    </a:lnTo>
                    <a:lnTo>
                      <a:pt x="74" y="38"/>
                    </a:lnTo>
                    <a:lnTo>
                      <a:pt x="81" y="38"/>
                    </a:lnTo>
                    <a:lnTo>
                      <a:pt x="81" y="38"/>
                    </a:lnTo>
                    <a:lnTo>
                      <a:pt x="81" y="35"/>
                    </a:lnTo>
                    <a:lnTo>
                      <a:pt x="81" y="28"/>
                    </a:lnTo>
                    <a:lnTo>
                      <a:pt x="84" y="24"/>
                    </a:lnTo>
                    <a:lnTo>
                      <a:pt x="81" y="17"/>
                    </a:lnTo>
                    <a:lnTo>
                      <a:pt x="81" y="14"/>
                    </a:lnTo>
                    <a:lnTo>
                      <a:pt x="77" y="1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63" y="3"/>
                    </a:lnTo>
                    <a:lnTo>
                      <a:pt x="56" y="3"/>
                    </a:lnTo>
                    <a:lnTo>
                      <a:pt x="49" y="7"/>
                    </a:lnTo>
                    <a:lnTo>
                      <a:pt x="49" y="7"/>
                    </a:lnTo>
                    <a:lnTo>
                      <a:pt x="42" y="3"/>
                    </a:lnTo>
                    <a:lnTo>
                      <a:pt x="39" y="3"/>
                    </a:lnTo>
                    <a:lnTo>
                      <a:pt x="31" y="3"/>
                    </a:lnTo>
                    <a:lnTo>
                      <a:pt x="28" y="3"/>
                    </a:lnTo>
                    <a:lnTo>
                      <a:pt x="21" y="7"/>
                    </a:lnTo>
                    <a:lnTo>
                      <a:pt x="21" y="14"/>
                    </a:lnTo>
                    <a:lnTo>
                      <a:pt x="21" y="17"/>
                    </a:lnTo>
                    <a:lnTo>
                      <a:pt x="21" y="21"/>
                    </a:lnTo>
                    <a:lnTo>
                      <a:pt x="21" y="28"/>
                    </a:lnTo>
                    <a:lnTo>
                      <a:pt x="21" y="35"/>
                    </a:lnTo>
                    <a:lnTo>
                      <a:pt x="28" y="38"/>
                    </a:lnTo>
                    <a:lnTo>
                      <a:pt x="28" y="42"/>
                    </a:lnTo>
                    <a:lnTo>
                      <a:pt x="31" y="45"/>
                    </a:lnTo>
                    <a:lnTo>
                      <a:pt x="35" y="49"/>
                    </a:lnTo>
                    <a:lnTo>
                      <a:pt x="35" y="52"/>
                    </a:lnTo>
                    <a:lnTo>
                      <a:pt x="31" y="59"/>
                    </a:lnTo>
                    <a:lnTo>
                      <a:pt x="28" y="63"/>
                    </a:lnTo>
                    <a:lnTo>
                      <a:pt x="28" y="63"/>
                    </a:lnTo>
                    <a:lnTo>
                      <a:pt x="24" y="59"/>
                    </a:lnTo>
                    <a:lnTo>
                      <a:pt x="17" y="56"/>
                    </a:lnTo>
                    <a:lnTo>
                      <a:pt x="14" y="49"/>
                    </a:lnTo>
                    <a:lnTo>
                      <a:pt x="14" y="49"/>
                    </a:lnTo>
                    <a:lnTo>
                      <a:pt x="10" y="49"/>
                    </a:lnTo>
                    <a:lnTo>
                      <a:pt x="7" y="49"/>
                    </a:lnTo>
                    <a:lnTo>
                      <a:pt x="3" y="49"/>
                    </a:lnTo>
                    <a:lnTo>
                      <a:pt x="0" y="49"/>
                    </a:lnTo>
                    <a:lnTo>
                      <a:pt x="0" y="52"/>
                    </a:lnTo>
                    <a:lnTo>
                      <a:pt x="0" y="56"/>
                    </a:lnTo>
                    <a:lnTo>
                      <a:pt x="0" y="67"/>
                    </a:lnTo>
                    <a:lnTo>
                      <a:pt x="0" y="67"/>
                    </a:lnTo>
                    <a:lnTo>
                      <a:pt x="3" y="74"/>
                    </a:lnTo>
                    <a:lnTo>
                      <a:pt x="3" y="77"/>
                    </a:lnTo>
                    <a:lnTo>
                      <a:pt x="7" y="84"/>
                    </a:lnTo>
                    <a:lnTo>
                      <a:pt x="14" y="88"/>
                    </a:lnTo>
                    <a:lnTo>
                      <a:pt x="21" y="91"/>
                    </a:lnTo>
                    <a:lnTo>
                      <a:pt x="21" y="95"/>
                    </a:lnTo>
                    <a:lnTo>
                      <a:pt x="28" y="98"/>
                    </a:lnTo>
                    <a:lnTo>
                      <a:pt x="31" y="109"/>
                    </a:lnTo>
                    <a:lnTo>
                      <a:pt x="31" y="109"/>
                    </a:lnTo>
                    <a:lnTo>
                      <a:pt x="35" y="112"/>
                    </a:lnTo>
                    <a:lnTo>
                      <a:pt x="35" y="119"/>
                    </a:lnTo>
                    <a:lnTo>
                      <a:pt x="39" y="123"/>
                    </a:lnTo>
                    <a:lnTo>
                      <a:pt x="42" y="126"/>
                    </a:lnTo>
                    <a:lnTo>
                      <a:pt x="49" y="130"/>
                    </a:lnTo>
                    <a:lnTo>
                      <a:pt x="56" y="130"/>
                    </a:lnTo>
                    <a:lnTo>
                      <a:pt x="67" y="126"/>
                    </a:lnTo>
                    <a:lnTo>
                      <a:pt x="67" y="126"/>
                    </a:lnTo>
                    <a:lnTo>
                      <a:pt x="74" y="126"/>
                    </a:lnTo>
                    <a:lnTo>
                      <a:pt x="77" y="123"/>
                    </a:lnTo>
                    <a:lnTo>
                      <a:pt x="84" y="116"/>
                    </a:lnTo>
                    <a:lnTo>
                      <a:pt x="88" y="112"/>
                    </a:lnTo>
                    <a:lnTo>
                      <a:pt x="88" y="109"/>
                    </a:lnTo>
                    <a:lnTo>
                      <a:pt x="88" y="102"/>
                    </a:lnTo>
                    <a:lnTo>
                      <a:pt x="88" y="95"/>
                    </a:lnTo>
                    <a:lnTo>
                      <a:pt x="88" y="84"/>
                    </a:lnTo>
                    <a:lnTo>
                      <a:pt x="84" y="77"/>
                    </a:lnTo>
                    <a:lnTo>
                      <a:pt x="84" y="7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57" name="Freeform 351"/>
              <p:cNvSpPr>
                <a:spLocks/>
              </p:cNvSpPr>
              <p:nvPr userDrawn="1"/>
            </p:nvSpPr>
            <p:spPr bwMode="gray">
              <a:xfrm>
                <a:off x="1121" y="-2568"/>
                <a:ext cx="72" cy="121"/>
              </a:xfrm>
              <a:custGeom>
                <a:avLst/>
                <a:gdLst>
                  <a:gd name="T0" fmla="*/ 57 w 71"/>
                  <a:gd name="T1" fmla="*/ 7 h 112"/>
                  <a:gd name="T2" fmla="*/ 50 w 71"/>
                  <a:gd name="T3" fmla="*/ 7 h 112"/>
                  <a:gd name="T4" fmla="*/ 39 w 71"/>
                  <a:gd name="T5" fmla="*/ 3 h 112"/>
                  <a:gd name="T6" fmla="*/ 35 w 71"/>
                  <a:gd name="T7" fmla="*/ 0 h 112"/>
                  <a:gd name="T8" fmla="*/ 25 w 71"/>
                  <a:gd name="T9" fmla="*/ 0 h 112"/>
                  <a:gd name="T10" fmla="*/ 21 w 71"/>
                  <a:gd name="T11" fmla="*/ 3 h 112"/>
                  <a:gd name="T12" fmla="*/ 21 w 71"/>
                  <a:gd name="T13" fmla="*/ 0 h 112"/>
                  <a:gd name="T14" fmla="*/ 14 w 71"/>
                  <a:gd name="T15" fmla="*/ 3 h 112"/>
                  <a:gd name="T16" fmla="*/ 7 w 71"/>
                  <a:gd name="T17" fmla="*/ 14 h 112"/>
                  <a:gd name="T18" fmla="*/ 7 w 71"/>
                  <a:gd name="T19" fmla="*/ 21 h 112"/>
                  <a:gd name="T20" fmla="*/ 0 w 71"/>
                  <a:gd name="T21" fmla="*/ 31 h 112"/>
                  <a:gd name="T22" fmla="*/ 4 w 71"/>
                  <a:gd name="T23" fmla="*/ 35 h 112"/>
                  <a:gd name="T24" fmla="*/ 4 w 71"/>
                  <a:gd name="T25" fmla="*/ 42 h 112"/>
                  <a:gd name="T26" fmla="*/ 4 w 71"/>
                  <a:gd name="T27" fmla="*/ 49 h 112"/>
                  <a:gd name="T28" fmla="*/ 0 w 71"/>
                  <a:gd name="T29" fmla="*/ 56 h 112"/>
                  <a:gd name="T30" fmla="*/ 7 w 71"/>
                  <a:gd name="T31" fmla="*/ 77 h 112"/>
                  <a:gd name="T32" fmla="*/ 11 w 71"/>
                  <a:gd name="T33" fmla="*/ 109 h 112"/>
                  <a:gd name="T34" fmla="*/ 14 w 71"/>
                  <a:gd name="T35" fmla="*/ 112 h 112"/>
                  <a:gd name="T36" fmla="*/ 25 w 71"/>
                  <a:gd name="T37" fmla="*/ 109 h 112"/>
                  <a:gd name="T38" fmla="*/ 28 w 71"/>
                  <a:gd name="T39" fmla="*/ 95 h 112"/>
                  <a:gd name="T40" fmla="*/ 25 w 71"/>
                  <a:gd name="T41" fmla="*/ 91 h 112"/>
                  <a:gd name="T42" fmla="*/ 25 w 71"/>
                  <a:gd name="T43" fmla="*/ 81 h 112"/>
                  <a:gd name="T44" fmla="*/ 25 w 71"/>
                  <a:gd name="T45" fmla="*/ 74 h 112"/>
                  <a:gd name="T46" fmla="*/ 35 w 71"/>
                  <a:gd name="T47" fmla="*/ 70 h 112"/>
                  <a:gd name="T48" fmla="*/ 43 w 71"/>
                  <a:gd name="T49" fmla="*/ 70 h 112"/>
                  <a:gd name="T50" fmla="*/ 53 w 71"/>
                  <a:gd name="T51" fmla="*/ 63 h 112"/>
                  <a:gd name="T52" fmla="*/ 57 w 71"/>
                  <a:gd name="T53" fmla="*/ 53 h 112"/>
                  <a:gd name="T54" fmla="*/ 64 w 71"/>
                  <a:gd name="T55" fmla="*/ 42 h 112"/>
                  <a:gd name="T56" fmla="*/ 67 w 71"/>
                  <a:gd name="T57" fmla="*/ 24 h 112"/>
                  <a:gd name="T58" fmla="*/ 71 w 71"/>
                  <a:gd name="T59" fmla="*/ 21 h 112"/>
                  <a:gd name="T60" fmla="*/ 71 w 71"/>
                  <a:gd name="T61" fmla="*/ 14 h 112"/>
                  <a:gd name="T62" fmla="*/ 67 w 71"/>
                  <a:gd name="T63" fmla="*/ 7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71" h="112">
                    <a:moveTo>
                      <a:pt x="60" y="7"/>
                    </a:moveTo>
                    <a:lnTo>
                      <a:pt x="57" y="7"/>
                    </a:lnTo>
                    <a:lnTo>
                      <a:pt x="53" y="7"/>
                    </a:lnTo>
                    <a:lnTo>
                      <a:pt x="50" y="7"/>
                    </a:lnTo>
                    <a:lnTo>
                      <a:pt x="43" y="7"/>
                    </a:lnTo>
                    <a:lnTo>
                      <a:pt x="39" y="3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28" y="0"/>
                    </a:lnTo>
                    <a:lnTo>
                      <a:pt x="25" y="0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1" y="0"/>
                    </a:lnTo>
                    <a:lnTo>
                      <a:pt x="18" y="0"/>
                    </a:lnTo>
                    <a:lnTo>
                      <a:pt x="14" y="3"/>
                    </a:lnTo>
                    <a:lnTo>
                      <a:pt x="11" y="7"/>
                    </a:lnTo>
                    <a:lnTo>
                      <a:pt x="7" y="14"/>
                    </a:lnTo>
                    <a:lnTo>
                      <a:pt x="7" y="17"/>
                    </a:lnTo>
                    <a:lnTo>
                      <a:pt x="7" y="21"/>
                    </a:lnTo>
                    <a:lnTo>
                      <a:pt x="4" y="28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4" y="35"/>
                    </a:lnTo>
                    <a:lnTo>
                      <a:pt x="4" y="38"/>
                    </a:lnTo>
                    <a:lnTo>
                      <a:pt x="4" y="42"/>
                    </a:lnTo>
                    <a:lnTo>
                      <a:pt x="4" y="49"/>
                    </a:lnTo>
                    <a:lnTo>
                      <a:pt x="4" y="49"/>
                    </a:lnTo>
                    <a:lnTo>
                      <a:pt x="0" y="53"/>
                    </a:lnTo>
                    <a:lnTo>
                      <a:pt x="0" y="56"/>
                    </a:lnTo>
                    <a:lnTo>
                      <a:pt x="4" y="67"/>
                    </a:lnTo>
                    <a:lnTo>
                      <a:pt x="7" y="77"/>
                    </a:lnTo>
                    <a:lnTo>
                      <a:pt x="7" y="109"/>
                    </a:lnTo>
                    <a:lnTo>
                      <a:pt x="11" y="109"/>
                    </a:lnTo>
                    <a:lnTo>
                      <a:pt x="11" y="112"/>
                    </a:lnTo>
                    <a:lnTo>
                      <a:pt x="14" y="112"/>
                    </a:lnTo>
                    <a:lnTo>
                      <a:pt x="18" y="112"/>
                    </a:lnTo>
                    <a:lnTo>
                      <a:pt x="25" y="109"/>
                    </a:lnTo>
                    <a:lnTo>
                      <a:pt x="25" y="102"/>
                    </a:lnTo>
                    <a:lnTo>
                      <a:pt x="28" y="95"/>
                    </a:lnTo>
                    <a:lnTo>
                      <a:pt x="25" y="95"/>
                    </a:lnTo>
                    <a:lnTo>
                      <a:pt x="25" y="91"/>
                    </a:lnTo>
                    <a:lnTo>
                      <a:pt x="25" y="88"/>
                    </a:lnTo>
                    <a:lnTo>
                      <a:pt x="25" y="81"/>
                    </a:lnTo>
                    <a:lnTo>
                      <a:pt x="25" y="77"/>
                    </a:lnTo>
                    <a:lnTo>
                      <a:pt x="25" y="74"/>
                    </a:lnTo>
                    <a:lnTo>
                      <a:pt x="28" y="70"/>
                    </a:lnTo>
                    <a:lnTo>
                      <a:pt x="35" y="70"/>
                    </a:lnTo>
                    <a:lnTo>
                      <a:pt x="39" y="70"/>
                    </a:lnTo>
                    <a:lnTo>
                      <a:pt x="43" y="70"/>
                    </a:lnTo>
                    <a:lnTo>
                      <a:pt x="46" y="67"/>
                    </a:lnTo>
                    <a:lnTo>
                      <a:pt x="53" y="63"/>
                    </a:lnTo>
                    <a:lnTo>
                      <a:pt x="57" y="53"/>
                    </a:lnTo>
                    <a:lnTo>
                      <a:pt x="57" y="53"/>
                    </a:lnTo>
                    <a:lnTo>
                      <a:pt x="60" y="49"/>
                    </a:lnTo>
                    <a:lnTo>
                      <a:pt x="64" y="42"/>
                    </a:lnTo>
                    <a:lnTo>
                      <a:pt x="67" y="35"/>
                    </a:lnTo>
                    <a:lnTo>
                      <a:pt x="67" y="24"/>
                    </a:lnTo>
                    <a:lnTo>
                      <a:pt x="67" y="24"/>
                    </a:lnTo>
                    <a:lnTo>
                      <a:pt x="71" y="21"/>
                    </a:lnTo>
                    <a:lnTo>
                      <a:pt x="71" y="17"/>
                    </a:lnTo>
                    <a:lnTo>
                      <a:pt x="71" y="14"/>
                    </a:lnTo>
                    <a:lnTo>
                      <a:pt x="71" y="10"/>
                    </a:lnTo>
                    <a:lnTo>
                      <a:pt x="67" y="7"/>
                    </a:lnTo>
                    <a:lnTo>
                      <a:pt x="6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58" name="Freeform 352"/>
              <p:cNvSpPr>
                <a:spLocks/>
              </p:cNvSpPr>
              <p:nvPr userDrawn="1"/>
            </p:nvSpPr>
            <p:spPr bwMode="gray">
              <a:xfrm>
                <a:off x="698" y="-2596"/>
                <a:ext cx="110" cy="119"/>
              </a:xfrm>
              <a:custGeom>
                <a:avLst/>
                <a:gdLst>
                  <a:gd name="T0" fmla="*/ 8 w 110"/>
                  <a:gd name="T1" fmla="*/ 98 h 119"/>
                  <a:gd name="T2" fmla="*/ 15 w 110"/>
                  <a:gd name="T3" fmla="*/ 105 h 119"/>
                  <a:gd name="T4" fmla="*/ 18 w 110"/>
                  <a:gd name="T5" fmla="*/ 116 h 119"/>
                  <a:gd name="T6" fmla="*/ 22 w 110"/>
                  <a:gd name="T7" fmla="*/ 119 h 119"/>
                  <a:gd name="T8" fmla="*/ 32 w 110"/>
                  <a:gd name="T9" fmla="*/ 119 h 119"/>
                  <a:gd name="T10" fmla="*/ 36 w 110"/>
                  <a:gd name="T11" fmla="*/ 112 h 119"/>
                  <a:gd name="T12" fmla="*/ 39 w 110"/>
                  <a:gd name="T13" fmla="*/ 109 h 119"/>
                  <a:gd name="T14" fmla="*/ 50 w 110"/>
                  <a:gd name="T15" fmla="*/ 109 h 119"/>
                  <a:gd name="T16" fmla="*/ 53 w 110"/>
                  <a:gd name="T17" fmla="*/ 109 h 119"/>
                  <a:gd name="T18" fmla="*/ 57 w 110"/>
                  <a:gd name="T19" fmla="*/ 102 h 119"/>
                  <a:gd name="T20" fmla="*/ 60 w 110"/>
                  <a:gd name="T21" fmla="*/ 95 h 119"/>
                  <a:gd name="T22" fmla="*/ 64 w 110"/>
                  <a:gd name="T23" fmla="*/ 81 h 119"/>
                  <a:gd name="T24" fmla="*/ 71 w 110"/>
                  <a:gd name="T25" fmla="*/ 63 h 119"/>
                  <a:gd name="T26" fmla="*/ 89 w 110"/>
                  <a:gd name="T27" fmla="*/ 49 h 119"/>
                  <a:gd name="T28" fmla="*/ 110 w 110"/>
                  <a:gd name="T29" fmla="*/ 31 h 119"/>
                  <a:gd name="T30" fmla="*/ 106 w 110"/>
                  <a:gd name="T31" fmla="*/ 31 h 119"/>
                  <a:gd name="T32" fmla="*/ 96 w 110"/>
                  <a:gd name="T33" fmla="*/ 21 h 119"/>
                  <a:gd name="T34" fmla="*/ 92 w 110"/>
                  <a:gd name="T35" fmla="*/ 17 h 119"/>
                  <a:gd name="T36" fmla="*/ 85 w 110"/>
                  <a:gd name="T37" fmla="*/ 10 h 119"/>
                  <a:gd name="T38" fmla="*/ 78 w 110"/>
                  <a:gd name="T39" fmla="*/ 17 h 119"/>
                  <a:gd name="T40" fmla="*/ 74 w 110"/>
                  <a:gd name="T41" fmla="*/ 21 h 119"/>
                  <a:gd name="T42" fmla="*/ 71 w 110"/>
                  <a:gd name="T43" fmla="*/ 21 h 119"/>
                  <a:gd name="T44" fmla="*/ 67 w 110"/>
                  <a:gd name="T45" fmla="*/ 14 h 119"/>
                  <a:gd name="T46" fmla="*/ 64 w 110"/>
                  <a:gd name="T47" fmla="*/ 7 h 119"/>
                  <a:gd name="T48" fmla="*/ 57 w 110"/>
                  <a:gd name="T49" fmla="*/ 7 h 119"/>
                  <a:gd name="T50" fmla="*/ 46 w 110"/>
                  <a:gd name="T51" fmla="*/ 7 h 119"/>
                  <a:gd name="T52" fmla="*/ 46 w 110"/>
                  <a:gd name="T53" fmla="*/ 7 h 119"/>
                  <a:gd name="T54" fmla="*/ 50 w 110"/>
                  <a:gd name="T55" fmla="*/ 0 h 119"/>
                  <a:gd name="T56" fmla="*/ 43 w 110"/>
                  <a:gd name="T57" fmla="*/ 0 h 119"/>
                  <a:gd name="T58" fmla="*/ 29 w 110"/>
                  <a:gd name="T59" fmla="*/ 3 h 119"/>
                  <a:gd name="T60" fmla="*/ 29 w 110"/>
                  <a:gd name="T61" fmla="*/ 7 h 119"/>
                  <a:gd name="T62" fmla="*/ 25 w 110"/>
                  <a:gd name="T63" fmla="*/ 7 h 119"/>
                  <a:gd name="T64" fmla="*/ 18 w 110"/>
                  <a:gd name="T65" fmla="*/ 7 h 119"/>
                  <a:gd name="T66" fmla="*/ 15 w 110"/>
                  <a:gd name="T67" fmla="*/ 17 h 119"/>
                  <a:gd name="T68" fmla="*/ 18 w 110"/>
                  <a:gd name="T69" fmla="*/ 24 h 119"/>
                  <a:gd name="T70" fmla="*/ 18 w 110"/>
                  <a:gd name="T71" fmla="*/ 31 h 119"/>
                  <a:gd name="T72" fmla="*/ 18 w 110"/>
                  <a:gd name="T73" fmla="*/ 38 h 119"/>
                  <a:gd name="T74" fmla="*/ 15 w 110"/>
                  <a:gd name="T75" fmla="*/ 45 h 119"/>
                  <a:gd name="T76" fmla="*/ 8 w 110"/>
                  <a:gd name="T77" fmla="*/ 63 h 119"/>
                  <a:gd name="T78" fmla="*/ 4 w 110"/>
                  <a:gd name="T79" fmla="*/ 84 h 119"/>
                  <a:gd name="T80" fmla="*/ 0 w 110"/>
                  <a:gd name="T81" fmla="*/ 88 h 119"/>
                  <a:gd name="T82" fmla="*/ 4 w 110"/>
                  <a:gd name="T83" fmla="*/ 95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10" h="119">
                    <a:moveTo>
                      <a:pt x="4" y="95"/>
                    </a:moveTo>
                    <a:lnTo>
                      <a:pt x="8" y="98"/>
                    </a:lnTo>
                    <a:lnTo>
                      <a:pt x="11" y="102"/>
                    </a:lnTo>
                    <a:lnTo>
                      <a:pt x="15" y="105"/>
                    </a:lnTo>
                    <a:lnTo>
                      <a:pt x="15" y="112"/>
                    </a:lnTo>
                    <a:lnTo>
                      <a:pt x="18" y="116"/>
                    </a:lnTo>
                    <a:lnTo>
                      <a:pt x="18" y="116"/>
                    </a:lnTo>
                    <a:lnTo>
                      <a:pt x="22" y="119"/>
                    </a:lnTo>
                    <a:lnTo>
                      <a:pt x="29" y="119"/>
                    </a:lnTo>
                    <a:lnTo>
                      <a:pt x="32" y="119"/>
                    </a:lnTo>
                    <a:lnTo>
                      <a:pt x="36" y="112"/>
                    </a:lnTo>
                    <a:lnTo>
                      <a:pt x="36" y="112"/>
                    </a:lnTo>
                    <a:lnTo>
                      <a:pt x="36" y="112"/>
                    </a:lnTo>
                    <a:lnTo>
                      <a:pt x="39" y="109"/>
                    </a:lnTo>
                    <a:lnTo>
                      <a:pt x="43" y="109"/>
                    </a:lnTo>
                    <a:lnTo>
                      <a:pt x="50" y="109"/>
                    </a:lnTo>
                    <a:lnTo>
                      <a:pt x="50" y="109"/>
                    </a:lnTo>
                    <a:lnTo>
                      <a:pt x="53" y="109"/>
                    </a:lnTo>
                    <a:lnTo>
                      <a:pt x="57" y="109"/>
                    </a:lnTo>
                    <a:lnTo>
                      <a:pt x="57" y="102"/>
                    </a:lnTo>
                    <a:lnTo>
                      <a:pt x="57" y="95"/>
                    </a:lnTo>
                    <a:lnTo>
                      <a:pt x="60" y="95"/>
                    </a:lnTo>
                    <a:lnTo>
                      <a:pt x="60" y="88"/>
                    </a:lnTo>
                    <a:lnTo>
                      <a:pt x="64" y="81"/>
                    </a:lnTo>
                    <a:lnTo>
                      <a:pt x="67" y="73"/>
                    </a:lnTo>
                    <a:lnTo>
                      <a:pt x="71" y="63"/>
                    </a:lnTo>
                    <a:lnTo>
                      <a:pt x="78" y="56"/>
                    </a:lnTo>
                    <a:lnTo>
                      <a:pt x="89" y="49"/>
                    </a:lnTo>
                    <a:lnTo>
                      <a:pt x="110" y="38"/>
                    </a:lnTo>
                    <a:lnTo>
                      <a:pt x="110" y="31"/>
                    </a:lnTo>
                    <a:lnTo>
                      <a:pt x="110" y="31"/>
                    </a:lnTo>
                    <a:lnTo>
                      <a:pt x="106" y="31"/>
                    </a:lnTo>
                    <a:lnTo>
                      <a:pt x="103" y="28"/>
                    </a:lnTo>
                    <a:lnTo>
                      <a:pt x="96" y="21"/>
                    </a:lnTo>
                    <a:lnTo>
                      <a:pt x="92" y="17"/>
                    </a:lnTo>
                    <a:lnTo>
                      <a:pt x="92" y="17"/>
                    </a:lnTo>
                    <a:lnTo>
                      <a:pt x="89" y="14"/>
                    </a:lnTo>
                    <a:lnTo>
                      <a:pt x="85" y="10"/>
                    </a:lnTo>
                    <a:lnTo>
                      <a:pt x="82" y="14"/>
                    </a:lnTo>
                    <a:lnTo>
                      <a:pt x="78" y="17"/>
                    </a:lnTo>
                    <a:lnTo>
                      <a:pt x="74" y="21"/>
                    </a:lnTo>
                    <a:lnTo>
                      <a:pt x="74" y="21"/>
                    </a:lnTo>
                    <a:lnTo>
                      <a:pt x="71" y="21"/>
                    </a:lnTo>
                    <a:lnTo>
                      <a:pt x="71" y="21"/>
                    </a:lnTo>
                    <a:lnTo>
                      <a:pt x="71" y="17"/>
                    </a:lnTo>
                    <a:lnTo>
                      <a:pt x="67" y="14"/>
                    </a:lnTo>
                    <a:lnTo>
                      <a:pt x="67" y="10"/>
                    </a:lnTo>
                    <a:lnTo>
                      <a:pt x="64" y="7"/>
                    </a:lnTo>
                    <a:lnTo>
                      <a:pt x="60" y="7"/>
                    </a:lnTo>
                    <a:lnTo>
                      <a:pt x="57" y="7"/>
                    </a:lnTo>
                    <a:lnTo>
                      <a:pt x="53" y="10"/>
                    </a:lnTo>
                    <a:lnTo>
                      <a:pt x="46" y="7"/>
                    </a:lnTo>
                    <a:lnTo>
                      <a:pt x="46" y="7"/>
                    </a:lnTo>
                    <a:lnTo>
                      <a:pt x="46" y="7"/>
                    </a:lnTo>
                    <a:lnTo>
                      <a:pt x="50" y="3"/>
                    </a:lnTo>
                    <a:lnTo>
                      <a:pt x="50" y="0"/>
                    </a:lnTo>
                    <a:lnTo>
                      <a:pt x="46" y="0"/>
                    </a:lnTo>
                    <a:lnTo>
                      <a:pt x="43" y="0"/>
                    </a:lnTo>
                    <a:lnTo>
                      <a:pt x="32" y="0"/>
                    </a:lnTo>
                    <a:lnTo>
                      <a:pt x="29" y="3"/>
                    </a:lnTo>
                    <a:lnTo>
                      <a:pt x="29" y="7"/>
                    </a:lnTo>
                    <a:lnTo>
                      <a:pt x="29" y="7"/>
                    </a:lnTo>
                    <a:lnTo>
                      <a:pt x="25" y="7"/>
                    </a:lnTo>
                    <a:lnTo>
                      <a:pt x="25" y="7"/>
                    </a:lnTo>
                    <a:lnTo>
                      <a:pt x="22" y="7"/>
                    </a:lnTo>
                    <a:lnTo>
                      <a:pt x="18" y="7"/>
                    </a:lnTo>
                    <a:lnTo>
                      <a:pt x="18" y="10"/>
                    </a:lnTo>
                    <a:lnTo>
                      <a:pt x="15" y="17"/>
                    </a:lnTo>
                    <a:lnTo>
                      <a:pt x="15" y="24"/>
                    </a:lnTo>
                    <a:lnTo>
                      <a:pt x="18" y="24"/>
                    </a:lnTo>
                    <a:lnTo>
                      <a:pt x="18" y="28"/>
                    </a:lnTo>
                    <a:lnTo>
                      <a:pt x="18" y="31"/>
                    </a:lnTo>
                    <a:lnTo>
                      <a:pt x="18" y="35"/>
                    </a:lnTo>
                    <a:lnTo>
                      <a:pt x="18" y="38"/>
                    </a:lnTo>
                    <a:lnTo>
                      <a:pt x="18" y="42"/>
                    </a:lnTo>
                    <a:lnTo>
                      <a:pt x="15" y="45"/>
                    </a:lnTo>
                    <a:lnTo>
                      <a:pt x="11" y="52"/>
                    </a:lnTo>
                    <a:lnTo>
                      <a:pt x="8" y="63"/>
                    </a:lnTo>
                    <a:lnTo>
                      <a:pt x="4" y="81"/>
                    </a:lnTo>
                    <a:lnTo>
                      <a:pt x="4" y="84"/>
                    </a:lnTo>
                    <a:lnTo>
                      <a:pt x="0" y="84"/>
                    </a:lnTo>
                    <a:lnTo>
                      <a:pt x="0" y="88"/>
                    </a:lnTo>
                    <a:lnTo>
                      <a:pt x="0" y="91"/>
                    </a:lnTo>
                    <a:lnTo>
                      <a:pt x="4" y="9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59" name="Freeform 353"/>
              <p:cNvSpPr>
                <a:spLocks/>
              </p:cNvSpPr>
              <p:nvPr userDrawn="1"/>
            </p:nvSpPr>
            <p:spPr bwMode="gray">
              <a:xfrm>
                <a:off x="758" y="-2540"/>
                <a:ext cx="243" cy="197"/>
              </a:xfrm>
              <a:custGeom>
                <a:avLst/>
                <a:gdLst>
                  <a:gd name="T0" fmla="*/ 219 w 243"/>
                  <a:gd name="T1" fmla="*/ 151 h 197"/>
                  <a:gd name="T2" fmla="*/ 240 w 243"/>
                  <a:gd name="T3" fmla="*/ 151 h 197"/>
                  <a:gd name="T4" fmla="*/ 243 w 243"/>
                  <a:gd name="T5" fmla="*/ 148 h 197"/>
                  <a:gd name="T6" fmla="*/ 240 w 243"/>
                  <a:gd name="T7" fmla="*/ 134 h 197"/>
                  <a:gd name="T8" fmla="*/ 222 w 243"/>
                  <a:gd name="T9" fmla="*/ 127 h 197"/>
                  <a:gd name="T10" fmla="*/ 198 w 243"/>
                  <a:gd name="T11" fmla="*/ 120 h 197"/>
                  <a:gd name="T12" fmla="*/ 184 w 243"/>
                  <a:gd name="T13" fmla="*/ 84 h 197"/>
                  <a:gd name="T14" fmla="*/ 180 w 243"/>
                  <a:gd name="T15" fmla="*/ 49 h 197"/>
                  <a:gd name="T16" fmla="*/ 177 w 243"/>
                  <a:gd name="T17" fmla="*/ 28 h 197"/>
                  <a:gd name="T18" fmla="*/ 159 w 243"/>
                  <a:gd name="T19" fmla="*/ 21 h 197"/>
                  <a:gd name="T20" fmla="*/ 148 w 243"/>
                  <a:gd name="T21" fmla="*/ 32 h 197"/>
                  <a:gd name="T22" fmla="*/ 134 w 243"/>
                  <a:gd name="T23" fmla="*/ 25 h 197"/>
                  <a:gd name="T24" fmla="*/ 127 w 243"/>
                  <a:gd name="T25" fmla="*/ 17 h 197"/>
                  <a:gd name="T26" fmla="*/ 117 w 243"/>
                  <a:gd name="T27" fmla="*/ 28 h 197"/>
                  <a:gd name="T28" fmla="*/ 106 w 243"/>
                  <a:gd name="T29" fmla="*/ 32 h 197"/>
                  <a:gd name="T30" fmla="*/ 96 w 243"/>
                  <a:gd name="T31" fmla="*/ 14 h 197"/>
                  <a:gd name="T32" fmla="*/ 85 w 243"/>
                  <a:gd name="T33" fmla="*/ 7 h 197"/>
                  <a:gd name="T34" fmla="*/ 85 w 243"/>
                  <a:gd name="T35" fmla="*/ 25 h 197"/>
                  <a:gd name="T36" fmla="*/ 78 w 243"/>
                  <a:gd name="T37" fmla="*/ 39 h 197"/>
                  <a:gd name="T38" fmla="*/ 67 w 243"/>
                  <a:gd name="T39" fmla="*/ 28 h 197"/>
                  <a:gd name="T40" fmla="*/ 67 w 243"/>
                  <a:gd name="T41" fmla="*/ 10 h 197"/>
                  <a:gd name="T42" fmla="*/ 67 w 243"/>
                  <a:gd name="T43" fmla="*/ 7 h 197"/>
                  <a:gd name="T44" fmla="*/ 57 w 243"/>
                  <a:gd name="T45" fmla="*/ 0 h 197"/>
                  <a:gd name="T46" fmla="*/ 39 w 243"/>
                  <a:gd name="T47" fmla="*/ 10 h 197"/>
                  <a:gd name="T48" fmla="*/ 14 w 243"/>
                  <a:gd name="T49" fmla="*/ 25 h 197"/>
                  <a:gd name="T50" fmla="*/ 7 w 243"/>
                  <a:gd name="T51" fmla="*/ 39 h 197"/>
                  <a:gd name="T52" fmla="*/ 4 w 243"/>
                  <a:gd name="T53" fmla="*/ 56 h 197"/>
                  <a:gd name="T54" fmla="*/ 0 w 243"/>
                  <a:gd name="T55" fmla="*/ 63 h 197"/>
                  <a:gd name="T56" fmla="*/ 0 w 243"/>
                  <a:gd name="T57" fmla="*/ 74 h 197"/>
                  <a:gd name="T58" fmla="*/ 25 w 243"/>
                  <a:gd name="T59" fmla="*/ 81 h 197"/>
                  <a:gd name="T60" fmla="*/ 39 w 243"/>
                  <a:gd name="T61" fmla="*/ 81 h 197"/>
                  <a:gd name="T62" fmla="*/ 46 w 243"/>
                  <a:gd name="T63" fmla="*/ 77 h 197"/>
                  <a:gd name="T64" fmla="*/ 46 w 243"/>
                  <a:gd name="T65" fmla="*/ 88 h 197"/>
                  <a:gd name="T66" fmla="*/ 29 w 243"/>
                  <a:gd name="T67" fmla="*/ 95 h 197"/>
                  <a:gd name="T68" fmla="*/ 22 w 243"/>
                  <a:gd name="T69" fmla="*/ 91 h 197"/>
                  <a:gd name="T70" fmla="*/ 11 w 243"/>
                  <a:gd name="T71" fmla="*/ 95 h 197"/>
                  <a:gd name="T72" fmla="*/ 7 w 243"/>
                  <a:gd name="T73" fmla="*/ 106 h 197"/>
                  <a:gd name="T74" fmla="*/ 25 w 243"/>
                  <a:gd name="T75" fmla="*/ 113 h 197"/>
                  <a:gd name="T76" fmla="*/ 46 w 243"/>
                  <a:gd name="T77" fmla="*/ 113 h 197"/>
                  <a:gd name="T78" fmla="*/ 74 w 243"/>
                  <a:gd name="T79" fmla="*/ 109 h 197"/>
                  <a:gd name="T80" fmla="*/ 88 w 243"/>
                  <a:gd name="T81" fmla="*/ 120 h 197"/>
                  <a:gd name="T82" fmla="*/ 88 w 243"/>
                  <a:gd name="T83" fmla="*/ 127 h 197"/>
                  <a:gd name="T84" fmla="*/ 85 w 243"/>
                  <a:gd name="T85" fmla="*/ 141 h 197"/>
                  <a:gd name="T86" fmla="*/ 71 w 243"/>
                  <a:gd name="T87" fmla="*/ 137 h 197"/>
                  <a:gd name="T88" fmla="*/ 53 w 243"/>
                  <a:gd name="T89" fmla="*/ 137 h 197"/>
                  <a:gd name="T90" fmla="*/ 39 w 243"/>
                  <a:gd name="T91" fmla="*/ 137 h 197"/>
                  <a:gd name="T92" fmla="*/ 25 w 243"/>
                  <a:gd name="T93" fmla="*/ 141 h 197"/>
                  <a:gd name="T94" fmla="*/ 22 w 243"/>
                  <a:gd name="T95" fmla="*/ 151 h 197"/>
                  <a:gd name="T96" fmla="*/ 32 w 243"/>
                  <a:gd name="T97" fmla="*/ 162 h 197"/>
                  <a:gd name="T98" fmla="*/ 53 w 243"/>
                  <a:gd name="T99" fmla="*/ 173 h 197"/>
                  <a:gd name="T100" fmla="*/ 67 w 243"/>
                  <a:gd name="T101" fmla="*/ 183 h 197"/>
                  <a:gd name="T102" fmla="*/ 81 w 243"/>
                  <a:gd name="T103" fmla="*/ 194 h 197"/>
                  <a:gd name="T104" fmla="*/ 155 w 243"/>
                  <a:gd name="T105" fmla="*/ 173 h 197"/>
                  <a:gd name="T106" fmla="*/ 169 w 243"/>
                  <a:gd name="T107" fmla="*/ 173 h 197"/>
                  <a:gd name="T108" fmla="*/ 187 w 243"/>
                  <a:gd name="T109" fmla="*/ 183 h 197"/>
                  <a:gd name="T110" fmla="*/ 194 w 243"/>
                  <a:gd name="T111" fmla="*/ 180 h 197"/>
                  <a:gd name="T112" fmla="*/ 198 w 243"/>
                  <a:gd name="T113" fmla="*/ 180 h 197"/>
                  <a:gd name="T114" fmla="*/ 212 w 243"/>
                  <a:gd name="T115" fmla="*/ 180 h 197"/>
                  <a:gd name="T116" fmla="*/ 222 w 243"/>
                  <a:gd name="T117" fmla="*/ 173 h 197"/>
                  <a:gd name="T118" fmla="*/ 219 w 243"/>
                  <a:gd name="T119" fmla="*/ 165 h 197"/>
                  <a:gd name="T120" fmla="*/ 208 w 243"/>
                  <a:gd name="T121" fmla="*/ 162 h 197"/>
                  <a:gd name="T122" fmla="*/ 205 w 243"/>
                  <a:gd name="T123" fmla="*/ 158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43" h="197">
                    <a:moveTo>
                      <a:pt x="212" y="155"/>
                    </a:moveTo>
                    <a:lnTo>
                      <a:pt x="212" y="151"/>
                    </a:lnTo>
                    <a:lnTo>
                      <a:pt x="219" y="151"/>
                    </a:lnTo>
                    <a:lnTo>
                      <a:pt x="226" y="151"/>
                    </a:lnTo>
                    <a:lnTo>
                      <a:pt x="233" y="148"/>
                    </a:lnTo>
                    <a:lnTo>
                      <a:pt x="240" y="151"/>
                    </a:lnTo>
                    <a:lnTo>
                      <a:pt x="240" y="151"/>
                    </a:lnTo>
                    <a:lnTo>
                      <a:pt x="240" y="148"/>
                    </a:lnTo>
                    <a:lnTo>
                      <a:pt x="243" y="148"/>
                    </a:lnTo>
                    <a:lnTo>
                      <a:pt x="243" y="144"/>
                    </a:lnTo>
                    <a:lnTo>
                      <a:pt x="243" y="137"/>
                    </a:lnTo>
                    <a:lnTo>
                      <a:pt x="240" y="134"/>
                    </a:lnTo>
                    <a:lnTo>
                      <a:pt x="233" y="130"/>
                    </a:lnTo>
                    <a:lnTo>
                      <a:pt x="229" y="130"/>
                    </a:lnTo>
                    <a:lnTo>
                      <a:pt x="222" y="127"/>
                    </a:lnTo>
                    <a:lnTo>
                      <a:pt x="219" y="123"/>
                    </a:lnTo>
                    <a:lnTo>
                      <a:pt x="208" y="123"/>
                    </a:lnTo>
                    <a:lnTo>
                      <a:pt x="198" y="120"/>
                    </a:lnTo>
                    <a:lnTo>
                      <a:pt x="194" y="116"/>
                    </a:lnTo>
                    <a:lnTo>
                      <a:pt x="187" y="106"/>
                    </a:lnTo>
                    <a:lnTo>
                      <a:pt x="184" y="84"/>
                    </a:lnTo>
                    <a:lnTo>
                      <a:pt x="184" y="56"/>
                    </a:lnTo>
                    <a:lnTo>
                      <a:pt x="184" y="53"/>
                    </a:lnTo>
                    <a:lnTo>
                      <a:pt x="180" y="49"/>
                    </a:lnTo>
                    <a:lnTo>
                      <a:pt x="180" y="42"/>
                    </a:lnTo>
                    <a:lnTo>
                      <a:pt x="177" y="35"/>
                    </a:lnTo>
                    <a:lnTo>
                      <a:pt x="177" y="28"/>
                    </a:lnTo>
                    <a:lnTo>
                      <a:pt x="169" y="25"/>
                    </a:lnTo>
                    <a:lnTo>
                      <a:pt x="166" y="21"/>
                    </a:lnTo>
                    <a:lnTo>
                      <a:pt x="159" y="21"/>
                    </a:lnTo>
                    <a:lnTo>
                      <a:pt x="155" y="21"/>
                    </a:lnTo>
                    <a:lnTo>
                      <a:pt x="152" y="25"/>
                    </a:lnTo>
                    <a:lnTo>
                      <a:pt x="148" y="32"/>
                    </a:lnTo>
                    <a:lnTo>
                      <a:pt x="148" y="39"/>
                    </a:lnTo>
                    <a:lnTo>
                      <a:pt x="145" y="46"/>
                    </a:lnTo>
                    <a:lnTo>
                      <a:pt x="134" y="25"/>
                    </a:lnTo>
                    <a:lnTo>
                      <a:pt x="131" y="25"/>
                    </a:lnTo>
                    <a:lnTo>
                      <a:pt x="131" y="21"/>
                    </a:lnTo>
                    <a:lnTo>
                      <a:pt x="127" y="17"/>
                    </a:lnTo>
                    <a:lnTo>
                      <a:pt x="124" y="17"/>
                    </a:lnTo>
                    <a:lnTo>
                      <a:pt x="120" y="21"/>
                    </a:lnTo>
                    <a:lnTo>
                      <a:pt x="117" y="28"/>
                    </a:lnTo>
                    <a:lnTo>
                      <a:pt x="113" y="32"/>
                    </a:lnTo>
                    <a:lnTo>
                      <a:pt x="110" y="35"/>
                    </a:lnTo>
                    <a:lnTo>
                      <a:pt x="106" y="32"/>
                    </a:lnTo>
                    <a:lnTo>
                      <a:pt x="103" y="28"/>
                    </a:lnTo>
                    <a:lnTo>
                      <a:pt x="99" y="21"/>
                    </a:lnTo>
                    <a:lnTo>
                      <a:pt x="96" y="14"/>
                    </a:lnTo>
                    <a:lnTo>
                      <a:pt x="92" y="10"/>
                    </a:lnTo>
                    <a:lnTo>
                      <a:pt x="88" y="7"/>
                    </a:lnTo>
                    <a:lnTo>
                      <a:pt x="85" y="7"/>
                    </a:lnTo>
                    <a:lnTo>
                      <a:pt x="85" y="14"/>
                    </a:lnTo>
                    <a:lnTo>
                      <a:pt x="85" y="17"/>
                    </a:lnTo>
                    <a:lnTo>
                      <a:pt x="85" y="25"/>
                    </a:lnTo>
                    <a:lnTo>
                      <a:pt x="81" y="32"/>
                    </a:lnTo>
                    <a:lnTo>
                      <a:pt x="81" y="35"/>
                    </a:lnTo>
                    <a:lnTo>
                      <a:pt x="78" y="39"/>
                    </a:lnTo>
                    <a:lnTo>
                      <a:pt x="74" y="35"/>
                    </a:lnTo>
                    <a:lnTo>
                      <a:pt x="67" y="35"/>
                    </a:lnTo>
                    <a:lnTo>
                      <a:pt x="67" y="28"/>
                    </a:lnTo>
                    <a:lnTo>
                      <a:pt x="64" y="25"/>
                    </a:lnTo>
                    <a:lnTo>
                      <a:pt x="67" y="17"/>
                    </a:lnTo>
                    <a:lnTo>
                      <a:pt x="67" y="10"/>
                    </a:lnTo>
                    <a:lnTo>
                      <a:pt x="67" y="7"/>
                    </a:lnTo>
                    <a:lnTo>
                      <a:pt x="67" y="7"/>
                    </a:lnTo>
                    <a:lnTo>
                      <a:pt x="67" y="7"/>
                    </a:lnTo>
                    <a:lnTo>
                      <a:pt x="64" y="3"/>
                    </a:lnTo>
                    <a:lnTo>
                      <a:pt x="60" y="0"/>
                    </a:lnTo>
                    <a:lnTo>
                      <a:pt x="57" y="0"/>
                    </a:lnTo>
                    <a:lnTo>
                      <a:pt x="53" y="3"/>
                    </a:lnTo>
                    <a:lnTo>
                      <a:pt x="46" y="7"/>
                    </a:lnTo>
                    <a:lnTo>
                      <a:pt x="39" y="10"/>
                    </a:lnTo>
                    <a:lnTo>
                      <a:pt x="32" y="14"/>
                    </a:lnTo>
                    <a:lnTo>
                      <a:pt x="25" y="21"/>
                    </a:lnTo>
                    <a:lnTo>
                      <a:pt x="14" y="25"/>
                    </a:lnTo>
                    <a:lnTo>
                      <a:pt x="11" y="32"/>
                    </a:lnTo>
                    <a:lnTo>
                      <a:pt x="7" y="39"/>
                    </a:lnTo>
                    <a:lnTo>
                      <a:pt x="7" y="39"/>
                    </a:lnTo>
                    <a:lnTo>
                      <a:pt x="7" y="46"/>
                    </a:lnTo>
                    <a:lnTo>
                      <a:pt x="7" y="49"/>
                    </a:lnTo>
                    <a:lnTo>
                      <a:pt x="4" y="56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0" y="67"/>
                    </a:lnTo>
                    <a:lnTo>
                      <a:pt x="0" y="70"/>
                    </a:lnTo>
                    <a:lnTo>
                      <a:pt x="0" y="74"/>
                    </a:lnTo>
                    <a:lnTo>
                      <a:pt x="7" y="77"/>
                    </a:lnTo>
                    <a:lnTo>
                      <a:pt x="14" y="81"/>
                    </a:lnTo>
                    <a:lnTo>
                      <a:pt x="25" y="81"/>
                    </a:lnTo>
                    <a:lnTo>
                      <a:pt x="25" y="81"/>
                    </a:lnTo>
                    <a:lnTo>
                      <a:pt x="32" y="81"/>
                    </a:lnTo>
                    <a:lnTo>
                      <a:pt x="39" y="81"/>
                    </a:lnTo>
                    <a:lnTo>
                      <a:pt x="43" y="81"/>
                    </a:lnTo>
                    <a:lnTo>
                      <a:pt x="46" y="77"/>
                    </a:lnTo>
                    <a:lnTo>
                      <a:pt x="46" y="77"/>
                    </a:lnTo>
                    <a:lnTo>
                      <a:pt x="50" y="81"/>
                    </a:lnTo>
                    <a:lnTo>
                      <a:pt x="50" y="84"/>
                    </a:lnTo>
                    <a:lnTo>
                      <a:pt x="46" y="88"/>
                    </a:lnTo>
                    <a:lnTo>
                      <a:pt x="46" y="88"/>
                    </a:lnTo>
                    <a:lnTo>
                      <a:pt x="39" y="91"/>
                    </a:lnTo>
                    <a:lnTo>
                      <a:pt x="29" y="95"/>
                    </a:lnTo>
                    <a:lnTo>
                      <a:pt x="29" y="91"/>
                    </a:lnTo>
                    <a:lnTo>
                      <a:pt x="25" y="91"/>
                    </a:lnTo>
                    <a:lnTo>
                      <a:pt x="22" y="91"/>
                    </a:lnTo>
                    <a:lnTo>
                      <a:pt x="18" y="91"/>
                    </a:lnTo>
                    <a:lnTo>
                      <a:pt x="14" y="91"/>
                    </a:lnTo>
                    <a:lnTo>
                      <a:pt x="11" y="95"/>
                    </a:lnTo>
                    <a:lnTo>
                      <a:pt x="7" y="99"/>
                    </a:lnTo>
                    <a:lnTo>
                      <a:pt x="7" y="106"/>
                    </a:lnTo>
                    <a:lnTo>
                      <a:pt x="7" y="106"/>
                    </a:lnTo>
                    <a:lnTo>
                      <a:pt x="11" y="109"/>
                    </a:lnTo>
                    <a:lnTo>
                      <a:pt x="14" y="109"/>
                    </a:lnTo>
                    <a:lnTo>
                      <a:pt x="25" y="113"/>
                    </a:lnTo>
                    <a:lnTo>
                      <a:pt x="39" y="113"/>
                    </a:lnTo>
                    <a:lnTo>
                      <a:pt x="43" y="113"/>
                    </a:lnTo>
                    <a:lnTo>
                      <a:pt x="46" y="113"/>
                    </a:lnTo>
                    <a:lnTo>
                      <a:pt x="57" y="109"/>
                    </a:lnTo>
                    <a:lnTo>
                      <a:pt x="64" y="109"/>
                    </a:lnTo>
                    <a:lnTo>
                      <a:pt x="74" y="109"/>
                    </a:lnTo>
                    <a:lnTo>
                      <a:pt x="81" y="113"/>
                    </a:lnTo>
                    <a:lnTo>
                      <a:pt x="88" y="116"/>
                    </a:lnTo>
                    <a:lnTo>
                      <a:pt x="88" y="120"/>
                    </a:lnTo>
                    <a:lnTo>
                      <a:pt x="88" y="120"/>
                    </a:lnTo>
                    <a:lnTo>
                      <a:pt x="92" y="123"/>
                    </a:lnTo>
                    <a:lnTo>
                      <a:pt x="88" y="127"/>
                    </a:lnTo>
                    <a:lnTo>
                      <a:pt x="88" y="134"/>
                    </a:lnTo>
                    <a:lnTo>
                      <a:pt x="88" y="137"/>
                    </a:lnTo>
                    <a:lnTo>
                      <a:pt x="85" y="141"/>
                    </a:lnTo>
                    <a:lnTo>
                      <a:pt x="81" y="141"/>
                    </a:lnTo>
                    <a:lnTo>
                      <a:pt x="74" y="137"/>
                    </a:lnTo>
                    <a:lnTo>
                      <a:pt x="71" y="137"/>
                    </a:lnTo>
                    <a:lnTo>
                      <a:pt x="67" y="137"/>
                    </a:lnTo>
                    <a:lnTo>
                      <a:pt x="64" y="137"/>
                    </a:lnTo>
                    <a:lnTo>
                      <a:pt x="53" y="137"/>
                    </a:lnTo>
                    <a:lnTo>
                      <a:pt x="43" y="141"/>
                    </a:lnTo>
                    <a:lnTo>
                      <a:pt x="43" y="141"/>
                    </a:lnTo>
                    <a:lnTo>
                      <a:pt x="39" y="137"/>
                    </a:lnTo>
                    <a:lnTo>
                      <a:pt x="36" y="137"/>
                    </a:lnTo>
                    <a:lnTo>
                      <a:pt x="29" y="137"/>
                    </a:lnTo>
                    <a:lnTo>
                      <a:pt x="25" y="141"/>
                    </a:lnTo>
                    <a:lnTo>
                      <a:pt x="22" y="144"/>
                    </a:lnTo>
                    <a:lnTo>
                      <a:pt x="22" y="151"/>
                    </a:lnTo>
                    <a:lnTo>
                      <a:pt x="22" y="151"/>
                    </a:lnTo>
                    <a:lnTo>
                      <a:pt x="22" y="155"/>
                    </a:lnTo>
                    <a:lnTo>
                      <a:pt x="25" y="158"/>
                    </a:lnTo>
                    <a:lnTo>
                      <a:pt x="32" y="162"/>
                    </a:lnTo>
                    <a:lnTo>
                      <a:pt x="39" y="165"/>
                    </a:lnTo>
                    <a:lnTo>
                      <a:pt x="50" y="169"/>
                    </a:lnTo>
                    <a:lnTo>
                      <a:pt x="53" y="173"/>
                    </a:lnTo>
                    <a:lnTo>
                      <a:pt x="57" y="173"/>
                    </a:lnTo>
                    <a:lnTo>
                      <a:pt x="64" y="176"/>
                    </a:lnTo>
                    <a:lnTo>
                      <a:pt x="67" y="183"/>
                    </a:lnTo>
                    <a:lnTo>
                      <a:pt x="71" y="190"/>
                    </a:lnTo>
                    <a:lnTo>
                      <a:pt x="74" y="197"/>
                    </a:lnTo>
                    <a:lnTo>
                      <a:pt x="81" y="194"/>
                    </a:lnTo>
                    <a:lnTo>
                      <a:pt x="106" y="190"/>
                    </a:lnTo>
                    <a:lnTo>
                      <a:pt x="131" y="183"/>
                    </a:lnTo>
                    <a:lnTo>
                      <a:pt x="155" y="173"/>
                    </a:lnTo>
                    <a:lnTo>
                      <a:pt x="155" y="173"/>
                    </a:lnTo>
                    <a:lnTo>
                      <a:pt x="162" y="173"/>
                    </a:lnTo>
                    <a:lnTo>
                      <a:pt x="169" y="173"/>
                    </a:lnTo>
                    <a:lnTo>
                      <a:pt x="177" y="173"/>
                    </a:lnTo>
                    <a:lnTo>
                      <a:pt x="184" y="180"/>
                    </a:lnTo>
                    <a:lnTo>
                      <a:pt x="187" y="183"/>
                    </a:lnTo>
                    <a:lnTo>
                      <a:pt x="187" y="183"/>
                    </a:lnTo>
                    <a:lnTo>
                      <a:pt x="191" y="183"/>
                    </a:lnTo>
                    <a:lnTo>
                      <a:pt x="194" y="180"/>
                    </a:lnTo>
                    <a:lnTo>
                      <a:pt x="198" y="180"/>
                    </a:lnTo>
                    <a:lnTo>
                      <a:pt x="198" y="180"/>
                    </a:lnTo>
                    <a:lnTo>
                      <a:pt x="198" y="180"/>
                    </a:lnTo>
                    <a:lnTo>
                      <a:pt x="201" y="183"/>
                    </a:lnTo>
                    <a:lnTo>
                      <a:pt x="205" y="183"/>
                    </a:lnTo>
                    <a:lnTo>
                      <a:pt x="212" y="180"/>
                    </a:lnTo>
                    <a:lnTo>
                      <a:pt x="219" y="173"/>
                    </a:lnTo>
                    <a:lnTo>
                      <a:pt x="219" y="173"/>
                    </a:lnTo>
                    <a:lnTo>
                      <a:pt x="222" y="173"/>
                    </a:lnTo>
                    <a:lnTo>
                      <a:pt x="222" y="169"/>
                    </a:lnTo>
                    <a:lnTo>
                      <a:pt x="222" y="165"/>
                    </a:lnTo>
                    <a:lnTo>
                      <a:pt x="219" y="165"/>
                    </a:lnTo>
                    <a:lnTo>
                      <a:pt x="215" y="162"/>
                    </a:lnTo>
                    <a:lnTo>
                      <a:pt x="208" y="162"/>
                    </a:lnTo>
                    <a:lnTo>
                      <a:pt x="208" y="162"/>
                    </a:lnTo>
                    <a:lnTo>
                      <a:pt x="205" y="162"/>
                    </a:lnTo>
                    <a:lnTo>
                      <a:pt x="205" y="158"/>
                    </a:lnTo>
                    <a:lnTo>
                      <a:pt x="205" y="158"/>
                    </a:lnTo>
                    <a:lnTo>
                      <a:pt x="205" y="155"/>
                    </a:lnTo>
                    <a:lnTo>
                      <a:pt x="212" y="15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60" name="Freeform 354"/>
              <p:cNvSpPr>
                <a:spLocks/>
              </p:cNvSpPr>
              <p:nvPr userDrawn="1"/>
            </p:nvSpPr>
            <p:spPr bwMode="gray">
              <a:xfrm>
                <a:off x="765" y="-2766"/>
                <a:ext cx="116" cy="96"/>
              </a:xfrm>
              <a:custGeom>
                <a:avLst/>
                <a:gdLst>
                  <a:gd name="T0" fmla="*/ 43 w 124"/>
                  <a:gd name="T1" fmla="*/ 92 h 96"/>
                  <a:gd name="T2" fmla="*/ 50 w 124"/>
                  <a:gd name="T3" fmla="*/ 96 h 96"/>
                  <a:gd name="T4" fmla="*/ 60 w 124"/>
                  <a:gd name="T5" fmla="*/ 96 h 96"/>
                  <a:gd name="T6" fmla="*/ 64 w 124"/>
                  <a:gd name="T7" fmla="*/ 88 h 96"/>
                  <a:gd name="T8" fmla="*/ 74 w 124"/>
                  <a:gd name="T9" fmla="*/ 78 h 96"/>
                  <a:gd name="T10" fmla="*/ 81 w 124"/>
                  <a:gd name="T11" fmla="*/ 60 h 96"/>
                  <a:gd name="T12" fmla="*/ 85 w 124"/>
                  <a:gd name="T13" fmla="*/ 64 h 96"/>
                  <a:gd name="T14" fmla="*/ 96 w 124"/>
                  <a:gd name="T15" fmla="*/ 67 h 96"/>
                  <a:gd name="T16" fmla="*/ 110 w 124"/>
                  <a:gd name="T17" fmla="*/ 60 h 96"/>
                  <a:gd name="T18" fmla="*/ 110 w 124"/>
                  <a:gd name="T19" fmla="*/ 57 h 96"/>
                  <a:gd name="T20" fmla="*/ 113 w 124"/>
                  <a:gd name="T21" fmla="*/ 50 h 96"/>
                  <a:gd name="T22" fmla="*/ 110 w 124"/>
                  <a:gd name="T23" fmla="*/ 46 h 96"/>
                  <a:gd name="T24" fmla="*/ 113 w 124"/>
                  <a:gd name="T25" fmla="*/ 43 h 96"/>
                  <a:gd name="T26" fmla="*/ 117 w 124"/>
                  <a:gd name="T27" fmla="*/ 36 h 96"/>
                  <a:gd name="T28" fmla="*/ 113 w 124"/>
                  <a:gd name="T29" fmla="*/ 29 h 96"/>
                  <a:gd name="T30" fmla="*/ 117 w 124"/>
                  <a:gd name="T31" fmla="*/ 22 h 96"/>
                  <a:gd name="T32" fmla="*/ 124 w 124"/>
                  <a:gd name="T33" fmla="*/ 14 h 96"/>
                  <a:gd name="T34" fmla="*/ 124 w 124"/>
                  <a:gd name="T35" fmla="*/ 11 h 96"/>
                  <a:gd name="T36" fmla="*/ 117 w 124"/>
                  <a:gd name="T37" fmla="*/ 7 h 96"/>
                  <a:gd name="T38" fmla="*/ 110 w 124"/>
                  <a:gd name="T39" fmla="*/ 0 h 96"/>
                  <a:gd name="T40" fmla="*/ 92 w 124"/>
                  <a:gd name="T41" fmla="*/ 14 h 96"/>
                  <a:gd name="T42" fmla="*/ 85 w 124"/>
                  <a:gd name="T43" fmla="*/ 14 h 96"/>
                  <a:gd name="T44" fmla="*/ 71 w 124"/>
                  <a:gd name="T45" fmla="*/ 18 h 96"/>
                  <a:gd name="T46" fmla="*/ 64 w 124"/>
                  <a:gd name="T47" fmla="*/ 22 h 96"/>
                  <a:gd name="T48" fmla="*/ 53 w 124"/>
                  <a:gd name="T49" fmla="*/ 36 h 96"/>
                  <a:gd name="T50" fmla="*/ 39 w 124"/>
                  <a:gd name="T51" fmla="*/ 53 h 96"/>
                  <a:gd name="T52" fmla="*/ 25 w 124"/>
                  <a:gd name="T53" fmla="*/ 67 h 96"/>
                  <a:gd name="T54" fmla="*/ 15 w 124"/>
                  <a:gd name="T55" fmla="*/ 71 h 96"/>
                  <a:gd name="T56" fmla="*/ 7 w 124"/>
                  <a:gd name="T57" fmla="*/ 71 h 96"/>
                  <a:gd name="T58" fmla="*/ 0 w 124"/>
                  <a:gd name="T59" fmla="*/ 74 h 96"/>
                  <a:gd name="T60" fmla="*/ 4 w 124"/>
                  <a:gd name="T61" fmla="*/ 81 h 96"/>
                  <a:gd name="T62" fmla="*/ 7 w 124"/>
                  <a:gd name="T63" fmla="*/ 88 h 96"/>
                  <a:gd name="T64" fmla="*/ 18 w 124"/>
                  <a:gd name="T65" fmla="*/ 96 h 96"/>
                  <a:gd name="T66" fmla="*/ 36 w 124"/>
                  <a:gd name="T67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24" h="96">
                    <a:moveTo>
                      <a:pt x="43" y="92"/>
                    </a:moveTo>
                    <a:lnTo>
                      <a:pt x="43" y="92"/>
                    </a:lnTo>
                    <a:lnTo>
                      <a:pt x="46" y="92"/>
                    </a:lnTo>
                    <a:lnTo>
                      <a:pt x="50" y="96"/>
                    </a:lnTo>
                    <a:lnTo>
                      <a:pt x="53" y="96"/>
                    </a:lnTo>
                    <a:lnTo>
                      <a:pt x="60" y="96"/>
                    </a:lnTo>
                    <a:lnTo>
                      <a:pt x="60" y="92"/>
                    </a:lnTo>
                    <a:lnTo>
                      <a:pt x="64" y="88"/>
                    </a:lnTo>
                    <a:lnTo>
                      <a:pt x="71" y="85"/>
                    </a:lnTo>
                    <a:lnTo>
                      <a:pt x="74" y="78"/>
                    </a:lnTo>
                    <a:lnTo>
                      <a:pt x="81" y="71"/>
                    </a:lnTo>
                    <a:lnTo>
                      <a:pt x="81" y="60"/>
                    </a:lnTo>
                    <a:lnTo>
                      <a:pt x="85" y="64"/>
                    </a:lnTo>
                    <a:lnTo>
                      <a:pt x="85" y="64"/>
                    </a:lnTo>
                    <a:lnTo>
                      <a:pt x="92" y="67"/>
                    </a:lnTo>
                    <a:lnTo>
                      <a:pt x="96" y="67"/>
                    </a:lnTo>
                    <a:lnTo>
                      <a:pt x="103" y="67"/>
                    </a:lnTo>
                    <a:lnTo>
                      <a:pt x="110" y="60"/>
                    </a:lnTo>
                    <a:lnTo>
                      <a:pt x="110" y="60"/>
                    </a:lnTo>
                    <a:lnTo>
                      <a:pt x="110" y="57"/>
                    </a:lnTo>
                    <a:lnTo>
                      <a:pt x="113" y="53"/>
                    </a:lnTo>
                    <a:lnTo>
                      <a:pt x="113" y="50"/>
                    </a:lnTo>
                    <a:lnTo>
                      <a:pt x="113" y="46"/>
                    </a:lnTo>
                    <a:lnTo>
                      <a:pt x="110" y="46"/>
                    </a:lnTo>
                    <a:lnTo>
                      <a:pt x="110" y="43"/>
                    </a:lnTo>
                    <a:lnTo>
                      <a:pt x="113" y="43"/>
                    </a:lnTo>
                    <a:lnTo>
                      <a:pt x="113" y="39"/>
                    </a:lnTo>
                    <a:lnTo>
                      <a:pt x="117" y="36"/>
                    </a:lnTo>
                    <a:lnTo>
                      <a:pt x="117" y="32"/>
                    </a:lnTo>
                    <a:lnTo>
                      <a:pt x="113" y="29"/>
                    </a:lnTo>
                    <a:lnTo>
                      <a:pt x="117" y="25"/>
                    </a:lnTo>
                    <a:lnTo>
                      <a:pt x="117" y="22"/>
                    </a:lnTo>
                    <a:lnTo>
                      <a:pt x="120" y="18"/>
                    </a:lnTo>
                    <a:lnTo>
                      <a:pt x="124" y="14"/>
                    </a:lnTo>
                    <a:lnTo>
                      <a:pt x="124" y="14"/>
                    </a:lnTo>
                    <a:lnTo>
                      <a:pt x="124" y="11"/>
                    </a:lnTo>
                    <a:lnTo>
                      <a:pt x="120" y="7"/>
                    </a:lnTo>
                    <a:lnTo>
                      <a:pt x="117" y="7"/>
                    </a:lnTo>
                    <a:lnTo>
                      <a:pt x="113" y="4"/>
                    </a:lnTo>
                    <a:lnTo>
                      <a:pt x="110" y="0"/>
                    </a:lnTo>
                    <a:lnTo>
                      <a:pt x="106" y="0"/>
                    </a:lnTo>
                    <a:lnTo>
                      <a:pt x="92" y="14"/>
                    </a:lnTo>
                    <a:lnTo>
                      <a:pt x="89" y="14"/>
                    </a:lnTo>
                    <a:lnTo>
                      <a:pt x="85" y="14"/>
                    </a:lnTo>
                    <a:lnTo>
                      <a:pt x="78" y="14"/>
                    </a:lnTo>
                    <a:lnTo>
                      <a:pt x="71" y="18"/>
                    </a:lnTo>
                    <a:lnTo>
                      <a:pt x="64" y="22"/>
                    </a:lnTo>
                    <a:lnTo>
                      <a:pt x="64" y="22"/>
                    </a:lnTo>
                    <a:lnTo>
                      <a:pt x="60" y="29"/>
                    </a:lnTo>
                    <a:lnTo>
                      <a:pt x="53" y="36"/>
                    </a:lnTo>
                    <a:lnTo>
                      <a:pt x="46" y="43"/>
                    </a:lnTo>
                    <a:lnTo>
                      <a:pt x="39" y="53"/>
                    </a:lnTo>
                    <a:lnTo>
                      <a:pt x="32" y="60"/>
                    </a:lnTo>
                    <a:lnTo>
                      <a:pt x="25" y="67"/>
                    </a:lnTo>
                    <a:lnTo>
                      <a:pt x="22" y="71"/>
                    </a:lnTo>
                    <a:lnTo>
                      <a:pt x="15" y="71"/>
                    </a:lnTo>
                    <a:lnTo>
                      <a:pt x="11" y="71"/>
                    </a:lnTo>
                    <a:lnTo>
                      <a:pt x="7" y="71"/>
                    </a:lnTo>
                    <a:lnTo>
                      <a:pt x="4" y="74"/>
                    </a:lnTo>
                    <a:lnTo>
                      <a:pt x="0" y="74"/>
                    </a:lnTo>
                    <a:lnTo>
                      <a:pt x="0" y="78"/>
                    </a:lnTo>
                    <a:lnTo>
                      <a:pt x="4" y="81"/>
                    </a:lnTo>
                    <a:lnTo>
                      <a:pt x="7" y="88"/>
                    </a:lnTo>
                    <a:lnTo>
                      <a:pt x="7" y="88"/>
                    </a:lnTo>
                    <a:lnTo>
                      <a:pt x="15" y="92"/>
                    </a:lnTo>
                    <a:lnTo>
                      <a:pt x="18" y="96"/>
                    </a:lnTo>
                    <a:lnTo>
                      <a:pt x="29" y="96"/>
                    </a:lnTo>
                    <a:lnTo>
                      <a:pt x="36" y="96"/>
                    </a:lnTo>
                    <a:lnTo>
                      <a:pt x="43" y="9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61" name="Freeform 355"/>
              <p:cNvSpPr>
                <a:spLocks/>
              </p:cNvSpPr>
              <p:nvPr userDrawn="1"/>
            </p:nvSpPr>
            <p:spPr bwMode="gray">
              <a:xfrm>
                <a:off x="885" y="-2808"/>
                <a:ext cx="26" cy="20"/>
              </a:xfrm>
              <a:custGeom>
                <a:avLst/>
                <a:gdLst>
                  <a:gd name="T0" fmla="*/ 25 w 25"/>
                  <a:gd name="T1" fmla="*/ 21 h 28"/>
                  <a:gd name="T2" fmla="*/ 21 w 25"/>
                  <a:gd name="T3" fmla="*/ 14 h 28"/>
                  <a:gd name="T4" fmla="*/ 21 w 25"/>
                  <a:gd name="T5" fmla="*/ 7 h 28"/>
                  <a:gd name="T6" fmla="*/ 18 w 25"/>
                  <a:gd name="T7" fmla="*/ 4 h 28"/>
                  <a:gd name="T8" fmla="*/ 18 w 25"/>
                  <a:gd name="T9" fmla="*/ 4 h 28"/>
                  <a:gd name="T10" fmla="*/ 14 w 25"/>
                  <a:gd name="T11" fmla="*/ 4 h 28"/>
                  <a:gd name="T12" fmla="*/ 14 w 25"/>
                  <a:gd name="T13" fmla="*/ 4 h 28"/>
                  <a:gd name="T14" fmla="*/ 11 w 25"/>
                  <a:gd name="T15" fmla="*/ 0 h 28"/>
                  <a:gd name="T16" fmla="*/ 11 w 25"/>
                  <a:gd name="T17" fmla="*/ 0 h 28"/>
                  <a:gd name="T18" fmla="*/ 7 w 25"/>
                  <a:gd name="T19" fmla="*/ 0 h 28"/>
                  <a:gd name="T20" fmla="*/ 4 w 25"/>
                  <a:gd name="T21" fmla="*/ 4 h 28"/>
                  <a:gd name="T22" fmla="*/ 0 w 25"/>
                  <a:gd name="T23" fmla="*/ 7 h 28"/>
                  <a:gd name="T24" fmla="*/ 0 w 25"/>
                  <a:gd name="T25" fmla="*/ 11 h 28"/>
                  <a:gd name="T26" fmla="*/ 0 w 25"/>
                  <a:gd name="T27" fmla="*/ 21 h 28"/>
                  <a:gd name="T28" fmla="*/ 0 w 25"/>
                  <a:gd name="T29" fmla="*/ 21 h 28"/>
                  <a:gd name="T30" fmla="*/ 4 w 25"/>
                  <a:gd name="T31" fmla="*/ 25 h 28"/>
                  <a:gd name="T32" fmla="*/ 7 w 25"/>
                  <a:gd name="T33" fmla="*/ 28 h 28"/>
                  <a:gd name="T34" fmla="*/ 14 w 25"/>
                  <a:gd name="T35" fmla="*/ 28 h 28"/>
                  <a:gd name="T36" fmla="*/ 18 w 25"/>
                  <a:gd name="T37" fmla="*/ 28 h 28"/>
                  <a:gd name="T38" fmla="*/ 21 w 25"/>
                  <a:gd name="T39" fmla="*/ 28 h 28"/>
                  <a:gd name="T40" fmla="*/ 25 w 25"/>
                  <a:gd name="T41" fmla="*/ 2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5" h="28">
                    <a:moveTo>
                      <a:pt x="25" y="21"/>
                    </a:moveTo>
                    <a:lnTo>
                      <a:pt x="21" y="14"/>
                    </a:lnTo>
                    <a:lnTo>
                      <a:pt x="21" y="7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4" y="25"/>
                    </a:lnTo>
                    <a:lnTo>
                      <a:pt x="7" y="28"/>
                    </a:lnTo>
                    <a:lnTo>
                      <a:pt x="14" y="28"/>
                    </a:lnTo>
                    <a:lnTo>
                      <a:pt x="18" y="28"/>
                    </a:lnTo>
                    <a:lnTo>
                      <a:pt x="21" y="28"/>
                    </a:lnTo>
                    <a:lnTo>
                      <a:pt x="25" y="2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62" name="Freeform 356"/>
              <p:cNvSpPr>
                <a:spLocks/>
              </p:cNvSpPr>
              <p:nvPr userDrawn="1"/>
            </p:nvSpPr>
            <p:spPr bwMode="gray">
              <a:xfrm>
                <a:off x="913" y="-2847"/>
                <a:ext cx="80" cy="52"/>
              </a:xfrm>
              <a:custGeom>
                <a:avLst/>
                <a:gdLst>
                  <a:gd name="T0" fmla="*/ 11 w 71"/>
                  <a:gd name="T1" fmla="*/ 39 h 43"/>
                  <a:gd name="T2" fmla="*/ 11 w 71"/>
                  <a:gd name="T3" fmla="*/ 36 h 43"/>
                  <a:gd name="T4" fmla="*/ 14 w 71"/>
                  <a:gd name="T5" fmla="*/ 32 h 43"/>
                  <a:gd name="T6" fmla="*/ 18 w 71"/>
                  <a:gd name="T7" fmla="*/ 29 h 43"/>
                  <a:gd name="T8" fmla="*/ 22 w 71"/>
                  <a:gd name="T9" fmla="*/ 29 h 43"/>
                  <a:gd name="T10" fmla="*/ 25 w 71"/>
                  <a:gd name="T11" fmla="*/ 29 h 43"/>
                  <a:gd name="T12" fmla="*/ 32 w 71"/>
                  <a:gd name="T13" fmla="*/ 32 h 43"/>
                  <a:gd name="T14" fmla="*/ 32 w 71"/>
                  <a:gd name="T15" fmla="*/ 32 h 43"/>
                  <a:gd name="T16" fmla="*/ 32 w 71"/>
                  <a:gd name="T17" fmla="*/ 36 h 43"/>
                  <a:gd name="T18" fmla="*/ 39 w 71"/>
                  <a:gd name="T19" fmla="*/ 39 h 43"/>
                  <a:gd name="T20" fmla="*/ 43 w 71"/>
                  <a:gd name="T21" fmla="*/ 43 h 43"/>
                  <a:gd name="T22" fmla="*/ 50 w 71"/>
                  <a:gd name="T23" fmla="*/ 43 h 43"/>
                  <a:gd name="T24" fmla="*/ 57 w 71"/>
                  <a:gd name="T25" fmla="*/ 39 h 43"/>
                  <a:gd name="T26" fmla="*/ 64 w 71"/>
                  <a:gd name="T27" fmla="*/ 32 h 43"/>
                  <a:gd name="T28" fmla="*/ 67 w 71"/>
                  <a:gd name="T29" fmla="*/ 32 h 43"/>
                  <a:gd name="T30" fmla="*/ 67 w 71"/>
                  <a:gd name="T31" fmla="*/ 29 h 43"/>
                  <a:gd name="T32" fmla="*/ 71 w 71"/>
                  <a:gd name="T33" fmla="*/ 25 h 43"/>
                  <a:gd name="T34" fmla="*/ 71 w 71"/>
                  <a:gd name="T35" fmla="*/ 22 h 43"/>
                  <a:gd name="T36" fmla="*/ 67 w 71"/>
                  <a:gd name="T37" fmla="*/ 18 h 43"/>
                  <a:gd name="T38" fmla="*/ 60 w 71"/>
                  <a:gd name="T39" fmla="*/ 14 h 43"/>
                  <a:gd name="T40" fmla="*/ 39 w 71"/>
                  <a:gd name="T41" fmla="*/ 4 h 43"/>
                  <a:gd name="T42" fmla="*/ 39 w 71"/>
                  <a:gd name="T43" fmla="*/ 0 h 43"/>
                  <a:gd name="T44" fmla="*/ 36 w 71"/>
                  <a:gd name="T45" fmla="*/ 0 h 43"/>
                  <a:gd name="T46" fmla="*/ 32 w 71"/>
                  <a:gd name="T47" fmla="*/ 0 h 43"/>
                  <a:gd name="T48" fmla="*/ 25 w 71"/>
                  <a:gd name="T49" fmla="*/ 0 h 43"/>
                  <a:gd name="T50" fmla="*/ 18 w 71"/>
                  <a:gd name="T51" fmla="*/ 4 h 43"/>
                  <a:gd name="T52" fmla="*/ 11 w 71"/>
                  <a:gd name="T53" fmla="*/ 11 h 43"/>
                  <a:gd name="T54" fmla="*/ 11 w 71"/>
                  <a:gd name="T55" fmla="*/ 11 h 43"/>
                  <a:gd name="T56" fmla="*/ 7 w 71"/>
                  <a:gd name="T57" fmla="*/ 14 h 43"/>
                  <a:gd name="T58" fmla="*/ 4 w 71"/>
                  <a:gd name="T59" fmla="*/ 18 h 43"/>
                  <a:gd name="T60" fmla="*/ 0 w 71"/>
                  <a:gd name="T61" fmla="*/ 22 h 43"/>
                  <a:gd name="T62" fmla="*/ 0 w 71"/>
                  <a:gd name="T63" fmla="*/ 25 h 43"/>
                  <a:gd name="T64" fmla="*/ 0 w 71"/>
                  <a:gd name="T65" fmla="*/ 29 h 43"/>
                  <a:gd name="T66" fmla="*/ 4 w 71"/>
                  <a:gd name="T67" fmla="*/ 32 h 43"/>
                  <a:gd name="T68" fmla="*/ 11 w 71"/>
                  <a:gd name="T69" fmla="*/ 3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1" h="43">
                    <a:moveTo>
                      <a:pt x="11" y="39"/>
                    </a:moveTo>
                    <a:lnTo>
                      <a:pt x="11" y="36"/>
                    </a:lnTo>
                    <a:lnTo>
                      <a:pt x="14" y="32"/>
                    </a:lnTo>
                    <a:lnTo>
                      <a:pt x="18" y="29"/>
                    </a:lnTo>
                    <a:lnTo>
                      <a:pt x="22" y="29"/>
                    </a:lnTo>
                    <a:lnTo>
                      <a:pt x="25" y="29"/>
                    </a:lnTo>
                    <a:lnTo>
                      <a:pt x="32" y="32"/>
                    </a:lnTo>
                    <a:lnTo>
                      <a:pt x="32" y="32"/>
                    </a:lnTo>
                    <a:lnTo>
                      <a:pt x="32" y="36"/>
                    </a:lnTo>
                    <a:lnTo>
                      <a:pt x="39" y="39"/>
                    </a:lnTo>
                    <a:lnTo>
                      <a:pt x="43" y="43"/>
                    </a:lnTo>
                    <a:lnTo>
                      <a:pt x="50" y="43"/>
                    </a:lnTo>
                    <a:lnTo>
                      <a:pt x="57" y="39"/>
                    </a:lnTo>
                    <a:lnTo>
                      <a:pt x="64" y="32"/>
                    </a:lnTo>
                    <a:lnTo>
                      <a:pt x="67" y="32"/>
                    </a:lnTo>
                    <a:lnTo>
                      <a:pt x="67" y="29"/>
                    </a:lnTo>
                    <a:lnTo>
                      <a:pt x="71" y="25"/>
                    </a:lnTo>
                    <a:lnTo>
                      <a:pt x="71" y="22"/>
                    </a:lnTo>
                    <a:lnTo>
                      <a:pt x="67" y="18"/>
                    </a:lnTo>
                    <a:lnTo>
                      <a:pt x="60" y="14"/>
                    </a:lnTo>
                    <a:lnTo>
                      <a:pt x="39" y="4"/>
                    </a:lnTo>
                    <a:lnTo>
                      <a:pt x="39" y="0"/>
                    </a:lnTo>
                    <a:lnTo>
                      <a:pt x="36" y="0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8" y="4"/>
                    </a:lnTo>
                    <a:lnTo>
                      <a:pt x="11" y="11"/>
                    </a:lnTo>
                    <a:lnTo>
                      <a:pt x="11" y="11"/>
                    </a:lnTo>
                    <a:lnTo>
                      <a:pt x="7" y="14"/>
                    </a:lnTo>
                    <a:lnTo>
                      <a:pt x="4" y="18"/>
                    </a:lnTo>
                    <a:lnTo>
                      <a:pt x="0" y="22"/>
                    </a:lnTo>
                    <a:lnTo>
                      <a:pt x="0" y="25"/>
                    </a:lnTo>
                    <a:lnTo>
                      <a:pt x="0" y="29"/>
                    </a:lnTo>
                    <a:lnTo>
                      <a:pt x="4" y="32"/>
                    </a:lnTo>
                    <a:lnTo>
                      <a:pt x="11" y="3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63" name="Freeform 357"/>
              <p:cNvSpPr>
                <a:spLocks/>
              </p:cNvSpPr>
              <p:nvPr userDrawn="1"/>
            </p:nvSpPr>
            <p:spPr bwMode="gray">
              <a:xfrm>
                <a:off x="911" y="-2790"/>
                <a:ext cx="62" cy="26"/>
              </a:xfrm>
              <a:custGeom>
                <a:avLst/>
                <a:gdLst>
                  <a:gd name="T0" fmla="*/ 10 w 63"/>
                  <a:gd name="T1" fmla="*/ 35 h 35"/>
                  <a:gd name="T2" fmla="*/ 10 w 63"/>
                  <a:gd name="T3" fmla="*/ 35 h 35"/>
                  <a:gd name="T4" fmla="*/ 17 w 63"/>
                  <a:gd name="T5" fmla="*/ 35 h 35"/>
                  <a:gd name="T6" fmla="*/ 25 w 63"/>
                  <a:gd name="T7" fmla="*/ 35 h 35"/>
                  <a:gd name="T8" fmla="*/ 35 w 63"/>
                  <a:gd name="T9" fmla="*/ 35 h 35"/>
                  <a:gd name="T10" fmla="*/ 39 w 63"/>
                  <a:gd name="T11" fmla="*/ 31 h 35"/>
                  <a:gd name="T12" fmla="*/ 42 w 63"/>
                  <a:gd name="T13" fmla="*/ 28 h 35"/>
                  <a:gd name="T14" fmla="*/ 49 w 63"/>
                  <a:gd name="T15" fmla="*/ 21 h 35"/>
                  <a:gd name="T16" fmla="*/ 53 w 63"/>
                  <a:gd name="T17" fmla="*/ 17 h 35"/>
                  <a:gd name="T18" fmla="*/ 56 w 63"/>
                  <a:gd name="T19" fmla="*/ 17 h 35"/>
                  <a:gd name="T20" fmla="*/ 60 w 63"/>
                  <a:gd name="T21" fmla="*/ 17 h 35"/>
                  <a:gd name="T22" fmla="*/ 63 w 63"/>
                  <a:gd name="T23" fmla="*/ 17 h 35"/>
                  <a:gd name="T24" fmla="*/ 63 w 63"/>
                  <a:gd name="T25" fmla="*/ 14 h 35"/>
                  <a:gd name="T26" fmla="*/ 63 w 63"/>
                  <a:gd name="T27" fmla="*/ 10 h 35"/>
                  <a:gd name="T28" fmla="*/ 60 w 63"/>
                  <a:gd name="T29" fmla="*/ 7 h 35"/>
                  <a:gd name="T30" fmla="*/ 53 w 63"/>
                  <a:gd name="T31" fmla="*/ 3 h 35"/>
                  <a:gd name="T32" fmla="*/ 42 w 63"/>
                  <a:gd name="T33" fmla="*/ 3 h 35"/>
                  <a:gd name="T34" fmla="*/ 32 w 63"/>
                  <a:gd name="T35" fmla="*/ 0 h 35"/>
                  <a:gd name="T36" fmla="*/ 25 w 63"/>
                  <a:gd name="T37" fmla="*/ 0 h 35"/>
                  <a:gd name="T38" fmla="*/ 17 w 63"/>
                  <a:gd name="T39" fmla="*/ 0 h 35"/>
                  <a:gd name="T40" fmla="*/ 14 w 63"/>
                  <a:gd name="T41" fmla="*/ 0 h 35"/>
                  <a:gd name="T42" fmla="*/ 14 w 63"/>
                  <a:gd name="T43" fmla="*/ 0 h 35"/>
                  <a:gd name="T44" fmla="*/ 10 w 63"/>
                  <a:gd name="T45" fmla="*/ 3 h 35"/>
                  <a:gd name="T46" fmla="*/ 7 w 63"/>
                  <a:gd name="T47" fmla="*/ 10 h 35"/>
                  <a:gd name="T48" fmla="*/ 3 w 63"/>
                  <a:gd name="T49" fmla="*/ 14 h 35"/>
                  <a:gd name="T50" fmla="*/ 0 w 63"/>
                  <a:gd name="T51" fmla="*/ 21 h 35"/>
                  <a:gd name="T52" fmla="*/ 3 w 63"/>
                  <a:gd name="T53" fmla="*/ 28 h 35"/>
                  <a:gd name="T54" fmla="*/ 10 w 63"/>
                  <a:gd name="T5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3" h="35">
                    <a:moveTo>
                      <a:pt x="10" y="35"/>
                    </a:moveTo>
                    <a:lnTo>
                      <a:pt x="10" y="35"/>
                    </a:lnTo>
                    <a:lnTo>
                      <a:pt x="17" y="35"/>
                    </a:lnTo>
                    <a:lnTo>
                      <a:pt x="25" y="35"/>
                    </a:lnTo>
                    <a:lnTo>
                      <a:pt x="35" y="35"/>
                    </a:lnTo>
                    <a:lnTo>
                      <a:pt x="39" y="31"/>
                    </a:lnTo>
                    <a:lnTo>
                      <a:pt x="42" y="28"/>
                    </a:lnTo>
                    <a:lnTo>
                      <a:pt x="49" y="21"/>
                    </a:lnTo>
                    <a:lnTo>
                      <a:pt x="53" y="17"/>
                    </a:lnTo>
                    <a:lnTo>
                      <a:pt x="56" y="17"/>
                    </a:lnTo>
                    <a:lnTo>
                      <a:pt x="60" y="17"/>
                    </a:lnTo>
                    <a:lnTo>
                      <a:pt x="63" y="17"/>
                    </a:lnTo>
                    <a:lnTo>
                      <a:pt x="63" y="14"/>
                    </a:lnTo>
                    <a:lnTo>
                      <a:pt x="63" y="10"/>
                    </a:lnTo>
                    <a:lnTo>
                      <a:pt x="60" y="7"/>
                    </a:lnTo>
                    <a:lnTo>
                      <a:pt x="53" y="3"/>
                    </a:lnTo>
                    <a:lnTo>
                      <a:pt x="42" y="3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0" y="3"/>
                    </a:lnTo>
                    <a:lnTo>
                      <a:pt x="7" y="10"/>
                    </a:lnTo>
                    <a:lnTo>
                      <a:pt x="3" y="14"/>
                    </a:lnTo>
                    <a:lnTo>
                      <a:pt x="0" y="21"/>
                    </a:lnTo>
                    <a:lnTo>
                      <a:pt x="3" y="28"/>
                    </a:lnTo>
                    <a:lnTo>
                      <a:pt x="10" y="3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64" name="Freeform 358"/>
              <p:cNvSpPr>
                <a:spLocks/>
              </p:cNvSpPr>
              <p:nvPr userDrawn="1"/>
            </p:nvSpPr>
            <p:spPr bwMode="gray">
              <a:xfrm>
                <a:off x="836" y="-2678"/>
                <a:ext cx="18" cy="29"/>
              </a:xfrm>
              <a:custGeom>
                <a:avLst/>
                <a:gdLst>
                  <a:gd name="T0" fmla="*/ 18 w 18"/>
                  <a:gd name="T1" fmla="*/ 15 h 29"/>
                  <a:gd name="T2" fmla="*/ 18 w 18"/>
                  <a:gd name="T3" fmla="*/ 15 h 29"/>
                  <a:gd name="T4" fmla="*/ 18 w 18"/>
                  <a:gd name="T5" fmla="*/ 11 h 29"/>
                  <a:gd name="T6" fmla="*/ 18 w 18"/>
                  <a:gd name="T7" fmla="*/ 8 h 29"/>
                  <a:gd name="T8" fmla="*/ 18 w 18"/>
                  <a:gd name="T9" fmla="*/ 4 h 29"/>
                  <a:gd name="T10" fmla="*/ 18 w 18"/>
                  <a:gd name="T11" fmla="*/ 0 h 29"/>
                  <a:gd name="T12" fmla="*/ 14 w 18"/>
                  <a:gd name="T13" fmla="*/ 0 h 29"/>
                  <a:gd name="T14" fmla="*/ 10 w 18"/>
                  <a:gd name="T15" fmla="*/ 0 h 29"/>
                  <a:gd name="T16" fmla="*/ 7 w 18"/>
                  <a:gd name="T17" fmla="*/ 4 h 29"/>
                  <a:gd name="T18" fmla="*/ 3 w 18"/>
                  <a:gd name="T19" fmla="*/ 11 h 29"/>
                  <a:gd name="T20" fmla="*/ 0 w 18"/>
                  <a:gd name="T21" fmla="*/ 15 h 29"/>
                  <a:gd name="T22" fmla="*/ 0 w 18"/>
                  <a:gd name="T23" fmla="*/ 22 h 29"/>
                  <a:gd name="T24" fmla="*/ 0 w 18"/>
                  <a:gd name="T25" fmla="*/ 29 h 29"/>
                  <a:gd name="T26" fmla="*/ 0 w 18"/>
                  <a:gd name="T27" fmla="*/ 29 h 29"/>
                  <a:gd name="T28" fmla="*/ 3 w 18"/>
                  <a:gd name="T29" fmla="*/ 29 h 29"/>
                  <a:gd name="T30" fmla="*/ 7 w 18"/>
                  <a:gd name="T31" fmla="*/ 29 h 29"/>
                  <a:gd name="T32" fmla="*/ 10 w 18"/>
                  <a:gd name="T33" fmla="*/ 29 h 29"/>
                  <a:gd name="T34" fmla="*/ 14 w 18"/>
                  <a:gd name="T35" fmla="*/ 22 h 29"/>
                  <a:gd name="T36" fmla="*/ 18 w 18"/>
                  <a:gd name="T37" fmla="*/ 1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8" h="29">
                    <a:moveTo>
                      <a:pt x="18" y="15"/>
                    </a:moveTo>
                    <a:lnTo>
                      <a:pt x="18" y="15"/>
                    </a:lnTo>
                    <a:lnTo>
                      <a:pt x="18" y="11"/>
                    </a:lnTo>
                    <a:lnTo>
                      <a:pt x="18" y="8"/>
                    </a:lnTo>
                    <a:lnTo>
                      <a:pt x="18" y="4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7" y="4"/>
                    </a:lnTo>
                    <a:lnTo>
                      <a:pt x="3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0" y="29"/>
                    </a:lnTo>
                    <a:lnTo>
                      <a:pt x="0" y="29"/>
                    </a:lnTo>
                    <a:lnTo>
                      <a:pt x="3" y="29"/>
                    </a:lnTo>
                    <a:lnTo>
                      <a:pt x="7" y="29"/>
                    </a:lnTo>
                    <a:lnTo>
                      <a:pt x="10" y="29"/>
                    </a:lnTo>
                    <a:lnTo>
                      <a:pt x="14" y="22"/>
                    </a:lnTo>
                    <a:lnTo>
                      <a:pt x="18" y="1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65" name="Freeform 359"/>
              <p:cNvSpPr>
                <a:spLocks/>
              </p:cNvSpPr>
              <p:nvPr userDrawn="1"/>
            </p:nvSpPr>
            <p:spPr bwMode="gray">
              <a:xfrm>
                <a:off x="832" y="-2656"/>
                <a:ext cx="120" cy="86"/>
              </a:xfrm>
              <a:custGeom>
                <a:avLst/>
                <a:gdLst>
                  <a:gd name="T0" fmla="*/ 7 w 120"/>
                  <a:gd name="T1" fmla="*/ 70 h 95"/>
                  <a:gd name="T2" fmla="*/ 14 w 120"/>
                  <a:gd name="T3" fmla="*/ 74 h 95"/>
                  <a:gd name="T4" fmla="*/ 25 w 120"/>
                  <a:gd name="T5" fmla="*/ 74 h 95"/>
                  <a:gd name="T6" fmla="*/ 29 w 120"/>
                  <a:gd name="T7" fmla="*/ 70 h 95"/>
                  <a:gd name="T8" fmla="*/ 32 w 120"/>
                  <a:gd name="T9" fmla="*/ 67 h 95"/>
                  <a:gd name="T10" fmla="*/ 39 w 120"/>
                  <a:gd name="T11" fmla="*/ 70 h 95"/>
                  <a:gd name="T12" fmla="*/ 50 w 120"/>
                  <a:gd name="T13" fmla="*/ 70 h 95"/>
                  <a:gd name="T14" fmla="*/ 53 w 120"/>
                  <a:gd name="T15" fmla="*/ 67 h 95"/>
                  <a:gd name="T16" fmla="*/ 60 w 120"/>
                  <a:gd name="T17" fmla="*/ 67 h 95"/>
                  <a:gd name="T18" fmla="*/ 60 w 120"/>
                  <a:gd name="T19" fmla="*/ 70 h 95"/>
                  <a:gd name="T20" fmla="*/ 57 w 120"/>
                  <a:gd name="T21" fmla="*/ 74 h 95"/>
                  <a:gd name="T22" fmla="*/ 43 w 120"/>
                  <a:gd name="T23" fmla="*/ 81 h 95"/>
                  <a:gd name="T24" fmla="*/ 29 w 120"/>
                  <a:gd name="T25" fmla="*/ 88 h 95"/>
                  <a:gd name="T26" fmla="*/ 29 w 120"/>
                  <a:gd name="T27" fmla="*/ 91 h 95"/>
                  <a:gd name="T28" fmla="*/ 39 w 120"/>
                  <a:gd name="T29" fmla="*/ 95 h 95"/>
                  <a:gd name="T30" fmla="*/ 57 w 120"/>
                  <a:gd name="T31" fmla="*/ 91 h 95"/>
                  <a:gd name="T32" fmla="*/ 71 w 120"/>
                  <a:gd name="T33" fmla="*/ 81 h 95"/>
                  <a:gd name="T34" fmla="*/ 78 w 120"/>
                  <a:gd name="T35" fmla="*/ 77 h 95"/>
                  <a:gd name="T36" fmla="*/ 81 w 120"/>
                  <a:gd name="T37" fmla="*/ 74 h 95"/>
                  <a:gd name="T38" fmla="*/ 85 w 120"/>
                  <a:gd name="T39" fmla="*/ 77 h 95"/>
                  <a:gd name="T40" fmla="*/ 88 w 120"/>
                  <a:gd name="T41" fmla="*/ 77 h 95"/>
                  <a:gd name="T42" fmla="*/ 95 w 120"/>
                  <a:gd name="T43" fmla="*/ 74 h 95"/>
                  <a:gd name="T44" fmla="*/ 99 w 120"/>
                  <a:gd name="T45" fmla="*/ 74 h 95"/>
                  <a:gd name="T46" fmla="*/ 110 w 120"/>
                  <a:gd name="T47" fmla="*/ 74 h 95"/>
                  <a:gd name="T48" fmla="*/ 113 w 120"/>
                  <a:gd name="T49" fmla="*/ 70 h 95"/>
                  <a:gd name="T50" fmla="*/ 117 w 120"/>
                  <a:gd name="T51" fmla="*/ 60 h 95"/>
                  <a:gd name="T52" fmla="*/ 120 w 120"/>
                  <a:gd name="T53" fmla="*/ 45 h 95"/>
                  <a:gd name="T54" fmla="*/ 117 w 120"/>
                  <a:gd name="T55" fmla="*/ 35 h 95"/>
                  <a:gd name="T56" fmla="*/ 113 w 120"/>
                  <a:gd name="T57" fmla="*/ 35 h 95"/>
                  <a:gd name="T58" fmla="*/ 106 w 120"/>
                  <a:gd name="T59" fmla="*/ 38 h 95"/>
                  <a:gd name="T60" fmla="*/ 99 w 120"/>
                  <a:gd name="T61" fmla="*/ 38 h 95"/>
                  <a:gd name="T62" fmla="*/ 95 w 120"/>
                  <a:gd name="T63" fmla="*/ 31 h 95"/>
                  <a:gd name="T64" fmla="*/ 88 w 120"/>
                  <a:gd name="T65" fmla="*/ 17 h 95"/>
                  <a:gd name="T66" fmla="*/ 88 w 120"/>
                  <a:gd name="T67" fmla="*/ 7 h 95"/>
                  <a:gd name="T68" fmla="*/ 85 w 120"/>
                  <a:gd name="T69" fmla="*/ 0 h 95"/>
                  <a:gd name="T70" fmla="*/ 81 w 120"/>
                  <a:gd name="T71" fmla="*/ 0 h 95"/>
                  <a:gd name="T72" fmla="*/ 74 w 120"/>
                  <a:gd name="T73" fmla="*/ 3 h 95"/>
                  <a:gd name="T74" fmla="*/ 67 w 120"/>
                  <a:gd name="T75" fmla="*/ 14 h 95"/>
                  <a:gd name="T76" fmla="*/ 67 w 120"/>
                  <a:gd name="T77" fmla="*/ 21 h 95"/>
                  <a:gd name="T78" fmla="*/ 67 w 120"/>
                  <a:gd name="T79" fmla="*/ 28 h 95"/>
                  <a:gd name="T80" fmla="*/ 74 w 120"/>
                  <a:gd name="T81" fmla="*/ 31 h 95"/>
                  <a:gd name="T82" fmla="*/ 67 w 120"/>
                  <a:gd name="T83" fmla="*/ 38 h 95"/>
                  <a:gd name="T84" fmla="*/ 64 w 120"/>
                  <a:gd name="T85" fmla="*/ 45 h 95"/>
                  <a:gd name="T86" fmla="*/ 57 w 120"/>
                  <a:gd name="T87" fmla="*/ 49 h 95"/>
                  <a:gd name="T88" fmla="*/ 57 w 120"/>
                  <a:gd name="T89" fmla="*/ 38 h 95"/>
                  <a:gd name="T90" fmla="*/ 53 w 120"/>
                  <a:gd name="T91" fmla="*/ 28 h 95"/>
                  <a:gd name="T92" fmla="*/ 46 w 120"/>
                  <a:gd name="T93" fmla="*/ 24 h 95"/>
                  <a:gd name="T94" fmla="*/ 39 w 120"/>
                  <a:gd name="T95" fmla="*/ 28 h 95"/>
                  <a:gd name="T96" fmla="*/ 32 w 120"/>
                  <a:gd name="T97" fmla="*/ 24 h 95"/>
                  <a:gd name="T98" fmla="*/ 32 w 120"/>
                  <a:gd name="T99" fmla="*/ 21 h 95"/>
                  <a:gd name="T100" fmla="*/ 25 w 120"/>
                  <a:gd name="T101" fmla="*/ 17 h 95"/>
                  <a:gd name="T102" fmla="*/ 14 w 120"/>
                  <a:gd name="T103" fmla="*/ 17 h 95"/>
                  <a:gd name="T104" fmla="*/ 11 w 120"/>
                  <a:gd name="T105" fmla="*/ 24 h 95"/>
                  <a:gd name="T106" fmla="*/ 7 w 120"/>
                  <a:gd name="T107" fmla="*/ 35 h 95"/>
                  <a:gd name="T108" fmla="*/ 7 w 120"/>
                  <a:gd name="T109" fmla="*/ 35 h 95"/>
                  <a:gd name="T110" fmla="*/ 7 w 120"/>
                  <a:gd name="T111" fmla="*/ 45 h 95"/>
                  <a:gd name="T112" fmla="*/ 4 w 120"/>
                  <a:gd name="T113" fmla="*/ 49 h 95"/>
                  <a:gd name="T114" fmla="*/ 0 w 120"/>
                  <a:gd name="T115" fmla="*/ 56 h 95"/>
                  <a:gd name="T116" fmla="*/ 0 w 120"/>
                  <a:gd name="T117" fmla="*/ 63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0" h="95">
                    <a:moveTo>
                      <a:pt x="7" y="70"/>
                    </a:moveTo>
                    <a:lnTo>
                      <a:pt x="7" y="70"/>
                    </a:lnTo>
                    <a:lnTo>
                      <a:pt x="11" y="74"/>
                    </a:lnTo>
                    <a:lnTo>
                      <a:pt x="14" y="74"/>
                    </a:lnTo>
                    <a:lnTo>
                      <a:pt x="22" y="77"/>
                    </a:lnTo>
                    <a:lnTo>
                      <a:pt x="25" y="74"/>
                    </a:lnTo>
                    <a:lnTo>
                      <a:pt x="25" y="74"/>
                    </a:lnTo>
                    <a:lnTo>
                      <a:pt x="29" y="70"/>
                    </a:lnTo>
                    <a:lnTo>
                      <a:pt x="32" y="67"/>
                    </a:lnTo>
                    <a:lnTo>
                      <a:pt x="32" y="67"/>
                    </a:lnTo>
                    <a:lnTo>
                      <a:pt x="36" y="70"/>
                    </a:lnTo>
                    <a:lnTo>
                      <a:pt x="39" y="70"/>
                    </a:lnTo>
                    <a:lnTo>
                      <a:pt x="46" y="70"/>
                    </a:lnTo>
                    <a:lnTo>
                      <a:pt x="50" y="70"/>
                    </a:lnTo>
                    <a:lnTo>
                      <a:pt x="50" y="67"/>
                    </a:lnTo>
                    <a:lnTo>
                      <a:pt x="53" y="67"/>
                    </a:lnTo>
                    <a:lnTo>
                      <a:pt x="57" y="67"/>
                    </a:lnTo>
                    <a:lnTo>
                      <a:pt x="60" y="67"/>
                    </a:lnTo>
                    <a:lnTo>
                      <a:pt x="64" y="67"/>
                    </a:lnTo>
                    <a:lnTo>
                      <a:pt x="60" y="70"/>
                    </a:lnTo>
                    <a:lnTo>
                      <a:pt x="60" y="74"/>
                    </a:lnTo>
                    <a:lnTo>
                      <a:pt x="57" y="74"/>
                    </a:lnTo>
                    <a:lnTo>
                      <a:pt x="50" y="77"/>
                    </a:lnTo>
                    <a:lnTo>
                      <a:pt x="43" y="81"/>
                    </a:lnTo>
                    <a:lnTo>
                      <a:pt x="36" y="84"/>
                    </a:lnTo>
                    <a:lnTo>
                      <a:pt x="29" y="88"/>
                    </a:lnTo>
                    <a:lnTo>
                      <a:pt x="29" y="91"/>
                    </a:lnTo>
                    <a:lnTo>
                      <a:pt x="29" y="91"/>
                    </a:lnTo>
                    <a:lnTo>
                      <a:pt x="32" y="91"/>
                    </a:lnTo>
                    <a:lnTo>
                      <a:pt x="39" y="95"/>
                    </a:lnTo>
                    <a:lnTo>
                      <a:pt x="50" y="95"/>
                    </a:lnTo>
                    <a:lnTo>
                      <a:pt x="57" y="91"/>
                    </a:lnTo>
                    <a:lnTo>
                      <a:pt x="64" y="84"/>
                    </a:lnTo>
                    <a:lnTo>
                      <a:pt x="71" y="81"/>
                    </a:lnTo>
                    <a:lnTo>
                      <a:pt x="78" y="77"/>
                    </a:lnTo>
                    <a:lnTo>
                      <a:pt x="78" y="77"/>
                    </a:lnTo>
                    <a:lnTo>
                      <a:pt x="78" y="74"/>
                    </a:lnTo>
                    <a:lnTo>
                      <a:pt x="81" y="74"/>
                    </a:lnTo>
                    <a:lnTo>
                      <a:pt x="85" y="74"/>
                    </a:lnTo>
                    <a:lnTo>
                      <a:pt x="85" y="77"/>
                    </a:lnTo>
                    <a:lnTo>
                      <a:pt x="88" y="77"/>
                    </a:lnTo>
                    <a:lnTo>
                      <a:pt x="88" y="77"/>
                    </a:lnTo>
                    <a:lnTo>
                      <a:pt x="92" y="77"/>
                    </a:lnTo>
                    <a:lnTo>
                      <a:pt x="95" y="74"/>
                    </a:lnTo>
                    <a:lnTo>
                      <a:pt x="99" y="74"/>
                    </a:lnTo>
                    <a:lnTo>
                      <a:pt x="99" y="74"/>
                    </a:lnTo>
                    <a:lnTo>
                      <a:pt x="106" y="77"/>
                    </a:lnTo>
                    <a:lnTo>
                      <a:pt x="110" y="74"/>
                    </a:lnTo>
                    <a:lnTo>
                      <a:pt x="113" y="70"/>
                    </a:lnTo>
                    <a:lnTo>
                      <a:pt x="113" y="70"/>
                    </a:lnTo>
                    <a:lnTo>
                      <a:pt x="117" y="63"/>
                    </a:lnTo>
                    <a:lnTo>
                      <a:pt x="117" y="60"/>
                    </a:lnTo>
                    <a:lnTo>
                      <a:pt x="120" y="52"/>
                    </a:lnTo>
                    <a:lnTo>
                      <a:pt x="120" y="45"/>
                    </a:lnTo>
                    <a:lnTo>
                      <a:pt x="120" y="42"/>
                    </a:lnTo>
                    <a:lnTo>
                      <a:pt x="117" y="35"/>
                    </a:lnTo>
                    <a:lnTo>
                      <a:pt x="113" y="35"/>
                    </a:lnTo>
                    <a:lnTo>
                      <a:pt x="113" y="35"/>
                    </a:lnTo>
                    <a:lnTo>
                      <a:pt x="110" y="35"/>
                    </a:lnTo>
                    <a:lnTo>
                      <a:pt x="106" y="38"/>
                    </a:lnTo>
                    <a:lnTo>
                      <a:pt x="103" y="38"/>
                    </a:lnTo>
                    <a:lnTo>
                      <a:pt x="99" y="38"/>
                    </a:lnTo>
                    <a:lnTo>
                      <a:pt x="95" y="31"/>
                    </a:lnTo>
                    <a:lnTo>
                      <a:pt x="95" y="31"/>
                    </a:lnTo>
                    <a:lnTo>
                      <a:pt x="92" y="24"/>
                    </a:lnTo>
                    <a:lnTo>
                      <a:pt x="88" y="17"/>
                    </a:lnTo>
                    <a:lnTo>
                      <a:pt x="88" y="10"/>
                    </a:lnTo>
                    <a:lnTo>
                      <a:pt x="88" y="7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1" y="0"/>
                    </a:lnTo>
                    <a:lnTo>
                      <a:pt x="78" y="0"/>
                    </a:lnTo>
                    <a:lnTo>
                      <a:pt x="74" y="3"/>
                    </a:lnTo>
                    <a:lnTo>
                      <a:pt x="71" y="7"/>
                    </a:lnTo>
                    <a:lnTo>
                      <a:pt x="67" y="14"/>
                    </a:lnTo>
                    <a:lnTo>
                      <a:pt x="67" y="21"/>
                    </a:lnTo>
                    <a:lnTo>
                      <a:pt x="67" y="21"/>
                    </a:lnTo>
                    <a:lnTo>
                      <a:pt x="67" y="24"/>
                    </a:lnTo>
                    <a:lnTo>
                      <a:pt x="67" y="28"/>
                    </a:lnTo>
                    <a:lnTo>
                      <a:pt x="74" y="28"/>
                    </a:lnTo>
                    <a:lnTo>
                      <a:pt x="74" y="31"/>
                    </a:lnTo>
                    <a:lnTo>
                      <a:pt x="71" y="35"/>
                    </a:lnTo>
                    <a:lnTo>
                      <a:pt x="67" y="38"/>
                    </a:lnTo>
                    <a:lnTo>
                      <a:pt x="67" y="42"/>
                    </a:lnTo>
                    <a:lnTo>
                      <a:pt x="64" y="45"/>
                    </a:lnTo>
                    <a:lnTo>
                      <a:pt x="60" y="49"/>
                    </a:lnTo>
                    <a:lnTo>
                      <a:pt x="57" y="49"/>
                    </a:lnTo>
                    <a:lnTo>
                      <a:pt x="57" y="45"/>
                    </a:lnTo>
                    <a:lnTo>
                      <a:pt x="57" y="38"/>
                    </a:lnTo>
                    <a:lnTo>
                      <a:pt x="57" y="35"/>
                    </a:lnTo>
                    <a:lnTo>
                      <a:pt x="53" y="28"/>
                    </a:lnTo>
                    <a:lnTo>
                      <a:pt x="50" y="24"/>
                    </a:lnTo>
                    <a:lnTo>
                      <a:pt x="46" y="24"/>
                    </a:lnTo>
                    <a:lnTo>
                      <a:pt x="43" y="24"/>
                    </a:lnTo>
                    <a:lnTo>
                      <a:pt x="39" y="28"/>
                    </a:lnTo>
                    <a:lnTo>
                      <a:pt x="36" y="28"/>
                    </a:lnTo>
                    <a:lnTo>
                      <a:pt x="32" y="24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29" y="17"/>
                    </a:lnTo>
                    <a:lnTo>
                      <a:pt x="25" y="17"/>
                    </a:lnTo>
                    <a:lnTo>
                      <a:pt x="22" y="17"/>
                    </a:lnTo>
                    <a:lnTo>
                      <a:pt x="14" y="17"/>
                    </a:lnTo>
                    <a:lnTo>
                      <a:pt x="11" y="21"/>
                    </a:lnTo>
                    <a:lnTo>
                      <a:pt x="11" y="24"/>
                    </a:lnTo>
                    <a:lnTo>
                      <a:pt x="11" y="35"/>
                    </a:lnTo>
                    <a:lnTo>
                      <a:pt x="7" y="35"/>
                    </a:lnTo>
                    <a:lnTo>
                      <a:pt x="7" y="35"/>
                    </a:lnTo>
                    <a:lnTo>
                      <a:pt x="7" y="35"/>
                    </a:lnTo>
                    <a:lnTo>
                      <a:pt x="7" y="38"/>
                    </a:lnTo>
                    <a:lnTo>
                      <a:pt x="7" y="45"/>
                    </a:lnTo>
                    <a:lnTo>
                      <a:pt x="7" y="49"/>
                    </a:lnTo>
                    <a:lnTo>
                      <a:pt x="4" y="49"/>
                    </a:lnTo>
                    <a:lnTo>
                      <a:pt x="0" y="52"/>
                    </a:lnTo>
                    <a:lnTo>
                      <a:pt x="0" y="56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7" y="7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66" name="Freeform 360"/>
              <p:cNvSpPr>
                <a:spLocks/>
              </p:cNvSpPr>
              <p:nvPr userDrawn="1"/>
            </p:nvSpPr>
            <p:spPr bwMode="gray">
              <a:xfrm>
                <a:off x="1024" y="-2797"/>
                <a:ext cx="28" cy="53"/>
              </a:xfrm>
              <a:custGeom>
                <a:avLst/>
                <a:gdLst>
                  <a:gd name="T0" fmla="*/ 17 w 21"/>
                  <a:gd name="T1" fmla="*/ 38 h 53"/>
                  <a:gd name="T2" fmla="*/ 10 w 21"/>
                  <a:gd name="T3" fmla="*/ 10 h 53"/>
                  <a:gd name="T4" fmla="*/ 10 w 21"/>
                  <a:gd name="T5" fmla="*/ 10 h 53"/>
                  <a:gd name="T6" fmla="*/ 7 w 21"/>
                  <a:gd name="T7" fmla="*/ 7 h 53"/>
                  <a:gd name="T8" fmla="*/ 7 w 21"/>
                  <a:gd name="T9" fmla="*/ 3 h 53"/>
                  <a:gd name="T10" fmla="*/ 7 w 21"/>
                  <a:gd name="T11" fmla="*/ 3 h 53"/>
                  <a:gd name="T12" fmla="*/ 3 w 21"/>
                  <a:gd name="T13" fmla="*/ 0 h 53"/>
                  <a:gd name="T14" fmla="*/ 3 w 21"/>
                  <a:gd name="T15" fmla="*/ 3 h 53"/>
                  <a:gd name="T16" fmla="*/ 0 w 21"/>
                  <a:gd name="T17" fmla="*/ 7 h 53"/>
                  <a:gd name="T18" fmla="*/ 0 w 21"/>
                  <a:gd name="T19" fmla="*/ 14 h 53"/>
                  <a:gd name="T20" fmla="*/ 0 w 21"/>
                  <a:gd name="T21" fmla="*/ 24 h 53"/>
                  <a:gd name="T22" fmla="*/ 0 w 21"/>
                  <a:gd name="T23" fmla="*/ 28 h 53"/>
                  <a:gd name="T24" fmla="*/ 0 w 21"/>
                  <a:gd name="T25" fmla="*/ 31 h 53"/>
                  <a:gd name="T26" fmla="*/ 3 w 21"/>
                  <a:gd name="T27" fmla="*/ 38 h 53"/>
                  <a:gd name="T28" fmla="*/ 3 w 21"/>
                  <a:gd name="T29" fmla="*/ 42 h 53"/>
                  <a:gd name="T30" fmla="*/ 10 w 21"/>
                  <a:gd name="T31" fmla="*/ 49 h 53"/>
                  <a:gd name="T32" fmla="*/ 17 w 21"/>
                  <a:gd name="T33" fmla="*/ 53 h 53"/>
                  <a:gd name="T34" fmla="*/ 17 w 21"/>
                  <a:gd name="T35" fmla="*/ 53 h 53"/>
                  <a:gd name="T36" fmla="*/ 17 w 21"/>
                  <a:gd name="T37" fmla="*/ 53 h 53"/>
                  <a:gd name="T38" fmla="*/ 21 w 21"/>
                  <a:gd name="T39" fmla="*/ 49 h 53"/>
                  <a:gd name="T40" fmla="*/ 21 w 21"/>
                  <a:gd name="T41" fmla="*/ 49 h 53"/>
                  <a:gd name="T42" fmla="*/ 21 w 21"/>
                  <a:gd name="T43" fmla="*/ 42 h 53"/>
                  <a:gd name="T44" fmla="*/ 17 w 21"/>
                  <a:gd name="T45" fmla="*/ 38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1" h="53">
                    <a:moveTo>
                      <a:pt x="17" y="38"/>
                    </a:moveTo>
                    <a:lnTo>
                      <a:pt x="10" y="10"/>
                    </a:lnTo>
                    <a:lnTo>
                      <a:pt x="10" y="10"/>
                    </a:lnTo>
                    <a:lnTo>
                      <a:pt x="7" y="7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3" y="0"/>
                    </a:lnTo>
                    <a:lnTo>
                      <a:pt x="3" y="3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0" y="24"/>
                    </a:lnTo>
                    <a:lnTo>
                      <a:pt x="0" y="28"/>
                    </a:lnTo>
                    <a:lnTo>
                      <a:pt x="0" y="31"/>
                    </a:lnTo>
                    <a:lnTo>
                      <a:pt x="3" y="38"/>
                    </a:lnTo>
                    <a:lnTo>
                      <a:pt x="3" y="42"/>
                    </a:lnTo>
                    <a:lnTo>
                      <a:pt x="10" y="49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21" y="49"/>
                    </a:lnTo>
                    <a:lnTo>
                      <a:pt x="21" y="49"/>
                    </a:lnTo>
                    <a:lnTo>
                      <a:pt x="21" y="42"/>
                    </a:lnTo>
                    <a:lnTo>
                      <a:pt x="17" y="3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67" name="Freeform 361"/>
              <p:cNvSpPr>
                <a:spLocks/>
              </p:cNvSpPr>
              <p:nvPr userDrawn="1"/>
            </p:nvSpPr>
            <p:spPr bwMode="gray">
              <a:xfrm>
                <a:off x="970" y="-2723"/>
                <a:ext cx="82" cy="86"/>
              </a:xfrm>
              <a:custGeom>
                <a:avLst/>
                <a:gdLst>
                  <a:gd name="T0" fmla="*/ 0 w 77"/>
                  <a:gd name="T1" fmla="*/ 24 h 95"/>
                  <a:gd name="T2" fmla="*/ 7 w 77"/>
                  <a:gd name="T3" fmla="*/ 35 h 95"/>
                  <a:gd name="T4" fmla="*/ 14 w 77"/>
                  <a:gd name="T5" fmla="*/ 53 h 95"/>
                  <a:gd name="T6" fmla="*/ 21 w 77"/>
                  <a:gd name="T7" fmla="*/ 53 h 95"/>
                  <a:gd name="T8" fmla="*/ 31 w 77"/>
                  <a:gd name="T9" fmla="*/ 56 h 95"/>
                  <a:gd name="T10" fmla="*/ 39 w 77"/>
                  <a:gd name="T11" fmla="*/ 60 h 95"/>
                  <a:gd name="T12" fmla="*/ 39 w 77"/>
                  <a:gd name="T13" fmla="*/ 77 h 95"/>
                  <a:gd name="T14" fmla="*/ 49 w 77"/>
                  <a:gd name="T15" fmla="*/ 91 h 95"/>
                  <a:gd name="T16" fmla="*/ 63 w 77"/>
                  <a:gd name="T17" fmla="*/ 95 h 95"/>
                  <a:gd name="T18" fmla="*/ 77 w 77"/>
                  <a:gd name="T19" fmla="*/ 88 h 95"/>
                  <a:gd name="T20" fmla="*/ 77 w 77"/>
                  <a:gd name="T21" fmla="*/ 88 h 95"/>
                  <a:gd name="T22" fmla="*/ 70 w 77"/>
                  <a:gd name="T23" fmla="*/ 88 h 95"/>
                  <a:gd name="T24" fmla="*/ 67 w 77"/>
                  <a:gd name="T25" fmla="*/ 91 h 95"/>
                  <a:gd name="T26" fmla="*/ 67 w 77"/>
                  <a:gd name="T27" fmla="*/ 91 h 95"/>
                  <a:gd name="T28" fmla="*/ 67 w 77"/>
                  <a:gd name="T29" fmla="*/ 77 h 95"/>
                  <a:gd name="T30" fmla="*/ 63 w 77"/>
                  <a:gd name="T31" fmla="*/ 56 h 95"/>
                  <a:gd name="T32" fmla="*/ 60 w 77"/>
                  <a:gd name="T33" fmla="*/ 45 h 95"/>
                  <a:gd name="T34" fmla="*/ 63 w 77"/>
                  <a:gd name="T35" fmla="*/ 35 h 95"/>
                  <a:gd name="T36" fmla="*/ 70 w 77"/>
                  <a:gd name="T37" fmla="*/ 24 h 95"/>
                  <a:gd name="T38" fmla="*/ 70 w 77"/>
                  <a:gd name="T39" fmla="*/ 10 h 95"/>
                  <a:gd name="T40" fmla="*/ 63 w 77"/>
                  <a:gd name="T41" fmla="*/ 3 h 95"/>
                  <a:gd name="T42" fmla="*/ 56 w 77"/>
                  <a:gd name="T43" fmla="*/ 3 h 95"/>
                  <a:gd name="T44" fmla="*/ 46 w 77"/>
                  <a:gd name="T45" fmla="*/ 0 h 95"/>
                  <a:gd name="T46" fmla="*/ 39 w 77"/>
                  <a:gd name="T47" fmla="*/ 0 h 95"/>
                  <a:gd name="T48" fmla="*/ 39 w 77"/>
                  <a:gd name="T49" fmla="*/ 10 h 95"/>
                  <a:gd name="T50" fmla="*/ 42 w 77"/>
                  <a:gd name="T51" fmla="*/ 24 h 95"/>
                  <a:gd name="T52" fmla="*/ 46 w 77"/>
                  <a:gd name="T53" fmla="*/ 35 h 95"/>
                  <a:gd name="T54" fmla="*/ 42 w 77"/>
                  <a:gd name="T55" fmla="*/ 42 h 95"/>
                  <a:gd name="T56" fmla="*/ 31 w 77"/>
                  <a:gd name="T57" fmla="*/ 35 h 95"/>
                  <a:gd name="T58" fmla="*/ 17 w 77"/>
                  <a:gd name="T59" fmla="*/ 21 h 95"/>
                  <a:gd name="T60" fmla="*/ 14 w 77"/>
                  <a:gd name="T61" fmla="*/ 10 h 95"/>
                  <a:gd name="T62" fmla="*/ 10 w 77"/>
                  <a:gd name="T63" fmla="*/ 7 h 95"/>
                  <a:gd name="T64" fmla="*/ 3 w 77"/>
                  <a:gd name="T65" fmla="*/ 7 h 95"/>
                  <a:gd name="T66" fmla="*/ 0 w 77"/>
                  <a:gd name="T67" fmla="*/ 10 h 95"/>
                  <a:gd name="T68" fmla="*/ 0 w 77"/>
                  <a:gd name="T69" fmla="*/ 21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7" h="95">
                    <a:moveTo>
                      <a:pt x="0" y="21"/>
                    </a:moveTo>
                    <a:lnTo>
                      <a:pt x="0" y="24"/>
                    </a:lnTo>
                    <a:lnTo>
                      <a:pt x="3" y="28"/>
                    </a:lnTo>
                    <a:lnTo>
                      <a:pt x="7" y="35"/>
                    </a:lnTo>
                    <a:lnTo>
                      <a:pt x="14" y="45"/>
                    </a:lnTo>
                    <a:lnTo>
                      <a:pt x="14" y="53"/>
                    </a:lnTo>
                    <a:lnTo>
                      <a:pt x="17" y="53"/>
                    </a:lnTo>
                    <a:lnTo>
                      <a:pt x="21" y="53"/>
                    </a:lnTo>
                    <a:lnTo>
                      <a:pt x="24" y="53"/>
                    </a:lnTo>
                    <a:lnTo>
                      <a:pt x="31" y="56"/>
                    </a:lnTo>
                    <a:lnTo>
                      <a:pt x="35" y="56"/>
                    </a:lnTo>
                    <a:lnTo>
                      <a:pt x="39" y="60"/>
                    </a:lnTo>
                    <a:lnTo>
                      <a:pt x="39" y="67"/>
                    </a:lnTo>
                    <a:lnTo>
                      <a:pt x="39" y="77"/>
                    </a:lnTo>
                    <a:lnTo>
                      <a:pt x="42" y="84"/>
                    </a:lnTo>
                    <a:lnTo>
                      <a:pt x="49" y="91"/>
                    </a:lnTo>
                    <a:lnTo>
                      <a:pt x="56" y="95"/>
                    </a:lnTo>
                    <a:lnTo>
                      <a:pt x="63" y="95"/>
                    </a:lnTo>
                    <a:lnTo>
                      <a:pt x="70" y="91"/>
                    </a:lnTo>
                    <a:lnTo>
                      <a:pt x="77" y="88"/>
                    </a:lnTo>
                    <a:lnTo>
                      <a:pt x="77" y="88"/>
                    </a:lnTo>
                    <a:lnTo>
                      <a:pt x="77" y="88"/>
                    </a:lnTo>
                    <a:lnTo>
                      <a:pt x="74" y="88"/>
                    </a:lnTo>
                    <a:lnTo>
                      <a:pt x="70" y="88"/>
                    </a:lnTo>
                    <a:lnTo>
                      <a:pt x="70" y="91"/>
                    </a:lnTo>
                    <a:lnTo>
                      <a:pt x="67" y="91"/>
                    </a:lnTo>
                    <a:lnTo>
                      <a:pt x="67" y="91"/>
                    </a:lnTo>
                    <a:lnTo>
                      <a:pt x="67" y="91"/>
                    </a:lnTo>
                    <a:lnTo>
                      <a:pt x="67" y="84"/>
                    </a:lnTo>
                    <a:lnTo>
                      <a:pt x="67" y="77"/>
                    </a:lnTo>
                    <a:lnTo>
                      <a:pt x="63" y="67"/>
                    </a:lnTo>
                    <a:lnTo>
                      <a:pt x="63" y="56"/>
                    </a:lnTo>
                    <a:lnTo>
                      <a:pt x="60" y="45"/>
                    </a:lnTo>
                    <a:lnTo>
                      <a:pt x="60" y="45"/>
                    </a:lnTo>
                    <a:lnTo>
                      <a:pt x="63" y="42"/>
                    </a:lnTo>
                    <a:lnTo>
                      <a:pt x="63" y="35"/>
                    </a:lnTo>
                    <a:lnTo>
                      <a:pt x="67" y="31"/>
                    </a:lnTo>
                    <a:lnTo>
                      <a:pt x="70" y="24"/>
                    </a:lnTo>
                    <a:lnTo>
                      <a:pt x="70" y="17"/>
                    </a:lnTo>
                    <a:lnTo>
                      <a:pt x="70" y="10"/>
                    </a:lnTo>
                    <a:lnTo>
                      <a:pt x="67" y="7"/>
                    </a:lnTo>
                    <a:lnTo>
                      <a:pt x="63" y="3"/>
                    </a:lnTo>
                    <a:lnTo>
                      <a:pt x="60" y="3"/>
                    </a:lnTo>
                    <a:lnTo>
                      <a:pt x="56" y="3"/>
                    </a:lnTo>
                    <a:lnTo>
                      <a:pt x="53" y="0"/>
                    </a:lnTo>
                    <a:lnTo>
                      <a:pt x="46" y="0"/>
                    </a:lnTo>
                    <a:lnTo>
                      <a:pt x="42" y="0"/>
                    </a:lnTo>
                    <a:lnTo>
                      <a:pt x="39" y="0"/>
                    </a:lnTo>
                    <a:lnTo>
                      <a:pt x="35" y="7"/>
                    </a:lnTo>
                    <a:lnTo>
                      <a:pt x="39" y="10"/>
                    </a:lnTo>
                    <a:lnTo>
                      <a:pt x="39" y="17"/>
                    </a:lnTo>
                    <a:lnTo>
                      <a:pt x="42" y="24"/>
                    </a:lnTo>
                    <a:lnTo>
                      <a:pt x="42" y="31"/>
                    </a:lnTo>
                    <a:lnTo>
                      <a:pt x="46" y="35"/>
                    </a:lnTo>
                    <a:lnTo>
                      <a:pt x="46" y="38"/>
                    </a:lnTo>
                    <a:lnTo>
                      <a:pt x="42" y="42"/>
                    </a:lnTo>
                    <a:lnTo>
                      <a:pt x="39" y="38"/>
                    </a:lnTo>
                    <a:lnTo>
                      <a:pt x="31" y="35"/>
                    </a:lnTo>
                    <a:lnTo>
                      <a:pt x="21" y="28"/>
                    </a:lnTo>
                    <a:lnTo>
                      <a:pt x="17" y="21"/>
                    </a:lnTo>
                    <a:lnTo>
                      <a:pt x="14" y="10"/>
                    </a:lnTo>
                    <a:lnTo>
                      <a:pt x="14" y="10"/>
                    </a:lnTo>
                    <a:lnTo>
                      <a:pt x="14" y="10"/>
                    </a:lnTo>
                    <a:lnTo>
                      <a:pt x="10" y="7"/>
                    </a:lnTo>
                    <a:lnTo>
                      <a:pt x="7" y="7"/>
                    </a:lnTo>
                    <a:lnTo>
                      <a:pt x="3" y="7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0" y="2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68" name="Freeform 362"/>
              <p:cNvSpPr>
                <a:spLocks/>
              </p:cNvSpPr>
              <p:nvPr userDrawn="1"/>
            </p:nvSpPr>
            <p:spPr bwMode="gray">
              <a:xfrm>
                <a:off x="1052" y="-2663"/>
                <a:ext cx="41" cy="49"/>
              </a:xfrm>
              <a:custGeom>
                <a:avLst/>
                <a:gdLst>
                  <a:gd name="T0" fmla="*/ 24 w 42"/>
                  <a:gd name="T1" fmla="*/ 49 h 49"/>
                  <a:gd name="T2" fmla="*/ 24 w 42"/>
                  <a:gd name="T3" fmla="*/ 49 h 49"/>
                  <a:gd name="T4" fmla="*/ 31 w 42"/>
                  <a:gd name="T5" fmla="*/ 45 h 49"/>
                  <a:gd name="T6" fmla="*/ 35 w 42"/>
                  <a:gd name="T7" fmla="*/ 45 h 49"/>
                  <a:gd name="T8" fmla="*/ 39 w 42"/>
                  <a:gd name="T9" fmla="*/ 38 h 49"/>
                  <a:gd name="T10" fmla="*/ 42 w 42"/>
                  <a:gd name="T11" fmla="*/ 38 h 49"/>
                  <a:gd name="T12" fmla="*/ 42 w 42"/>
                  <a:gd name="T13" fmla="*/ 35 h 49"/>
                  <a:gd name="T14" fmla="*/ 42 w 42"/>
                  <a:gd name="T15" fmla="*/ 28 h 49"/>
                  <a:gd name="T16" fmla="*/ 42 w 42"/>
                  <a:gd name="T17" fmla="*/ 21 h 49"/>
                  <a:gd name="T18" fmla="*/ 39 w 42"/>
                  <a:gd name="T19" fmla="*/ 14 h 49"/>
                  <a:gd name="T20" fmla="*/ 39 w 42"/>
                  <a:gd name="T21" fmla="*/ 14 h 49"/>
                  <a:gd name="T22" fmla="*/ 35 w 42"/>
                  <a:gd name="T23" fmla="*/ 10 h 49"/>
                  <a:gd name="T24" fmla="*/ 31 w 42"/>
                  <a:gd name="T25" fmla="*/ 7 h 49"/>
                  <a:gd name="T26" fmla="*/ 24 w 42"/>
                  <a:gd name="T27" fmla="*/ 3 h 49"/>
                  <a:gd name="T28" fmla="*/ 17 w 42"/>
                  <a:gd name="T29" fmla="*/ 0 h 49"/>
                  <a:gd name="T30" fmla="*/ 10 w 42"/>
                  <a:gd name="T31" fmla="*/ 3 h 49"/>
                  <a:gd name="T32" fmla="*/ 10 w 42"/>
                  <a:gd name="T33" fmla="*/ 3 h 49"/>
                  <a:gd name="T34" fmla="*/ 7 w 42"/>
                  <a:gd name="T35" fmla="*/ 3 h 49"/>
                  <a:gd name="T36" fmla="*/ 7 w 42"/>
                  <a:gd name="T37" fmla="*/ 3 h 49"/>
                  <a:gd name="T38" fmla="*/ 3 w 42"/>
                  <a:gd name="T39" fmla="*/ 0 h 49"/>
                  <a:gd name="T40" fmla="*/ 3 w 42"/>
                  <a:gd name="T41" fmla="*/ 3 h 49"/>
                  <a:gd name="T42" fmla="*/ 0 w 42"/>
                  <a:gd name="T43" fmla="*/ 3 h 49"/>
                  <a:gd name="T44" fmla="*/ 0 w 42"/>
                  <a:gd name="T45" fmla="*/ 7 h 49"/>
                  <a:gd name="T46" fmla="*/ 3 w 42"/>
                  <a:gd name="T47" fmla="*/ 14 h 49"/>
                  <a:gd name="T48" fmla="*/ 3 w 42"/>
                  <a:gd name="T49" fmla="*/ 17 h 49"/>
                  <a:gd name="T50" fmla="*/ 3 w 42"/>
                  <a:gd name="T51" fmla="*/ 21 h 49"/>
                  <a:gd name="T52" fmla="*/ 3 w 42"/>
                  <a:gd name="T53" fmla="*/ 28 h 49"/>
                  <a:gd name="T54" fmla="*/ 0 w 42"/>
                  <a:gd name="T55" fmla="*/ 35 h 49"/>
                  <a:gd name="T56" fmla="*/ 0 w 42"/>
                  <a:gd name="T57" fmla="*/ 42 h 49"/>
                  <a:gd name="T58" fmla="*/ 14 w 42"/>
                  <a:gd name="T59" fmla="*/ 38 h 49"/>
                  <a:gd name="T60" fmla="*/ 24 w 42"/>
                  <a:gd name="T61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42" h="49">
                    <a:moveTo>
                      <a:pt x="24" y="49"/>
                    </a:moveTo>
                    <a:lnTo>
                      <a:pt x="24" y="49"/>
                    </a:lnTo>
                    <a:lnTo>
                      <a:pt x="31" y="45"/>
                    </a:lnTo>
                    <a:lnTo>
                      <a:pt x="35" y="45"/>
                    </a:lnTo>
                    <a:lnTo>
                      <a:pt x="39" y="38"/>
                    </a:lnTo>
                    <a:lnTo>
                      <a:pt x="42" y="38"/>
                    </a:lnTo>
                    <a:lnTo>
                      <a:pt x="42" y="35"/>
                    </a:lnTo>
                    <a:lnTo>
                      <a:pt x="42" y="28"/>
                    </a:lnTo>
                    <a:lnTo>
                      <a:pt x="42" y="21"/>
                    </a:lnTo>
                    <a:lnTo>
                      <a:pt x="39" y="14"/>
                    </a:lnTo>
                    <a:lnTo>
                      <a:pt x="39" y="14"/>
                    </a:lnTo>
                    <a:lnTo>
                      <a:pt x="35" y="10"/>
                    </a:lnTo>
                    <a:lnTo>
                      <a:pt x="31" y="7"/>
                    </a:lnTo>
                    <a:lnTo>
                      <a:pt x="24" y="3"/>
                    </a:lnTo>
                    <a:lnTo>
                      <a:pt x="17" y="0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3" y="0"/>
                    </a:lnTo>
                    <a:lnTo>
                      <a:pt x="3" y="3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3" y="14"/>
                    </a:lnTo>
                    <a:lnTo>
                      <a:pt x="3" y="17"/>
                    </a:lnTo>
                    <a:lnTo>
                      <a:pt x="3" y="21"/>
                    </a:lnTo>
                    <a:lnTo>
                      <a:pt x="3" y="28"/>
                    </a:lnTo>
                    <a:lnTo>
                      <a:pt x="0" y="35"/>
                    </a:lnTo>
                    <a:lnTo>
                      <a:pt x="0" y="42"/>
                    </a:lnTo>
                    <a:lnTo>
                      <a:pt x="14" y="38"/>
                    </a:lnTo>
                    <a:lnTo>
                      <a:pt x="24" y="4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69" name="Freeform 363"/>
              <p:cNvSpPr>
                <a:spLocks/>
              </p:cNvSpPr>
              <p:nvPr userDrawn="1"/>
            </p:nvSpPr>
            <p:spPr bwMode="gray">
              <a:xfrm>
                <a:off x="1104" y="-2681"/>
                <a:ext cx="173" cy="102"/>
              </a:xfrm>
              <a:custGeom>
                <a:avLst/>
                <a:gdLst>
                  <a:gd name="T0" fmla="*/ 28 w 176"/>
                  <a:gd name="T1" fmla="*/ 28 h 102"/>
                  <a:gd name="T2" fmla="*/ 31 w 176"/>
                  <a:gd name="T3" fmla="*/ 25 h 102"/>
                  <a:gd name="T4" fmla="*/ 35 w 176"/>
                  <a:gd name="T5" fmla="*/ 28 h 102"/>
                  <a:gd name="T6" fmla="*/ 38 w 176"/>
                  <a:gd name="T7" fmla="*/ 39 h 102"/>
                  <a:gd name="T8" fmla="*/ 45 w 176"/>
                  <a:gd name="T9" fmla="*/ 74 h 102"/>
                  <a:gd name="T10" fmla="*/ 42 w 176"/>
                  <a:gd name="T11" fmla="*/ 74 h 102"/>
                  <a:gd name="T12" fmla="*/ 38 w 176"/>
                  <a:gd name="T13" fmla="*/ 81 h 102"/>
                  <a:gd name="T14" fmla="*/ 42 w 176"/>
                  <a:gd name="T15" fmla="*/ 92 h 102"/>
                  <a:gd name="T16" fmla="*/ 52 w 176"/>
                  <a:gd name="T17" fmla="*/ 92 h 102"/>
                  <a:gd name="T18" fmla="*/ 56 w 176"/>
                  <a:gd name="T19" fmla="*/ 92 h 102"/>
                  <a:gd name="T20" fmla="*/ 63 w 176"/>
                  <a:gd name="T21" fmla="*/ 88 h 102"/>
                  <a:gd name="T22" fmla="*/ 70 w 176"/>
                  <a:gd name="T23" fmla="*/ 92 h 102"/>
                  <a:gd name="T24" fmla="*/ 74 w 176"/>
                  <a:gd name="T25" fmla="*/ 95 h 102"/>
                  <a:gd name="T26" fmla="*/ 84 w 176"/>
                  <a:gd name="T27" fmla="*/ 102 h 102"/>
                  <a:gd name="T28" fmla="*/ 102 w 176"/>
                  <a:gd name="T29" fmla="*/ 102 h 102"/>
                  <a:gd name="T30" fmla="*/ 123 w 176"/>
                  <a:gd name="T31" fmla="*/ 102 h 102"/>
                  <a:gd name="T32" fmla="*/ 123 w 176"/>
                  <a:gd name="T33" fmla="*/ 99 h 102"/>
                  <a:gd name="T34" fmla="*/ 126 w 176"/>
                  <a:gd name="T35" fmla="*/ 92 h 102"/>
                  <a:gd name="T36" fmla="*/ 130 w 176"/>
                  <a:gd name="T37" fmla="*/ 92 h 102"/>
                  <a:gd name="T38" fmla="*/ 144 w 176"/>
                  <a:gd name="T39" fmla="*/ 99 h 102"/>
                  <a:gd name="T40" fmla="*/ 151 w 176"/>
                  <a:gd name="T41" fmla="*/ 99 h 102"/>
                  <a:gd name="T42" fmla="*/ 158 w 176"/>
                  <a:gd name="T43" fmla="*/ 95 h 102"/>
                  <a:gd name="T44" fmla="*/ 162 w 176"/>
                  <a:gd name="T45" fmla="*/ 88 h 102"/>
                  <a:gd name="T46" fmla="*/ 162 w 176"/>
                  <a:gd name="T47" fmla="*/ 81 h 102"/>
                  <a:gd name="T48" fmla="*/ 169 w 176"/>
                  <a:gd name="T49" fmla="*/ 77 h 102"/>
                  <a:gd name="T50" fmla="*/ 172 w 176"/>
                  <a:gd name="T51" fmla="*/ 70 h 102"/>
                  <a:gd name="T52" fmla="*/ 172 w 176"/>
                  <a:gd name="T53" fmla="*/ 67 h 102"/>
                  <a:gd name="T54" fmla="*/ 176 w 176"/>
                  <a:gd name="T55" fmla="*/ 63 h 102"/>
                  <a:gd name="T56" fmla="*/ 169 w 176"/>
                  <a:gd name="T57" fmla="*/ 56 h 102"/>
                  <a:gd name="T58" fmla="*/ 148 w 176"/>
                  <a:gd name="T59" fmla="*/ 53 h 102"/>
                  <a:gd name="T60" fmla="*/ 141 w 176"/>
                  <a:gd name="T61" fmla="*/ 49 h 102"/>
                  <a:gd name="T62" fmla="*/ 123 w 176"/>
                  <a:gd name="T63" fmla="*/ 46 h 102"/>
                  <a:gd name="T64" fmla="*/ 116 w 176"/>
                  <a:gd name="T65" fmla="*/ 49 h 102"/>
                  <a:gd name="T66" fmla="*/ 105 w 176"/>
                  <a:gd name="T67" fmla="*/ 53 h 102"/>
                  <a:gd name="T68" fmla="*/ 95 w 176"/>
                  <a:gd name="T69" fmla="*/ 53 h 102"/>
                  <a:gd name="T70" fmla="*/ 63 w 176"/>
                  <a:gd name="T71" fmla="*/ 35 h 102"/>
                  <a:gd name="T72" fmla="*/ 60 w 176"/>
                  <a:gd name="T73" fmla="*/ 28 h 102"/>
                  <a:gd name="T74" fmla="*/ 52 w 176"/>
                  <a:gd name="T75" fmla="*/ 25 h 102"/>
                  <a:gd name="T76" fmla="*/ 49 w 176"/>
                  <a:gd name="T77" fmla="*/ 25 h 102"/>
                  <a:gd name="T78" fmla="*/ 52 w 176"/>
                  <a:gd name="T79" fmla="*/ 21 h 102"/>
                  <a:gd name="T80" fmla="*/ 52 w 176"/>
                  <a:gd name="T81" fmla="*/ 18 h 102"/>
                  <a:gd name="T82" fmla="*/ 49 w 176"/>
                  <a:gd name="T83" fmla="*/ 11 h 102"/>
                  <a:gd name="T84" fmla="*/ 42 w 176"/>
                  <a:gd name="T85" fmla="*/ 11 h 102"/>
                  <a:gd name="T86" fmla="*/ 38 w 176"/>
                  <a:gd name="T87" fmla="*/ 11 h 102"/>
                  <a:gd name="T88" fmla="*/ 35 w 176"/>
                  <a:gd name="T89" fmla="*/ 14 h 102"/>
                  <a:gd name="T90" fmla="*/ 28 w 176"/>
                  <a:gd name="T91" fmla="*/ 14 h 102"/>
                  <a:gd name="T92" fmla="*/ 28 w 176"/>
                  <a:gd name="T93" fmla="*/ 7 h 102"/>
                  <a:gd name="T94" fmla="*/ 17 w 176"/>
                  <a:gd name="T95" fmla="*/ 3 h 102"/>
                  <a:gd name="T96" fmla="*/ 10 w 176"/>
                  <a:gd name="T97" fmla="*/ 3 h 102"/>
                  <a:gd name="T98" fmla="*/ 7 w 176"/>
                  <a:gd name="T99" fmla="*/ 0 h 102"/>
                  <a:gd name="T100" fmla="*/ 0 w 176"/>
                  <a:gd name="T101" fmla="*/ 0 h 102"/>
                  <a:gd name="T102" fmla="*/ 0 w 176"/>
                  <a:gd name="T103" fmla="*/ 7 h 102"/>
                  <a:gd name="T104" fmla="*/ 3 w 176"/>
                  <a:gd name="T105" fmla="*/ 25 h 102"/>
                  <a:gd name="T106" fmla="*/ 3 w 176"/>
                  <a:gd name="T107" fmla="*/ 28 h 102"/>
                  <a:gd name="T108" fmla="*/ 7 w 176"/>
                  <a:gd name="T109" fmla="*/ 35 h 102"/>
                  <a:gd name="T110" fmla="*/ 17 w 176"/>
                  <a:gd name="T111" fmla="*/ 3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6" h="102">
                    <a:moveTo>
                      <a:pt x="28" y="28"/>
                    </a:moveTo>
                    <a:lnTo>
                      <a:pt x="28" y="28"/>
                    </a:lnTo>
                    <a:lnTo>
                      <a:pt x="28" y="25"/>
                    </a:lnTo>
                    <a:lnTo>
                      <a:pt x="31" y="25"/>
                    </a:lnTo>
                    <a:lnTo>
                      <a:pt x="31" y="25"/>
                    </a:lnTo>
                    <a:lnTo>
                      <a:pt x="35" y="28"/>
                    </a:lnTo>
                    <a:lnTo>
                      <a:pt x="35" y="32"/>
                    </a:lnTo>
                    <a:lnTo>
                      <a:pt x="38" y="39"/>
                    </a:lnTo>
                    <a:lnTo>
                      <a:pt x="38" y="53"/>
                    </a:lnTo>
                    <a:lnTo>
                      <a:pt x="45" y="74"/>
                    </a:lnTo>
                    <a:lnTo>
                      <a:pt x="42" y="74"/>
                    </a:lnTo>
                    <a:lnTo>
                      <a:pt x="42" y="74"/>
                    </a:lnTo>
                    <a:lnTo>
                      <a:pt x="38" y="77"/>
                    </a:lnTo>
                    <a:lnTo>
                      <a:pt x="38" y="81"/>
                    </a:lnTo>
                    <a:lnTo>
                      <a:pt x="38" y="85"/>
                    </a:lnTo>
                    <a:lnTo>
                      <a:pt x="42" y="92"/>
                    </a:lnTo>
                    <a:lnTo>
                      <a:pt x="45" y="92"/>
                    </a:lnTo>
                    <a:lnTo>
                      <a:pt x="52" y="92"/>
                    </a:lnTo>
                    <a:lnTo>
                      <a:pt x="56" y="92"/>
                    </a:lnTo>
                    <a:lnTo>
                      <a:pt x="56" y="92"/>
                    </a:lnTo>
                    <a:lnTo>
                      <a:pt x="60" y="92"/>
                    </a:lnTo>
                    <a:lnTo>
                      <a:pt x="63" y="88"/>
                    </a:lnTo>
                    <a:lnTo>
                      <a:pt x="67" y="88"/>
                    </a:lnTo>
                    <a:lnTo>
                      <a:pt x="70" y="92"/>
                    </a:lnTo>
                    <a:lnTo>
                      <a:pt x="74" y="95"/>
                    </a:lnTo>
                    <a:lnTo>
                      <a:pt x="74" y="95"/>
                    </a:lnTo>
                    <a:lnTo>
                      <a:pt x="81" y="99"/>
                    </a:lnTo>
                    <a:lnTo>
                      <a:pt x="84" y="102"/>
                    </a:lnTo>
                    <a:lnTo>
                      <a:pt x="91" y="102"/>
                    </a:lnTo>
                    <a:lnTo>
                      <a:pt x="102" y="102"/>
                    </a:lnTo>
                    <a:lnTo>
                      <a:pt x="112" y="102"/>
                    </a:lnTo>
                    <a:lnTo>
                      <a:pt x="123" y="102"/>
                    </a:lnTo>
                    <a:lnTo>
                      <a:pt x="123" y="99"/>
                    </a:lnTo>
                    <a:lnTo>
                      <a:pt x="123" y="99"/>
                    </a:lnTo>
                    <a:lnTo>
                      <a:pt x="123" y="95"/>
                    </a:lnTo>
                    <a:lnTo>
                      <a:pt x="126" y="92"/>
                    </a:lnTo>
                    <a:lnTo>
                      <a:pt x="126" y="92"/>
                    </a:lnTo>
                    <a:lnTo>
                      <a:pt x="130" y="92"/>
                    </a:lnTo>
                    <a:lnTo>
                      <a:pt x="137" y="95"/>
                    </a:lnTo>
                    <a:lnTo>
                      <a:pt x="144" y="99"/>
                    </a:lnTo>
                    <a:lnTo>
                      <a:pt x="148" y="99"/>
                    </a:lnTo>
                    <a:lnTo>
                      <a:pt x="151" y="99"/>
                    </a:lnTo>
                    <a:lnTo>
                      <a:pt x="155" y="99"/>
                    </a:lnTo>
                    <a:lnTo>
                      <a:pt x="158" y="95"/>
                    </a:lnTo>
                    <a:lnTo>
                      <a:pt x="162" y="92"/>
                    </a:lnTo>
                    <a:lnTo>
                      <a:pt x="162" y="88"/>
                    </a:lnTo>
                    <a:lnTo>
                      <a:pt x="162" y="81"/>
                    </a:lnTo>
                    <a:lnTo>
                      <a:pt x="162" y="81"/>
                    </a:lnTo>
                    <a:lnTo>
                      <a:pt x="165" y="77"/>
                    </a:lnTo>
                    <a:lnTo>
                      <a:pt x="169" y="77"/>
                    </a:lnTo>
                    <a:lnTo>
                      <a:pt x="172" y="74"/>
                    </a:lnTo>
                    <a:lnTo>
                      <a:pt x="172" y="70"/>
                    </a:lnTo>
                    <a:lnTo>
                      <a:pt x="172" y="70"/>
                    </a:lnTo>
                    <a:lnTo>
                      <a:pt x="172" y="67"/>
                    </a:lnTo>
                    <a:lnTo>
                      <a:pt x="176" y="63"/>
                    </a:lnTo>
                    <a:lnTo>
                      <a:pt x="176" y="63"/>
                    </a:lnTo>
                    <a:lnTo>
                      <a:pt x="172" y="60"/>
                    </a:lnTo>
                    <a:lnTo>
                      <a:pt x="169" y="56"/>
                    </a:lnTo>
                    <a:lnTo>
                      <a:pt x="162" y="53"/>
                    </a:lnTo>
                    <a:lnTo>
                      <a:pt x="148" y="53"/>
                    </a:lnTo>
                    <a:lnTo>
                      <a:pt x="144" y="49"/>
                    </a:lnTo>
                    <a:lnTo>
                      <a:pt x="141" y="49"/>
                    </a:lnTo>
                    <a:lnTo>
                      <a:pt x="134" y="46"/>
                    </a:lnTo>
                    <a:lnTo>
                      <a:pt x="123" y="46"/>
                    </a:lnTo>
                    <a:lnTo>
                      <a:pt x="116" y="46"/>
                    </a:lnTo>
                    <a:lnTo>
                      <a:pt x="116" y="49"/>
                    </a:lnTo>
                    <a:lnTo>
                      <a:pt x="112" y="49"/>
                    </a:lnTo>
                    <a:lnTo>
                      <a:pt x="105" y="53"/>
                    </a:lnTo>
                    <a:lnTo>
                      <a:pt x="102" y="53"/>
                    </a:lnTo>
                    <a:lnTo>
                      <a:pt x="95" y="53"/>
                    </a:lnTo>
                    <a:lnTo>
                      <a:pt x="84" y="46"/>
                    </a:lnTo>
                    <a:lnTo>
                      <a:pt x="63" y="35"/>
                    </a:lnTo>
                    <a:lnTo>
                      <a:pt x="63" y="32"/>
                    </a:lnTo>
                    <a:lnTo>
                      <a:pt x="60" y="28"/>
                    </a:lnTo>
                    <a:lnTo>
                      <a:pt x="56" y="25"/>
                    </a:lnTo>
                    <a:lnTo>
                      <a:pt x="52" y="25"/>
                    </a:lnTo>
                    <a:lnTo>
                      <a:pt x="52" y="25"/>
                    </a:lnTo>
                    <a:lnTo>
                      <a:pt x="49" y="25"/>
                    </a:lnTo>
                    <a:lnTo>
                      <a:pt x="49" y="21"/>
                    </a:lnTo>
                    <a:lnTo>
                      <a:pt x="52" y="21"/>
                    </a:lnTo>
                    <a:lnTo>
                      <a:pt x="52" y="18"/>
                    </a:lnTo>
                    <a:lnTo>
                      <a:pt x="52" y="18"/>
                    </a:lnTo>
                    <a:lnTo>
                      <a:pt x="52" y="14"/>
                    </a:lnTo>
                    <a:lnTo>
                      <a:pt x="49" y="11"/>
                    </a:lnTo>
                    <a:lnTo>
                      <a:pt x="45" y="11"/>
                    </a:lnTo>
                    <a:lnTo>
                      <a:pt x="42" y="11"/>
                    </a:lnTo>
                    <a:lnTo>
                      <a:pt x="42" y="11"/>
                    </a:lnTo>
                    <a:lnTo>
                      <a:pt x="38" y="11"/>
                    </a:lnTo>
                    <a:lnTo>
                      <a:pt x="35" y="14"/>
                    </a:lnTo>
                    <a:lnTo>
                      <a:pt x="35" y="14"/>
                    </a:lnTo>
                    <a:lnTo>
                      <a:pt x="31" y="14"/>
                    </a:lnTo>
                    <a:lnTo>
                      <a:pt x="28" y="14"/>
                    </a:lnTo>
                    <a:lnTo>
                      <a:pt x="28" y="7"/>
                    </a:lnTo>
                    <a:lnTo>
                      <a:pt x="28" y="7"/>
                    </a:lnTo>
                    <a:lnTo>
                      <a:pt x="24" y="3"/>
                    </a:lnTo>
                    <a:lnTo>
                      <a:pt x="17" y="3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3" y="25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3" y="32"/>
                    </a:lnTo>
                    <a:lnTo>
                      <a:pt x="7" y="35"/>
                    </a:lnTo>
                    <a:lnTo>
                      <a:pt x="14" y="35"/>
                    </a:lnTo>
                    <a:lnTo>
                      <a:pt x="17" y="32"/>
                    </a:lnTo>
                    <a:lnTo>
                      <a:pt x="28" y="2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70" name="Freeform 364"/>
              <p:cNvSpPr>
                <a:spLocks/>
              </p:cNvSpPr>
              <p:nvPr userDrawn="1"/>
            </p:nvSpPr>
            <p:spPr bwMode="gray">
              <a:xfrm>
                <a:off x="1009" y="-2896"/>
                <a:ext cx="91" cy="109"/>
              </a:xfrm>
              <a:custGeom>
                <a:avLst/>
                <a:gdLst>
                  <a:gd name="T0" fmla="*/ 21 w 91"/>
                  <a:gd name="T1" fmla="*/ 35 h 109"/>
                  <a:gd name="T2" fmla="*/ 28 w 91"/>
                  <a:gd name="T3" fmla="*/ 42 h 109"/>
                  <a:gd name="T4" fmla="*/ 28 w 91"/>
                  <a:gd name="T5" fmla="*/ 46 h 109"/>
                  <a:gd name="T6" fmla="*/ 49 w 91"/>
                  <a:gd name="T7" fmla="*/ 71 h 109"/>
                  <a:gd name="T8" fmla="*/ 59 w 91"/>
                  <a:gd name="T9" fmla="*/ 78 h 109"/>
                  <a:gd name="T10" fmla="*/ 66 w 91"/>
                  <a:gd name="T11" fmla="*/ 81 h 109"/>
                  <a:gd name="T12" fmla="*/ 73 w 91"/>
                  <a:gd name="T13" fmla="*/ 81 h 109"/>
                  <a:gd name="T14" fmla="*/ 77 w 91"/>
                  <a:gd name="T15" fmla="*/ 92 h 109"/>
                  <a:gd name="T16" fmla="*/ 81 w 91"/>
                  <a:gd name="T17" fmla="*/ 99 h 109"/>
                  <a:gd name="T18" fmla="*/ 81 w 91"/>
                  <a:gd name="T19" fmla="*/ 106 h 109"/>
                  <a:gd name="T20" fmla="*/ 84 w 91"/>
                  <a:gd name="T21" fmla="*/ 106 h 109"/>
                  <a:gd name="T22" fmla="*/ 88 w 91"/>
                  <a:gd name="T23" fmla="*/ 99 h 109"/>
                  <a:gd name="T24" fmla="*/ 91 w 91"/>
                  <a:gd name="T25" fmla="*/ 95 h 109"/>
                  <a:gd name="T26" fmla="*/ 84 w 91"/>
                  <a:gd name="T27" fmla="*/ 78 h 109"/>
                  <a:gd name="T28" fmla="*/ 88 w 91"/>
                  <a:gd name="T29" fmla="*/ 63 h 109"/>
                  <a:gd name="T30" fmla="*/ 91 w 91"/>
                  <a:gd name="T31" fmla="*/ 49 h 109"/>
                  <a:gd name="T32" fmla="*/ 91 w 91"/>
                  <a:gd name="T33" fmla="*/ 39 h 109"/>
                  <a:gd name="T34" fmla="*/ 88 w 91"/>
                  <a:gd name="T35" fmla="*/ 28 h 109"/>
                  <a:gd name="T36" fmla="*/ 84 w 91"/>
                  <a:gd name="T37" fmla="*/ 28 h 109"/>
                  <a:gd name="T38" fmla="*/ 81 w 91"/>
                  <a:gd name="T39" fmla="*/ 32 h 109"/>
                  <a:gd name="T40" fmla="*/ 77 w 91"/>
                  <a:gd name="T41" fmla="*/ 35 h 109"/>
                  <a:gd name="T42" fmla="*/ 70 w 91"/>
                  <a:gd name="T43" fmla="*/ 49 h 109"/>
                  <a:gd name="T44" fmla="*/ 66 w 91"/>
                  <a:gd name="T45" fmla="*/ 46 h 109"/>
                  <a:gd name="T46" fmla="*/ 59 w 91"/>
                  <a:gd name="T47" fmla="*/ 35 h 109"/>
                  <a:gd name="T48" fmla="*/ 59 w 91"/>
                  <a:gd name="T49" fmla="*/ 21 h 109"/>
                  <a:gd name="T50" fmla="*/ 59 w 91"/>
                  <a:gd name="T51" fmla="*/ 14 h 109"/>
                  <a:gd name="T52" fmla="*/ 49 w 91"/>
                  <a:gd name="T53" fmla="*/ 11 h 109"/>
                  <a:gd name="T54" fmla="*/ 45 w 91"/>
                  <a:gd name="T55" fmla="*/ 14 h 109"/>
                  <a:gd name="T56" fmla="*/ 42 w 91"/>
                  <a:gd name="T57" fmla="*/ 21 h 109"/>
                  <a:gd name="T58" fmla="*/ 42 w 91"/>
                  <a:gd name="T59" fmla="*/ 28 h 109"/>
                  <a:gd name="T60" fmla="*/ 35 w 91"/>
                  <a:gd name="T61" fmla="*/ 25 h 109"/>
                  <a:gd name="T62" fmla="*/ 31 w 91"/>
                  <a:gd name="T63" fmla="*/ 18 h 109"/>
                  <a:gd name="T64" fmla="*/ 28 w 91"/>
                  <a:gd name="T65" fmla="*/ 11 h 109"/>
                  <a:gd name="T66" fmla="*/ 21 w 91"/>
                  <a:gd name="T67" fmla="*/ 4 h 109"/>
                  <a:gd name="T68" fmla="*/ 10 w 91"/>
                  <a:gd name="T69" fmla="*/ 0 h 109"/>
                  <a:gd name="T70" fmla="*/ 7 w 91"/>
                  <a:gd name="T71" fmla="*/ 0 h 109"/>
                  <a:gd name="T72" fmla="*/ 0 w 91"/>
                  <a:gd name="T73" fmla="*/ 11 h 109"/>
                  <a:gd name="T74" fmla="*/ 3 w 91"/>
                  <a:gd name="T75" fmla="*/ 21 h 109"/>
                  <a:gd name="T76" fmla="*/ 14 w 91"/>
                  <a:gd name="T77" fmla="*/ 28 h 109"/>
                  <a:gd name="T78" fmla="*/ 14 w 91"/>
                  <a:gd name="T79" fmla="*/ 32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1" h="109">
                    <a:moveTo>
                      <a:pt x="14" y="32"/>
                    </a:moveTo>
                    <a:lnTo>
                      <a:pt x="21" y="35"/>
                    </a:lnTo>
                    <a:lnTo>
                      <a:pt x="24" y="39"/>
                    </a:lnTo>
                    <a:lnTo>
                      <a:pt x="28" y="42"/>
                    </a:lnTo>
                    <a:lnTo>
                      <a:pt x="28" y="46"/>
                    </a:lnTo>
                    <a:lnTo>
                      <a:pt x="28" y="46"/>
                    </a:lnTo>
                    <a:lnTo>
                      <a:pt x="42" y="63"/>
                    </a:lnTo>
                    <a:lnTo>
                      <a:pt x="49" y="71"/>
                    </a:lnTo>
                    <a:lnTo>
                      <a:pt x="56" y="74"/>
                    </a:lnTo>
                    <a:lnTo>
                      <a:pt x="59" y="78"/>
                    </a:lnTo>
                    <a:lnTo>
                      <a:pt x="66" y="81"/>
                    </a:lnTo>
                    <a:lnTo>
                      <a:pt x="66" y="81"/>
                    </a:lnTo>
                    <a:lnTo>
                      <a:pt x="70" y="78"/>
                    </a:lnTo>
                    <a:lnTo>
                      <a:pt x="73" y="81"/>
                    </a:lnTo>
                    <a:lnTo>
                      <a:pt x="77" y="85"/>
                    </a:lnTo>
                    <a:lnTo>
                      <a:pt x="77" y="92"/>
                    </a:lnTo>
                    <a:lnTo>
                      <a:pt x="81" y="95"/>
                    </a:lnTo>
                    <a:lnTo>
                      <a:pt x="81" y="99"/>
                    </a:lnTo>
                    <a:lnTo>
                      <a:pt x="81" y="102"/>
                    </a:lnTo>
                    <a:lnTo>
                      <a:pt x="81" y="106"/>
                    </a:lnTo>
                    <a:lnTo>
                      <a:pt x="84" y="109"/>
                    </a:lnTo>
                    <a:lnTo>
                      <a:pt x="84" y="106"/>
                    </a:lnTo>
                    <a:lnTo>
                      <a:pt x="88" y="102"/>
                    </a:lnTo>
                    <a:lnTo>
                      <a:pt x="88" y="99"/>
                    </a:lnTo>
                    <a:lnTo>
                      <a:pt x="91" y="95"/>
                    </a:lnTo>
                    <a:lnTo>
                      <a:pt x="91" y="95"/>
                    </a:lnTo>
                    <a:lnTo>
                      <a:pt x="88" y="88"/>
                    </a:lnTo>
                    <a:lnTo>
                      <a:pt x="84" y="78"/>
                    </a:lnTo>
                    <a:lnTo>
                      <a:pt x="84" y="71"/>
                    </a:lnTo>
                    <a:lnTo>
                      <a:pt x="88" y="63"/>
                    </a:lnTo>
                    <a:lnTo>
                      <a:pt x="88" y="53"/>
                    </a:lnTo>
                    <a:lnTo>
                      <a:pt x="91" y="49"/>
                    </a:lnTo>
                    <a:lnTo>
                      <a:pt x="91" y="46"/>
                    </a:lnTo>
                    <a:lnTo>
                      <a:pt x="91" y="39"/>
                    </a:lnTo>
                    <a:lnTo>
                      <a:pt x="88" y="32"/>
                    </a:lnTo>
                    <a:lnTo>
                      <a:pt x="88" y="28"/>
                    </a:lnTo>
                    <a:lnTo>
                      <a:pt x="84" y="28"/>
                    </a:lnTo>
                    <a:lnTo>
                      <a:pt x="84" y="28"/>
                    </a:lnTo>
                    <a:lnTo>
                      <a:pt x="81" y="32"/>
                    </a:lnTo>
                    <a:lnTo>
                      <a:pt x="81" y="32"/>
                    </a:lnTo>
                    <a:lnTo>
                      <a:pt x="77" y="35"/>
                    </a:lnTo>
                    <a:lnTo>
                      <a:pt x="77" y="35"/>
                    </a:lnTo>
                    <a:lnTo>
                      <a:pt x="73" y="42"/>
                    </a:lnTo>
                    <a:lnTo>
                      <a:pt x="70" y="49"/>
                    </a:lnTo>
                    <a:lnTo>
                      <a:pt x="70" y="49"/>
                    </a:lnTo>
                    <a:lnTo>
                      <a:pt x="66" y="46"/>
                    </a:lnTo>
                    <a:lnTo>
                      <a:pt x="63" y="42"/>
                    </a:lnTo>
                    <a:lnTo>
                      <a:pt x="59" y="35"/>
                    </a:lnTo>
                    <a:lnTo>
                      <a:pt x="59" y="28"/>
                    </a:lnTo>
                    <a:lnTo>
                      <a:pt x="59" y="21"/>
                    </a:lnTo>
                    <a:lnTo>
                      <a:pt x="59" y="18"/>
                    </a:lnTo>
                    <a:lnTo>
                      <a:pt x="59" y="14"/>
                    </a:lnTo>
                    <a:lnTo>
                      <a:pt x="56" y="11"/>
                    </a:lnTo>
                    <a:lnTo>
                      <a:pt x="49" y="11"/>
                    </a:lnTo>
                    <a:lnTo>
                      <a:pt x="45" y="11"/>
                    </a:lnTo>
                    <a:lnTo>
                      <a:pt x="45" y="14"/>
                    </a:lnTo>
                    <a:lnTo>
                      <a:pt x="45" y="18"/>
                    </a:lnTo>
                    <a:lnTo>
                      <a:pt x="42" y="21"/>
                    </a:lnTo>
                    <a:lnTo>
                      <a:pt x="42" y="25"/>
                    </a:lnTo>
                    <a:lnTo>
                      <a:pt x="42" y="28"/>
                    </a:lnTo>
                    <a:lnTo>
                      <a:pt x="38" y="28"/>
                    </a:lnTo>
                    <a:lnTo>
                      <a:pt x="35" y="25"/>
                    </a:lnTo>
                    <a:lnTo>
                      <a:pt x="31" y="21"/>
                    </a:lnTo>
                    <a:lnTo>
                      <a:pt x="31" y="18"/>
                    </a:lnTo>
                    <a:lnTo>
                      <a:pt x="31" y="18"/>
                    </a:lnTo>
                    <a:lnTo>
                      <a:pt x="28" y="11"/>
                    </a:lnTo>
                    <a:lnTo>
                      <a:pt x="24" y="7"/>
                    </a:lnTo>
                    <a:lnTo>
                      <a:pt x="21" y="4"/>
                    </a:lnTo>
                    <a:lnTo>
                      <a:pt x="17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3" y="21"/>
                    </a:lnTo>
                    <a:lnTo>
                      <a:pt x="10" y="25"/>
                    </a:lnTo>
                    <a:lnTo>
                      <a:pt x="14" y="28"/>
                    </a:lnTo>
                    <a:lnTo>
                      <a:pt x="14" y="32"/>
                    </a:lnTo>
                    <a:lnTo>
                      <a:pt x="14" y="3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71" name="Freeform 365"/>
              <p:cNvSpPr>
                <a:spLocks/>
              </p:cNvSpPr>
              <p:nvPr userDrawn="1"/>
            </p:nvSpPr>
            <p:spPr bwMode="gray">
              <a:xfrm>
                <a:off x="1118" y="-2850"/>
                <a:ext cx="47" cy="63"/>
              </a:xfrm>
              <a:custGeom>
                <a:avLst/>
                <a:gdLst>
                  <a:gd name="T0" fmla="*/ 42 w 42"/>
                  <a:gd name="T1" fmla="*/ 42 h 56"/>
                  <a:gd name="T2" fmla="*/ 17 w 42"/>
                  <a:gd name="T3" fmla="*/ 0 h 56"/>
                  <a:gd name="T4" fmla="*/ 17 w 42"/>
                  <a:gd name="T5" fmla="*/ 0 h 56"/>
                  <a:gd name="T6" fmla="*/ 14 w 42"/>
                  <a:gd name="T7" fmla="*/ 0 h 56"/>
                  <a:gd name="T8" fmla="*/ 10 w 42"/>
                  <a:gd name="T9" fmla="*/ 3 h 56"/>
                  <a:gd name="T10" fmla="*/ 7 w 42"/>
                  <a:gd name="T11" fmla="*/ 7 h 56"/>
                  <a:gd name="T12" fmla="*/ 3 w 42"/>
                  <a:gd name="T13" fmla="*/ 14 h 56"/>
                  <a:gd name="T14" fmla="*/ 3 w 42"/>
                  <a:gd name="T15" fmla="*/ 25 h 56"/>
                  <a:gd name="T16" fmla="*/ 0 w 42"/>
                  <a:gd name="T17" fmla="*/ 49 h 56"/>
                  <a:gd name="T18" fmla="*/ 3 w 42"/>
                  <a:gd name="T19" fmla="*/ 49 h 56"/>
                  <a:gd name="T20" fmla="*/ 7 w 42"/>
                  <a:gd name="T21" fmla="*/ 53 h 56"/>
                  <a:gd name="T22" fmla="*/ 10 w 42"/>
                  <a:gd name="T23" fmla="*/ 53 h 56"/>
                  <a:gd name="T24" fmla="*/ 17 w 42"/>
                  <a:gd name="T25" fmla="*/ 56 h 56"/>
                  <a:gd name="T26" fmla="*/ 24 w 42"/>
                  <a:gd name="T27" fmla="*/ 56 h 56"/>
                  <a:gd name="T28" fmla="*/ 31 w 42"/>
                  <a:gd name="T29" fmla="*/ 56 h 56"/>
                  <a:gd name="T30" fmla="*/ 35 w 42"/>
                  <a:gd name="T31" fmla="*/ 53 h 56"/>
                  <a:gd name="T32" fmla="*/ 38 w 42"/>
                  <a:gd name="T33" fmla="*/ 49 h 56"/>
                  <a:gd name="T34" fmla="*/ 42 w 42"/>
                  <a:gd name="T35" fmla="*/ 42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2" h="56">
                    <a:moveTo>
                      <a:pt x="42" y="42"/>
                    </a:moveTo>
                    <a:lnTo>
                      <a:pt x="17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3"/>
                    </a:lnTo>
                    <a:lnTo>
                      <a:pt x="7" y="7"/>
                    </a:lnTo>
                    <a:lnTo>
                      <a:pt x="3" y="14"/>
                    </a:lnTo>
                    <a:lnTo>
                      <a:pt x="3" y="25"/>
                    </a:lnTo>
                    <a:lnTo>
                      <a:pt x="0" y="49"/>
                    </a:lnTo>
                    <a:lnTo>
                      <a:pt x="3" y="49"/>
                    </a:lnTo>
                    <a:lnTo>
                      <a:pt x="7" y="53"/>
                    </a:lnTo>
                    <a:lnTo>
                      <a:pt x="10" y="53"/>
                    </a:lnTo>
                    <a:lnTo>
                      <a:pt x="17" y="56"/>
                    </a:lnTo>
                    <a:lnTo>
                      <a:pt x="24" y="56"/>
                    </a:lnTo>
                    <a:lnTo>
                      <a:pt x="31" y="56"/>
                    </a:lnTo>
                    <a:lnTo>
                      <a:pt x="35" y="53"/>
                    </a:lnTo>
                    <a:lnTo>
                      <a:pt x="38" y="49"/>
                    </a:lnTo>
                    <a:lnTo>
                      <a:pt x="42" y="4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72" name="Freeform 366"/>
              <p:cNvSpPr>
                <a:spLocks/>
              </p:cNvSpPr>
              <p:nvPr userDrawn="1"/>
            </p:nvSpPr>
            <p:spPr bwMode="gray">
              <a:xfrm>
                <a:off x="1252" y="-2840"/>
                <a:ext cx="83" cy="155"/>
              </a:xfrm>
              <a:custGeom>
                <a:avLst/>
                <a:gdLst>
                  <a:gd name="T0" fmla="*/ 3 w 74"/>
                  <a:gd name="T1" fmla="*/ 88 h 155"/>
                  <a:gd name="T2" fmla="*/ 10 w 74"/>
                  <a:gd name="T3" fmla="*/ 88 h 155"/>
                  <a:gd name="T4" fmla="*/ 14 w 74"/>
                  <a:gd name="T5" fmla="*/ 96 h 155"/>
                  <a:gd name="T6" fmla="*/ 17 w 74"/>
                  <a:gd name="T7" fmla="*/ 103 h 155"/>
                  <a:gd name="T8" fmla="*/ 17 w 74"/>
                  <a:gd name="T9" fmla="*/ 110 h 155"/>
                  <a:gd name="T10" fmla="*/ 14 w 74"/>
                  <a:gd name="T11" fmla="*/ 117 h 155"/>
                  <a:gd name="T12" fmla="*/ 10 w 74"/>
                  <a:gd name="T13" fmla="*/ 117 h 155"/>
                  <a:gd name="T14" fmla="*/ 10 w 74"/>
                  <a:gd name="T15" fmla="*/ 127 h 155"/>
                  <a:gd name="T16" fmla="*/ 14 w 74"/>
                  <a:gd name="T17" fmla="*/ 134 h 155"/>
                  <a:gd name="T18" fmla="*/ 10 w 74"/>
                  <a:gd name="T19" fmla="*/ 141 h 155"/>
                  <a:gd name="T20" fmla="*/ 17 w 74"/>
                  <a:gd name="T21" fmla="*/ 152 h 155"/>
                  <a:gd name="T22" fmla="*/ 28 w 74"/>
                  <a:gd name="T23" fmla="*/ 155 h 155"/>
                  <a:gd name="T24" fmla="*/ 35 w 74"/>
                  <a:gd name="T25" fmla="*/ 155 h 155"/>
                  <a:gd name="T26" fmla="*/ 38 w 74"/>
                  <a:gd name="T27" fmla="*/ 155 h 155"/>
                  <a:gd name="T28" fmla="*/ 45 w 74"/>
                  <a:gd name="T29" fmla="*/ 152 h 155"/>
                  <a:gd name="T30" fmla="*/ 52 w 74"/>
                  <a:gd name="T31" fmla="*/ 141 h 155"/>
                  <a:gd name="T32" fmla="*/ 56 w 74"/>
                  <a:gd name="T33" fmla="*/ 138 h 155"/>
                  <a:gd name="T34" fmla="*/ 59 w 74"/>
                  <a:gd name="T35" fmla="*/ 124 h 155"/>
                  <a:gd name="T36" fmla="*/ 67 w 74"/>
                  <a:gd name="T37" fmla="*/ 117 h 155"/>
                  <a:gd name="T38" fmla="*/ 70 w 74"/>
                  <a:gd name="T39" fmla="*/ 110 h 155"/>
                  <a:gd name="T40" fmla="*/ 74 w 74"/>
                  <a:gd name="T41" fmla="*/ 88 h 155"/>
                  <a:gd name="T42" fmla="*/ 67 w 74"/>
                  <a:gd name="T43" fmla="*/ 85 h 155"/>
                  <a:gd name="T44" fmla="*/ 59 w 74"/>
                  <a:gd name="T45" fmla="*/ 85 h 155"/>
                  <a:gd name="T46" fmla="*/ 56 w 74"/>
                  <a:gd name="T47" fmla="*/ 85 h 155"/>
                  <a:gd name="T48" fmla="*/ 52 w 74"/>
                  <a:gd name="T49" fmla="*/ 85 h 155"/>
                  <a:gd name="T50" fmla="*/ 56 w 74"/>
                  <a:gd name="T51" fmla="*/ 78 h 155"/>
                  <a:gd name="T52" fmla="*/ 59 w 74"/>
                  <a:gd name="T53" fmla="*/ 78 h 155"/>
                  <a:gd name="T54" fmla="*/ 59 w 74"/>
                  <a:gd name="T55" fmla="*/ 67 h 155"/>
                  <a:gd name="T56" fmla="*/ 59 w 74"/>
                  <a:gd name="T57" fmla="*/ 60 h 155"/>
                  <a:gd name="T58" fmla="*/ 56 w 74"/>
                  <a:gd name="T59" fmla="*/ 46 h 155"/>
                  <a:gd name="T60" fmla="*/ 45 w 74"/>
                  <a:gd name="T61" fmla="*/ 32 h 155"/>
                  <a:gd name="T62" fmla="*/ 42 w 74"/>
                  <a:gd name="T63" fmla="*/ 29 h 155"/>
                  <a:gd name="T64" fmla="*/ 35 w 74"/>
                  <a:gd name="T65" fmla="*/ 18 h 155"/>
                  <a:gd name="T66" fmla="*/ 28 w 74"/>
                  <a:gd name="T67" fmla="*/ 15 h 155"/>
                  <a:gd name="T68" fmla="*/ 24 w 74"/>
                  <a:gd name="T69" fmla="*/ 11 h 155"/>
                  <a:gd name="T70" fmla="*/ 21 w 74"/>
                  <a:gd name="T71" fmla="*/ 4 h 155"/>
                  <a:gd name="T72" fmla="*/ 17 w 74"/>
                  <a:gd name="T73" fmla="*/ 0 h 155"/>
                  <a:gd name="T74" fmla="*/ 10 w 74"/>
                  <a:gd name="T75" fmla="*/ 4 h 155"/>
                  <a:gd name="T76" fmla="*/ 10 w 74"/>
                  <a:gd name="T77" fmla="*/ 7 h 155"/>
                  <a:gd name="T78" fmla="*/ 14 w 74"/>
                  <a:gd name="T79" fmla="*/ 15 h 155"/>
                  <a:gd name="T80" fmla="*/ 10 w 74"/>
                  <a:gd name="T81" fmla="*/ 22 h 155"/>
                  <a:gd name="T82" fmla="*/ 7 w 74"/>
                  <a:gd name="T83" fmla="*/ 29 h 155"/>
                  <a:gd name="T84" fmla="*/ 3 w 74"/>
                  <a:gd name="T85" fmla="*/ 43 h 155"/>
                  <a:gd name="T86" fmla="*/ 3 w 74"/>
                  <a:gd name="T87" fmla="*/ 60 h 155"/>
                  <a:gd name="T88" fmla="*/ 0 w 74"/>
                  <a:gd name="T89" fmla="*/ 64 h 155"/>
                  <a:gd name="T90" fmla="*/ 0 w 74"/>
                  <a:gd name="T91" fmla="*/ 67 h 155"/>
                  <a:gd name="T92" fmla="*/ 7 w 74"/>
                  <a:gd name="T93" fmla="*/ 81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74" h="155">
                    <a:moveTo>
                      <a:pt x="3" y="88"/>
                    </a:moveTo>
                    <a:lnTo>
                      <a:pt x="3" y="88"/>
                    </a:lnTo>
                    <a:lnTo>
                      <a:pt x="7" y="88"/>
                    </a:lnTo>
                    <a:lnTo>
                      <a:pt x="10" y="88"/>
                    </a:lnTo>
                    <a:lnTo>
                      <a:pt x="14" y="92"/>
                    </a:lnTo>
                    <a:lnTo>
                      <a:pt x="14" y="96"/>
                    </a:lnTo>
                    <a:lnTo>
                      <a:pt x="14" y="103"/>
                    </a:lnTo>
                    <a:lnTo>
                      <a:pt x="17" y="103"/>
                    </a:lnTo>
                    <a:lnTo>
                      <a:pt x="17" y="106"/>
                    </a:lnTo>
                    <a:lnTo>
                      <a:pt x="17" y="110"/>
                    </a:lnTo>
                    <a:lnTo>
                      <a:pt x="14" y="113"/>
                    </a:lnTo>
                    <a:lnTo>
                      <a:pt x="14" y="117"/>
                    </a:lnTo>
                    <a:lnTo>
                      <a:pt x="14" y="117"/>
                    </a:lnTo>
                    <a:lnTo>
                      <a:pt x="10" y="117"/>
                    </a:lnTo>
                    <a:lnTo>
                      <a:pt x="10" y="120"/>
                    </a:lnTo>
                    <a:lnTo>
                      <a:pt x="10" y="127"/>
                    </a:lnTo>
                    <a:lnTo>
                      <a:pt x="14" y="134"/>
                    </a:lnTo>
                    <a:lnTo>
                      <a:pt x="14" y="134"/>
                    </a:lnTo>
                    <a:lnTo>
                      <a:pt x="10" y="138"/>
                    </a:lnTo>
                    <a:lnTo>
                      <a:pt x="10" y="141"/>
                    </a:lnTo>
                    <a:lnTo>
                      <a:pt x="14" y="148"/>
                    </a:lnTo>
                    <a:lnTo>
                      <a:pt x="17" y="152"/>
                    </a:lnTo>
                    <a:lnTo>
                      <a:pt x="24" y="152"/>
                    </a:lnTo>
                    <a:lnTo>
                      <a:pt x="28" y="155"/>
                    </a:lnTo>
                    <a:lnTo>
                      <a:pt x="31" y="155"/>
                    </a:lnTo>
                    <a:lnTo>
                      <a:pt x="35" y="155"/>
                    </a:lnTo>
                    <a:lnTo>
                      <a:pt x="38" y="155"/>
                    </a:lnTo>
                    <a:lnTo>
                      <a:pt x="38" y="155"/>
                    </a:lnTo>
                    <a:lnTo>
                      <a:pt x="42" y="155"/>
                    </a:lnTo>
                    <a:lnTo>
                      <a:pt x="45" y="152"/>
                    </a:lnTo>
                    <a:lnTo>
                      <a:pt x="49" y="148"/>
                    </a:lnTo>
                    <a:lnTo>
                      <a:pt x="52" y="141"/>
                    </a:lnTo>
                    <a:lnTo>
                      <a:pt x="52" y="141"/>
                    </a:lnTo>
                    <a:lnTo>
                      <a:pt x="56" y="138"/>
                    </a:lnTo>
                    <a:lnTo>
                      <a:pt x="56" y="131"/>
                    </a:lnTo>
                    <a:lnTo>
                      <a:pt x="59" y="124"/>
                    </a:lnTo>
                    <a:lnTo>
                      <a:pt x="67" y="120"/>
                    </a:lnTo>
                    <a:lnTo>
                      <a:pt x="67" y="117"/>
                    </a:lnTo>
                    <a:lnTo>
                      <a:pt x="70" y="113"/>
                    </a:lnTo>
                    <a:lnTo>
                      <a:pt x="70" y="110"/>
                    </a:lnTo>
                    <a:lnTo>
                      <a:pt x="74" y="99"/>
                    </a:lnTo>
                    <a:lnTo>
                      <a:pt x="74" y="88"/>
                    </a:lnTo>
                    <a:lnTo>
                      <a:pt x="70" y="88"/>
                    </a:lnTo>
                    <a:lnTo>
                      <a:pt x="67" y="85"/>
                    </a:lnTo>
                    <a:lnTo>
                      <a:pt x="63" y="81"/>
                    </a:lnTo>
                    <a:lnTo>
                      <a:pt x="59" y="85"/>
                    </a:lnTo>
                    <a:lnTo>
                      <a:pt x="59" y="85"/>
                    </a:lnTo>
                    <a:lnTo>
                      <a:pt x="56" y="85"/>
                    </a:lnTo>
                    <a:lnTo>
                      <a:pt x="56" y="85"/>
                    </a:lnTo>
                    <a:lnTo>
                      <a:pt x="52" y="85"/>
                    </a:lnTo>
                    <a:lnTo>
                      <a:pt x="52" y="85"/>
                    </a:lnTo>
                    <a:lnTo>
                      <a:pt x="56" y="78"/>
                    </a:lnTo>
                    <a:lnTo>
                      <a:pt x="56" y="78"/>
                    </a:lnTo>
                    <a:lnTo>
                      <a:pt x="59" y="78"/>
                    </a:lnTo>
                    <a:lnTo>
                      <a:pt x="59" y="74"/>
                    </a:lnTo>
                    <a:lnTo>
                      <a:pt x="59" y="67"/>
                    </a:lnTo>
                    <a:lnTo>
                      <a:pt x="59" y="60"/>
                    </a:lnTo>
                    <a:lnTo>
                      <a:pt x="59" y="60"/>
                    </a:lnTo>
                    <a:lnTo>
                      <a:pt x="59" y="53"/>
                    </a:lnTo>
                    <a:lnTo>
                      <a:pt x="56" y="46"/>
                    </a:lnTo>
                    <a:lnTo>
                      <a:pt x="52" y="39"/>
                    </a:lnTo>
                    <a:lnTo>
                      <a:pt x="45" y="32"/>
                    </a:lnTo>
                    <a:lnTo>
                      <a:pt x="45" y="29"/>
                    </a:lnTo>
                    <a:lnTo>
                      <a:pt x="42" y="29"/>
                    </a:lnTo>
                    <a:lnTo>
                      <a:pt x="38" y="22"/>
                    </a:lnTo>
                    <a:lnTo>
                      <a:pt x="35" y="18"/>
                    </a:lnTo>
                    <a:lnTo>
                      <a:pt x="31" y="15"/>
                    </a:lnTo>
                    <a:lnTo>
                      <a:pt x="28" y="15"/>
                    </a:lnTo>
                    <a:lnTo>
                      <a:pt x="28" y="11"/>
                    </a:lnTo>
                    <a:lnTo>
                      <a:pt x="24" y="11"/>
                    </a:lnTo>
                    <a:lnTo>
                      <a:pt x="21" y="7"/>
                    </a:lnTo>
                    <a:lnTo>
                      <a:pt x="21" y="4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4"/>
                    </a:lnTo>
                    <a:lnTo>
                      <a:pt x="10" y="7"/>
                    </a:lnTo>
                    <a:lnTo>
                      <a:pt x="10" y="7"/>
                    </a:lnTo>
                    <a:lnTo>
                      <a:pt x="14" y="11"/>
                    </a:lnTo>
                    <a:lnTo>
                      <a:pt x="14" y="15"/>
                    </a:lnTo>
                    <a:lnTo>
                      <a:pt x="10" y="22"/>
                    </a:lnTo>
                    <a:lnTo>
                      <a:pt x="10" y="22"/>
                    </a:lnTo>
                    <a:lnTo>
                      <a:pt x="7" y="25"/>
                    </a:lnTo>
                    <a:lnTo>
                      <a:pt x="7" y="29"/>
                    </a:lnTo>
                    <a:lnTo>
                      <a:pt x="3" y="32"/>
                    </a:lnTo>
                    <a:lnTo>
                      <a:pt x="3" y="43"/>
                    </a:lnTo>
                    <a:lnTo>
                      <a:pt x="3" y="53"/>
                    </a:lnTo>
                    <a:lnTo>
                      <a:pt x="3" y="60"/>
                    </a:lnTo>
                    <a:lnTo>
                      <a:pt x="0" y="60"/>
                    </a:lnTo>
                    <a:lnTo>
                      <a:pt x="0" y="64"/>
                    </a:lnTo>
                    <a:lnTo>
                      <a:pt x="0" y="64"/>
                    </a:lnTo>
                    <a:lnTo>
                      <a:pt x="0" y="67"/>
                    </a:lnTo>
                    <a:lnTo>
                      <a:pt x="3" y="74"/>
                    </a:lnTo>
                    <a:lnTo>
                      <a:pt x="7" y="81"/>
                    </a:lnTo>
                    <a:lnTo>
                      <a:pt x="3" y="8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73" name="Freeform 367"/>
              <p:cNvSpPr>
                <a:spLocks/>
              </p:cNvSpPr>
              <p:nvPr userDrawn="1"/>
            </p:nvSpPr>
            <p:spPr bwMode="gray">
              <a:xfrm>
                <a:off x="1001" y="-2399"/>
                <a:ext cx="53" cy="46"/>
              </a:xfrm>
              <a:custGeom>
                <a:avLst/>
                <a:gdLst>
                  <a:gd name="T0" fmla="*/ 25 w 53"/>
                  <a:gd name="T1" fmla="*/ 46 h 46"/>
                  <a:gd name="T2" fmla="*/ 29 w 53"/>
                  <a:gd name="T3" fmla="*/ 46 h 46"/>
                  <a:gd name="T4" fmla="*/ 32 w 53"/>
                  <a:gd name="T5" fmla="*/ 46 h 46"/>
                  <a:gd name="T6" fmla="*/ 39 w 53"/>
                  <a:gd name="T7" fmla="*/ 46 h 46"/>
                  <a:gd name="T8" fmla="*/ 43 w 53"/>
                  <a:gd name="T9" fmla="*/ 42 h 46"/>
                  <a:gd name="T10" fmla="*/ 50 w 53"/>
                  <a:gd name="T11" fmla="*/ 46 h 46"/>
                  <a:gd name="T12" fmla="*/ 53 w 53"/>
                  <a:gd name="T13" fmla="*/ 46 h 46"/>
                  <a:gd name="T14" fmla="*/ 53 w 53"/>
                  <a:gd name="T15" fmla="*/ 46 h 46"/>
                  <a:gd name="T16" fmla="*/ 50 w 53"/>
                  <a:gd name="T17" fmla="*/ 39 h 46"/>
                  <a:gd name="T18" fmla="*/ 50 w 53"/>
                  <a:gd name="T19" fmla="*/ 32 h 46"/>
                  <a:gd name="T20" fmla="*/ 46 w 53"/>
                  <a:gd name="T21" fmla="*/ 24 h 46"/>
                  <a:gd name="T22" fmla="*/ 43 w 53"/>
                  <a:gd name="T23" fmla="*/ 21 h 46"/>
                  <a:gd name="T24" fmla="*/ 43 w 53"/>
                  <a:gd name="T25" fmla="*/ 21 h 46"/>
                  <a:gd name="T26" fmla="*/ 43 w 53"/>
                  <a:gd name="T27" fmla="*/ 14 h 46"/>
                  <a:gd name="T28" fmla="*/ 39 w 53"/>
                  <a:gd name="T29" fmla="*/ 7 h 46"/>
                  <a:gd name="T30" fmla="*/ 36 w 53"/>
                  <a:gd name="T31" fmla="*/ 3 h 46"/>
                  <a:gd name="T32" fmla="*/ 32 w 53"/>
                  <a:gd name="T33" fmla="*/ 0 h 46"/>
                  <a:gd name="T34" fmla="*/ 29 w 53"/>
                  <a:gd name="T35" fmla="*/ 0 h 46"/>
                  <a:gd name="T36" fmla="*/ 25 w 53"/>
                  <a:gd name="T37" fmla="*/ 17 h 46"/>
                  <a:gd name="T38" fmla="*/ 25 w 53"/>
                  <a:gd name="T39" fmla="*/ 17 h 46"/>
                  <a:gd name="T40" fmla="*/ 22 w 53"/>
                  <a:gd name="T41" fmla="*/ 17 h 46"/>
                  <a:gd name="T42" fmla="*/ 15 w 53"/>
                  <a:gd name="T43" fmla="*/ 17 h 46"/>
                  <a:gd name="T44" fmla="*/ 11 w 53"/>
                  <a:gd name="T45" fmla="*/ 21 h 46"/>
                  <a:gd name="T46" fmla="*/ 8 w 53"/>
                  <a:gd name="T47" fmla="*/ 24 h 46"/>
                  <a:gd name="T48" fmla="*/ 8 w 53"/>
                  <a:gd name="T49" fmla="*/ 24 h 46"/>
                  <a:gd name="T50" fmla="*/ 8 w 53"/>
                  <a:gd name="T51" fmla="*/ 24 h 46"/>
                  <a:gd name="T52" fmla="*/ 4 w 53"/>
                  <a:gd name="T53" fmla="*/ 24 h 46"/>
                  <a:gd name="T54" fmla="*/ 0 w 53"/>
                  <a:gd name="T55" fmla="*/ 28 h 46"/>
                  <a:gd name="T56" fmla="*/ 0 w 53"/>
                  <a:gd name="T57" fmla="*/ 32 h 46"/>
                  <a:gd name="T58" fmla="*/ 0 w 53"/>
                  <a:gd name="T59" fmla="*/ 39 h 46"/>
                  <a:gd name="T60" fmla="*/ 0 w 53"/>
                  <a:gd name="T61" fmla="*/ 39 h 46"/>
                  <a:gd name="T62" fmla="*/ 8 w 53"/>
                  <a:gd name="T63" fmla="*/ 42 h 46"/>
                  <a:gd name="T64" fmla="*/ 15 w 53"/>
                  <a:gd name="T65" fmla="*/ 46 h 46"/>
                  <a:gd name="T66" fmla="*/ 25 w 53"/>
                  <a:gd name="T6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3" h="46">
                    <a:moveTo>
                      <a:pt x="25" y="46"/>
                    </a:moveTo>
                    <a:lnTo>
                      <a:pt x="29" y="46"/>
                    </a:lnTo>
                    <a:lnTo>
                      <a:pt x="32" y="46"/>
                    </a:lnTo>
                    <a:lnTo>
                      <a:pt x="39" y="46"/>
                    </a:lnTo>
                    <a:lnTo>
                      <a:pt x="43" y="42"/>
                    </a:lnTo>
                    <a:lnTo>
                      <a:pt x="50" y="46"/>
                    </a:lnTo>
                    <a:lnTo>
                      <a:pt x="53" y="46"/>
                    </a:lnTo>
                    <a:lnTo>
                      <a:pt x="53" y="46"/>
                    </a:lnTo>
                    <a:lnTo>
                      <a:pt x="50" y="39"/>
                    </a:lnTo>
                    <a:lnTo>
                      <a:pt x="50" y="32"/>
                    </a:lnTo>
                    <a:lnTo>
                      <a:pt x="46" y="24"/>
                    </a:lnTo>
                    <a:lnTo>
                      <a:pt x="43" y="21"/>
                    </a:lnTo>
                    <a:lnTo>
                      <a:pt x="43" y="21"/>
                    </a:lnTo>
                    <a:lnTo>
                      <a:pt x="43" y="14"/>
                    </a:lnTo>
                    <a:lnTo>
                      <a:pt x="39" y="7"/>
                    </a:lnTo>
                    <a:lnTo>
                      <a:pt x="36" y="3"/>
                    </a:lnTo>
                    <a:lnTo>
                      <a:pt x="32" y="0"/>
                    </a:lnTo>
                    <a:lnTo>
                      <a:pt x="29" y="0"/>
                    </a:lnTo>
                    <a:lnTo>
                      <a:pt x="25" y="17"/>
                    </a:lnTo>
                    <a:lnTo>
                      <a:pt x="25" y="17"/>
                    </a:lnTo>
                    <a:lnTo>
                      <a:pt x="22" y="17"/>
                    </a:lnTo>
                    <a:lnTo>
                      <a:pt x="15" y="17"/>
                    </a:lnTo>
                    <a:lnTo>
                      <a:pt x="11" y="21"/>
                    </a:lnTo>
                    <a:lnTo>
                      <a:pt x="8" y="24"/>
                    </a:lnTo>
                    <a:lnTo>
                      <a:pt x="8" y="24"/>
                    </a:lnTo>
                    <a:lnTo>
                      <a:pt x="8" y="24"/>
                    </a:lnTo>
                    <a:lnTo>
                      <a:pt x="4" y="24"/>
                    </a:lnTo>
                    <a:lnTo>
                      <a:pt x="0" y="28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39"/>
                    </a:lnTo>
                    <a:lnTo>
                      <a:pt x="8" y="42"/>
                    </a:lnTo>
                    <a:lnTo>
                      <a:pt x="15" y="46"/>
                    </a:lnTo>
                    <a:lnTo>
                      <a:pt x="25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74" name="Freeform 368"/>
              <p:cNvSpPr>
                <a:spLocks/>
              </p:cNvSpPr>
              <p:nvPr userDrawn="1"/>
            </p:nvSpPr>
            <p:spPr bwMode="gray">
              <a:xfrm>
                <a:off x="1033" y="-2822"/>
                <a:ext cx="35" cy="21"/>
              </a:xfrm>
              <a:custGeom>
                <a:avLst/>
                <a:gdLst>
                  <a:gd name="T0" fmla="*/ 32 w 35"/>
                  <a:gd name="T1" fmla="*/ 18 h 21"/>
                  <a:gd name="T2" fmla="*/ 28 w 35"/>
                  <a:gd name="T3" fmla="*/ 11 h 21"/>
                  <a:gd name="T4" fmla="*/ 21 w 35"/>
                  <a:gd name="T5" fmla="*/ 7 h 21"/>
                  <a:gd name="T6" fmla="*/ 18 w 35"/>
                  <a:gd name="T7" fmla="*/ 4 h 21"/>
                  <a:gd name="T8" fmla="*/ 14 w 35"/>
                  <a:gd name="T9" fmla="*/ 4 h 21"/>
                  <a:gd name="T10" fmla="*/ 14 w 35"/>
                  <a:gd name="T11" fmla="*/ 4 h 21"/>
                  <a:gd name="T12" fmla="*/ 11 w 35"/>
                  <a:gd name="T13" fmla="*/ 0 h 21"/>
                  <a:gd name="T14" fmla="*/ 7 w 35"/>
                  <a:gd name="T15" fmla="*/ 0 h 21"/>
                  <a:gd name="T16" fmla="*/ 4 w 35"/>
                  <a:gd name="T17" fmla="*/ 0 h 21"/>
                  <a:gd name="T18" fmla="*/ 0 w 35"/>
                  <a:gd name="T19" fmla="*/ 4 h 21"/>
                  <a:gd name="T20" fmla="*/ 0 w 35"/>
                  <a:gd name="T21" fmla="*/ 7 h 21"/>
                  <a:gd name="T22" fmla="*/ 0 w 35"/>
                  <a:gd name="T23" fmla="*/ 7 h 21"/>
                  <a:gd name="T24" fmla="*/ 0 w 35"/>
                  <a:gd name="T25" fmla="*/ 11 h 21"/>
                  <a:gd name="T26" fmla="*/ 4 w 35"/>
                  <a:gd name="T27" fmla="*/ 14 h 21"/>
                  <a:gd name="T28" fmla="*/ 11 w 35"/>
                  <a:gd name="T29" fmla="*/ 18 h 21"/>
                  <a:gd name="T30" fmla="*/ 14 w 35"/>
                  <a:gd name="T31" fmla="*/ 18 h 21"/>
                  <a:gd name="T32" fmla="*/ 14 w 35"/>
                  <a:gd name="T33" fmla="*/ 18 h 21"/>
                  <a:gd name="T34" fmla="*/ 21 w 35"/>
                  <a:gd name="T35" fmla="*/ 21 h 21"/>
                  <a:gd name="T36" fmla="*/ 25 w 35"/>
                  <a:gd name="T37" fmla="*/ 21 h 21"/>
                  <a:gd name="T38" fmla="*/ 28 w 35"/>
                  <a:gd name="T39" fmla="*/ 21 h 21"/>
                  <a:gd name="T40" fmla="*/ 32 w 35"/>
                  <a:gd name="T41" fmla="*/ 21 h 21"/>
                  <a:gd name="T42" fmla="*/ 35 w 35"/>
                  <a:gd name="T43" fmla="*/ 21 h 21"/>
                  <a:gd name="T44" fmla="*/ 32 w 35"/>
                  <a:gd name="T45" fmla="*/ 1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5" h="21">
                    <a:moveTo>
                      <a:pt x="32" y="18"/>
                    </a:moveTo>
                    <a:lnTo>
                      <a:pt x="28" y="11"/>
                    </a:lnTo>
                    <a:lnTo>
                      <a:pt x="21" y="7"/>
                    </a:lnTo>
                    <a:lnTo>
                      <a:pt x="18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4" y="14"/>
                    </a:lnTo>
                    <a:lnTo>
                      <a:pt x="11" y="18"/>
                    </a:lnTo>
                    <a:lnTo>
                      <a:pt x="14" y="18"/>
                    </a:lnTo>
                    <a:lnTo>
                      <a:pt x="14" y="18"/>
                    </a:lnTo>
                    <a:lnTo>
                      <a:pt x="21" y="21"/>
                    </a:lnTo>
                    <a:lnTo>
                      <a:pt x="25" y="21"/>
                    </a:lnTo>
                    <a:lnTo>
                      <a:pt x="28" y="21"/>
                    </a:lnTo>
                    <a:lnTo>
                      <a:pt x="32" y="21"/>
                    </a:lnTo>
                    <a:lnTo>
                      <a:pt x="35" y="21"/>
                    </a:lnTo>
                    <a:lnTo>
                      <a:pt x="32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75" name="Freeform 369"/>
              <p:cNvSpPr>
                <a:spLocks/>
              </p:cNvSpPr>
              <p:nvPr userDrawn="1"/>
            </p:nvSpPr>
            <p:spPr bwMode="gray">
              <a:xfrm>
                <a:off x="991" y="-2748"/>
                <a:ext cx="18" cy="18"/>
              </a:xfrm>
              <a:custGeom>
                <a:avLst/>
                <a:gdLst>
                  <a:gd name="T0" fmla="*/ 10 w 18"/>
                  <a:gd name="T1" fmla="*/ 18 h 18"/>
                  <a:gd name="T2" fmla="*/ 14 w 18"/>
                  <a:gd name="T3" fmla="*/ 18 h 18"/>
                  <a:gd name="T4" fmla="*/ 18 w 18"/>
                  <a:gd name="T5" fmla="*/ 14 h 18"/>
                  <a:gd name="T6" fmla="*/ 18 w 18"/>
                  <a:gd name="T7" fmla="*/ 7 h 18"/>
                  <a:gd name="T8" fmla="*/ 18 w 18"/>
                  <a:gd name="T9" fmla="*/ 4 h 18"/>
                  <a:gd name="T10" fmla="*/ 14 w 18"/>
                  <a:gd name="T11" fmla="*/ 0 h 18"/>
                  <a:gd name="T12" fmla="*/ 10 w 18"/>
                  <a:gd name="T13" fmla="*/ 0 h 18"/>
                  <a:gd name="T14" fmla="*/ 3 w 18"/>
                  <a:gd name="T15" fmla="*/ 0 h 18"/>
                  <a:gd name="T16" fmla="*/ 0 w 18"/>
                  <a:gd name="T17" fmla="*/ 4 h 18"/>
                  <a:gd name="T18" fmla="*/ 0 w 18"/>
                  <a:gd name="T19" fmla="*/ 7 h 18"/>
                  <a:gd name="T20" fmla="*/ 0 w 18"/>
                  <a:gd name="T21" fmla="*/ 14 h 18"/>
                  <a:gd name="T22" fmla="*/ 3 w 18"/>
                  <a:gd name="T23" fmla="*/ 18 h 18"/>
                  <a:gd name="T24" fmla="*/ 10 w 18"/>
                  <a:gd name="T2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18">
                    <a:moveTo>
                      <a:pt x="10" y="18"/>
                    </a:moveTo>
                    <a:lnTo>
                      <a:pt x="14" y="18"/>
                    </a:lnTo>
                    <a:lnTo>
                      <a:pt x="18" y="14"/>
                    </a:lnTo>
                    <a:lnTo>
                      <a:pt x="18" y="7"/>
                    </a:lnTo>
                    <a:lnTo>
                      <a:pt x="18" y="4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3" y="0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3" y="18"/>
                    </a:lnTo>
                    <a:lnTo>
                      <a:pt x="10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76" name="Freeform 370"/>
              <p:cNvSpPr>
                <a:spLocks/>
              </p:cNvSpPr>
              <p:nvPr userDrawn="1"/>
            </p:nvSpPr>
            <p:spPr bwMode="gray">
              <a:xfrm>
                <a:off x="1019" y="-2737"/>
                <a:ext cx="21" cy="14"/>
              </a:xfrm>
              <a:custGeom>
                <a:avLst/>
                <a:gdLst>
                  <a:gd name="T0" fmla="*/ 0 w 21"/>
                  <a:gd name="T1" fmla="*/ 7 h 14"/>
                  <a:gd name="T2" fmla="*/ 4 w 21"/>
                  <a:gd name="T3" fmla="*/ 10 h 14"/>
                  <a:gd name="T4" fmla="*/ 7 w 21"/>
                  <a:gd name="T5" fmla="*/ 14 h 14"/>
                  <a:gd name="T6" fmla="*/ 11 w 21"/>
                  <a:gd name="T7" fmla="*/ 14 h 14"/>
                  <a:gd name="T8" fmla="*/ 14 w 21"/>
                  <a:gd name="T9" fmla="*/ 14 h 14"/>
                  <a:gd name="T10" fmla="*/ 18 w 21"/>
                  <a:gd name="T11" fmla="*/ 10 h 14"/>
                  <a:gd name="T12" fmla="*/ 21 w 21"/>
                  <a:gd name="T13" fmla="*/ 7 h 14"/>
                  <a:gd name="T14" fmla="*/ 18 w 21"/>
                  <a:gd name="T15" fmla="*/ 3 h 14"/>
                  <a:gd name="T16" fmla="*/ 14 w 21"/>
                  <a:gd name="T17" fmla="*/ 0 h 14"/>
                  <a:gd name="T18" fmla="*/ 11 w 21"/>
                  <a:gd name="T19" fmla="*/ 0 h 14"/>
                  <a:gd name="T20" fmla="*/ 4 w 21"/>
                  <a:gd name="T21" fmla="*/ 0 h 14"/>
                  <a:gd name="T22" fmla="*/ 0 w 21"/>
                  <a:gd name="T23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" h="14">
                    <a:moveTo>
                      <a:pt x="0" y="7"/>
                    </a:moveTo>
                    <a:lnTo>
                      <a:pt x="4" y="10"/>
                    </a:lnTo>
                    <a:lnTo>
                      <a:pt x="7" y="14"/>
                    </a:lnTo>
                    <a:lnTo>
                      <a:pt x="11" y="14"/>
                    </a:lnTo>
                    <a:lnTo>
                      <a:pt x="14" y="14"/>
                    </a:lnTo>
                    <a:lnTo>
                      <a:pt x="18" y="10"/>
                    </a:lnTo>
                    <a:lnTo>
                      <a:pt x="21" y="7"/>
                    </a:lnTo>
                    <a:lnTo>
                      <a:pt x="18" y="3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4" y="0"/>
                    </a:lnTo>
                    <a:lnTo>
                      <a:pt x="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77" name="Freeform 371"/>
              <p:cNvSpPr>
                <a:spLocks/>
              </p:cNvSpPr>
              <p:nvPr userDrawn="1"/>
            </p:nvSpPr>
            <p:spPr bwMode="gray">
              <a:xfrm>
                <a:off x="1047" y="-2790"/>
                <a:ext cx="5" cy="2"/>
              </a:xfrm>
              <a:custGeom>
                <a:avLst/>
                <a:gdLst>
                  <a:gd name="T0" fmla="*/ 7 w 14"/>
                  <a:gd name="T1" fmla="*/ 7 h 7"/>
                  <a:gd name="T2" fmla="*/ 11 w 14"/>
                  <a:gd name="T3" fmla="*/ 7 h 7"/>
                  <a:gd name="T4" fmla="*/ 14 w 14"/>
                  <a:gd name="T5" fmla="*/ 3 h 7"/>
                  <a:gd name="T6" fmla="*/ 11 w 14"/>
                  <a:gd name="T7" fmla="*/ 0 h 7"/>
                  <a:gd name="T8" fmla="*/ 7 w 14"/>
                  <a:gd name="T9" fmla="*/ 0 h 7"/>
                  <a:gd name="T10" fmla="*/ 4 w 14"/>
                  <a:gd name="T11" fmla="*/ 0 h 7"/>
                  <a:gd name="T12" fmla="*/ 0 w 14"/>
                  <a:gd name="T13" fmla="*/ 3 h 7"/>
                  <a:gd name="T14" fmla="*/ 4 w 14"/>
                  <a:gd name="T15" fmla="*/ 7 h 7"/>
                  <a:gd name="T16" fmla="*/ 7 w 14"/>
                  <a:gd name="T1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7">
                    <a:moveTo>
                      <a:pt x="7" y="7"/>
                    </a:moveTo>
                    <a:lnTo>
                      <a:pt x="11" y="7"/>
                    </a:lnTo>
                    <a:lnTo>
                      <a:pt x="14" y="3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3"/>
                    </a:lnTo>
                    <a:lnTo>
                      <a:pt x="4" y="7"/>
                    </a:lnTo>
                    <a:lnTo>
                      <a:pt x="7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78" name="Freeform 372"/>
              <p:cNvSpPr>
                <a:spLocks/>
              </p:cNvSpPr>
              <p:nvPr userDrawn="1"/>
            </p:nvSpPr>
            <p:spPr bwMode="gray">
              <a:xfrm>
                <a:off x="892" y="-2720"/>
                <a:ext cx="19" cy="4"/>
              </a:xfrm>
              <a:custGeom>
                <a:avLst/>
                <a:gdLst>
                  <a:gd name="T0" fmla="*/ 0 w 18"/>
                  <a:gd name="T1" fmla="*/ 4 h 7"/>
                  <a:gd name="T2" fmla="*/ 4 w 18"/>
                  <a:gd name="T3" fmla="*/ 7 h 7"/>
                  <a:gd name="T4" fmla="*/ 11 w 18"/>
                  <a:gd name="T5" fmla="*/ 7 h 7"/>
                  <a:gd name="T6" fmla="*/ 14 w 18"/>
                  <a:gd name="T7" fmla="*/ 7 h 7"/>
                  <a:gd name="T8" fmla="*/ 18 w 18"/>
                  <a:gd name="T9" fmla="*/ 7 h 7"/>
                  <a:gd name="T10" fmla="*/ 18 w 18"/>
                  <a:gd name="T11" fmla="*/ 4 h 7"/>
                  <a:gd name="T12" fmla="*/ 14 w 18"/>
                  <a:gd name="T13" fmla="*/ 0 h 7"/>
                  <a:gd name="T14" fmla="*/ 11 w 18"/>
                  <a:gd name="T15" fmla="*/ 0 h 7"/>
                  <a:gd name="T16" fmla="*/ 4 w 18"/>
                  <a:gd name="T17" fmla="*/ 0 h 7"/>
                  <a:gd name="T18" fmla="*/ 0 w 18"/>
                  <a:gd name="T19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7">
                    <a:moveTo>
                      <a:pt x="0" y="4"/>
                    </a:moveTo>
                    <a:lnTo>
                      <a:pt x="4" y="7"/>
                    </a:lnTo>
                    <a:lnTo>
                      <a:pt x="11" y="7"/>
                    </a:lnTo>
                    <a:lnTo>
                      <a:pt x="14" y="7"/>
                    </a:lnTo>
                    <a:lnTo>
                      <a:pt x="18" y="7"/>
                    </a:lnTo>
                    <a:lnTo>
                      <a:pt x="18" y="4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4" y="0"/>
                    </a:lnTo>
                    <a:lnTo>
                      <a:pt x="0" y="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79" name="Freeform 373"/>
              <p:cNvSpPr>
                <a:spLocks/>
              </p:cNvSpPr>
              <p:nvPr userDrawn="1"/>
            </p:nvSpPr>
            <p:spPr bwMode="gray">
              <a:xfrm>
                <a:off x="1266" y="-2571"/>
                <a:ext cx="63" cy="54"/>
              </a:xfrm>
              <a:custGeom>
                <a:avLst/>
                <a:gdLst>
                  <a:gd name="T0" fmla="*/ 14 w 63"/>
                  <a:gd name="T1" fmla="*/ 39 h 46"/>
                  <a:gd name="T2" fmla="*/ 14 w 63"/>
                  <a:gd name="T3" fmla="*/ 42 h 46"/>
                  <a:gd name="T4" fmla="*/ 17 w 63"/>
                  <a:gd name="T5" fmla="*/ 46 h 46"/>
                  <a:gd name="T6" fmla="*/ 21 w 63"/>
                  <a:gd name="T7" fmla="*/ 46 h 46"/>
                  <a:gd name="T8" fmla="*/ 28 w 63"/>
                  <a:gd name="T9" fmla="*/ 46 h 46"/>
                  <a:gd name="T10" fmla="*/ 63 w 63"/>
                  <a:gd name="T11" fmla="*/ 42 h 46"/>
                  <a:gd name="T12" fmla="*/ 63 w 63"/>
                  <a:gd name="T13" fmla="*/ 35 h 46"/>
                  <a:gd name="T14" fmla="*/ 63 w 63"/>
                  <a:gd name="T15" fmla="*/ 35 h 46"/>
                  <a:gd name="T16" fmla="*/ 63 w 63"/>
                  <a:gd name="T17" fmla="*/ 28 h 46"/>
                  <a:gd name="T18" fmla="*/ 60 w 63"/>
                  <a:gd name="T19" fmla="*/ 21 h 46"/>
                  <a:gd name="T20" fmla="*/ 60 w 63"/>
                  <a:gd name="T21" fmla="*/ 14 h 46"/>
                  <a:gd name="T22" fmla="*/ 60 w 63"/>
                  <a:gd name="T23" fmla="*/ 7 h 46"/>
                  <a:gd name="T24" fmla="*/ 56 w 63"/>
                  <a:gd name="T25" fmla="*/ 4 h 46"/>
                  <a:gd name="T26" fmla="*/ 53 w 63"/>
                  <a:gd name="T27" fmla="*/ 0 h 46"/>
                  <a:gd name="T28" fmla="*/ 49 w 63"/>
                  <a:gd name="T29" fmla="*/ 0 h 46"/>
                  <a:gd name="T30" fmla="*/ 42 w 63"/>
                  <a:gd name="T31" fmla="*/ 0 h 46"/>
                  <a:gd name="T32" fmla="*/ 35 w 63"/>
                  <a:gd name="T33" fmla="*/ 0 h 46"/>
                  <a:gd name="T34" fmla="*/ 17 w 63"/>
                  <a:gd name="T35" fmla="*/ 0 h 46"/>
                  <a:gd name="T36" fmla="*/ 14 w 63"/>
                  <a:gd name="T37" fmla="*/ 0 h 46"/>
                  <a:gd name="T38" fmla="*/ 14 w 63"/>
                  <a:gd name="T39" fmla="*/ 0 h 46"/>
                  <a:gd name="T40" fmla="*/ 7 w 63"/>
                  <a:gd name="T41" fmla="*/ 0 h 46"/>
                  <a:gd name="T42" fmla="*/ 3 w 63"/>
                  <a:gd name="T43" fmla="*/ 4 h 46"/>
                  <a:gd name="T44" fmla="*/ 3 w 63"/>
                  <a:gd name="T45" fmla="*/ 7 h 46"/>
                  <a:gd name="T46" fmla="*/ 0 w 63"/>
                  <a:gd name="T47" fmla="*/ 14 h 46"/>
                  <a:gd name="T48" fmla="*/ 0 w 63"/>
                  <a:gd name="T49" fmla="*/ 14 h 46"/>
                  <a:gd name="T50" fmla="*/ 0 w 63"/>
                  <a:gd name="T51" fmla="*/ 18 h 46"/>
                  <a:gd name="T52" fmla="*/ 0 w 63"/>
                  <a:gd name="T53" fmla="*/ 25 h 46"/>
                  <a:gd name="T54" fmla="*/ 0 w 63"/>
                  <a:gd name="T55" fmla="*/ 28 h 46"/>
                  <a:gd name="T56" fmla="*/ 3 w 63"/>
                  <a:gd name="T57" fmla="*/ 35 h 46"/>
                  <a:gd name="T58" fmla="*/ 7 w 63"/>
                  <a:gd name="T59" fmla="*/ 39 h 46"/>
                  <a:gd name="T60" fmla="*/ 14 w 63"/>
                  <a:gd name="T61" fmla="*/ 3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63" h="46">
                    <a:moveTo>
                      <a:pt x="14" y="39"/>
                    </a:moveTo>
                    <a:lnTo>
                      <a:pt x="14" y="42"/>
                    </a:lnTo>
                    <a:lnTo>
                      <a:pt x="17" y="46"/>
                    </a:lnTo>
                    <a:lnTo>
                      <a:pt x="21" y="46"/>
                    </a:lnTo>
                    <a:lnTo>
                      <a:pt x="28" y="46"/>
                    </a:lnTo>
                    <a:lnTo>
                      <a:pt x="63" y="42"/>
                    </a:lnTo>
                    <a:lnTo>
                      <a:pt x="63" y="35"/>
                    </a:lnTo>
                    <a:lnTo>
                      <a:pt x="63" y="35"/>
                    </a:lnTo>
                    <a:lnTo>
                      <a:pt x="63" y="28"/>
                    </a:lnTo>
                    <a:lnTo>
                      <a:pt x="60" y="21"/>
                    </a:lnTo>
                    <a:lnTo>
                      <a:pt x="60" y="14"/>
                    </a:lnTo>
                    <a:lnTo>
                      <a:pt x="60" y="7"/>
                    </a:lnTo>
                    <a:lnTo>
                      <a:pt x="56" y="4"/>
                    </a:lnTo>
                    <a:lnTo>
                      <a:pt x="53" y="0"/>
                    </a:lnTo>
                    <a:lnTo>
                      <a:pt x="49" y="0"/>
                    </a:lnTo>
                    <a:lnTo>
                      <a:pt x="42" y="0"/>
                    </a:lnTo>
                    <a:lnTo>
                      <a:pt x="35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3" y="7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0" y="25"/>
                    </a:lnTo>
                    <a:lnTo>
                      <a:pt x="0" y="28"/>
                    </a:lnTo>
                    <a:lnTo>
                      <a:pt x="3" y="35"/>
                    </a:lnTo>
                    <a:lnTo>
                      <a:pt x="7" y="39"/>
                    </a:lnTo>
                    <a:lnTo>
                      <a:pt x="14" y="3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80" name="Freeform 374"/>
              <p:cNvSpPr>
                <a:spLocks/>
              </p:cNvSpPr>
              <p:nvPr userDrawn="1"/>
            </p:nvSpPr>
            <p:spPr bwMode="gray">
              <a:xfrm>
                <a:off x="1311" y="-2353"/>
                <a:ext cx="25" cy="31"/>
              </a:xfrm>
              <a:custGeom>
                <a:avLst/>
                <a:gdLst>
                  <a:gd name="T0" fmla="*/ 25 w 25"/>
                  <a:gd name="T1" fmla="*/ 24 h 31"/>
                  <a:gd name="T2" fmla="*/ 25 w 25"/>
                  <a:gd name="T3" fmla="*/ 24 h 31"/>
                  <a:gd name="T4" fmla="*/ 25 w 25"/>
                  <a:gd name="T5" fmla="*/ 21 h 31"/>
                  <a:gd name="T6" fmla="*/ 25 w 25"/>
                  <a:gd name="T7" fmla="*/ 14 h 31"/>
                  <a:gd name="T8" fmla="*/ 25 w 25"/>
                  <a:gd name="T9" fmla="*/ 10 h 31"/>
                  <a:gd name="T10" fmla="*/ 25 w 25"/>
                  <a:gd name="T11" fmla="*/ 7 h 31"/>
                  <a:gd name="T12" fmla="*/ 22 w 25"/>
                  <a:gd name="T13" fmla="*/ 0 h 31"/>
                  <a:gd name="T14" fmla="*/ 18 w 25"/>
                  <a:gd name="T15" fmla="*/ 0 h 31"/>
                  <a:gd name="T16" fmla="*/ 11 w 25"/>
                  <a:gd name="T17" fmla="*/ 0 h 31"/>
                  <a:gd name="T18" fmla="*/ 11 w 25"/>
                  <a:gd name="T19" fmla="*/ 0 h 31"/>
                  <a:gd name="T20" fmla="*/ 8 w 25"/>
                  <a:gd name="T21" fmla="*/ 0 h 31"/>
                  <a:gd name="T22" fmla="*/ 4 w 25"/>
                  <a:gd name="T23" fmla="*/ 0 h 31"/>
                  <a:gd name="T24" fmla="*/ 4 w 25"/>
                  <a:gd name="T25" fmla="*/ 0 h 31"/>
                  <a:gd name="T26" fmla="*/ 0 w 25"/>
                  <a:gd name="T27" fmla="*/ 7 h 31"/>
                  <a:gd name="T28" fmla="*/ 0 w 25"/>
                  <a:gd name="T29" fmla="*/ 14 h 31"/>
                  <a:gd name="T30" fmla="*/ 0 w 25"/>
                  <a:gd name="T31" fmla="*/ 14 h 31"/>
                  <a:gd name="T32" fmla="*/ 0 w 25"/>
                  <a:gd name="T33" fmla="*/ 17 h 31"/>
                  <a:gd name="T34" fmla="*/ 0 w 25"/>
                  <a:gd name="T35" fmla="*/ 24 h 31"/>
                  <a:gd name="T36" fmla="*/ 4 w 25"/>
                  <a:gd name="T37" fmla="*/ 28 h 31"/>
                  <a:gd name="T38" fmla="*/ 8 w 25"/>
                  <a:gd name="T39" fmla="*/ 31 h 31"/>
                  <a:gd name="T40" fmla="*/ 8 w 25"/>
                  <a:gd name="T41" fmla="*/ 31 h 31"/>
                  <a:gd name="T42" fmla="*/ 11 w 25"/>
                  <a:gd name="T43" fmla="*/ 31 h 31"/>
                  <a:gd name="T44" fmla="*/ 15 w 25"/>
                  <a:gd name="T45" fmla="*/ 31 h 31"/>
                  <a:gd name="T46" fmla="*/ 22 w 25"/>
                  <a:gd name="T47" fmla="*/ 31 h 31"/>
                  <a:gd name="T48" fmla="*/ 25 w 25"/>
                  <a:gd name="T49" fmla="*/ 28 h 31"/>
                  <a:gd name="T50" fmla="*/ 25 w 25"/>
                  <a:gd name="T51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5" h="31">
                    <a:moveTo>
                      <a:pt x="25" y="24"/>
                    </a:moveTo>
                    <a:lnTo>
                      <a:pt x="25" y="24"/>
                    </a:lnTo>
                    <a:lnTo>
                      <a:pt x="25" y="21"/>
                    </a:lnTo>
                    <a:lnTo>
                      <a:pt x="25" y="14"/>
                    </a:lnTo>
                    <a:lnTo>
                      <a:pt x="25" y="10"/>
                    </a:lnTo>
                    <a:lnTo>
                      <a:pt x="25" y="7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0" y="17"/>
                    </a:lnTo>
                    <a:lnTo>
                      <a:pt x="0" y="24"/>
                    </a:lnTo>
                    <a:lnTo>
                      <a:pt x="4" y="28"/>
                    </a:lnTo>
                    <a:lnTo>
                      <a:pt x="8" y="31"/>
                    </a:lnTo>
                    <a:lnTo>
                      <a:pt x="8" y="31"/>
                    </a:lnTo>
                    <a:lnTo>
                      <a:pt x="11" y="31"/>
                    </a:lnTo>
                    <a:lnTo>
                      <a:pt x="15" y="31"/>
                    </a:lnTo>
                    <a:lnTo>
                      <a:pt x="22" y="31"/>
                    </a:lnTo>
                    <a:lnTo>
                      <a:pt x="25" y="28"/>
                    </a:lnTo>
                    <a:lnTo>
                      <a:pt x="25" y="2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81" name="Freeform 375"/>
              <p:cNvSpPr>
                <a:spLocks/>
              </p:cNvSpPr>
              <p:nvPr userDrawn="1"/>
            </p:nvSpPr>
            <p:spPr bwMode="gray">
              <a:xfrm>
                <a:off x="1227" y="-2167"/>
                <a:ext cx="28" cy="7"/>
              </a:xfrm>
              <a:custGeom>
                <a:avLst/>
                <a:gdLst>
                  <a:gd name="T0" fmla="*/ 0 w 28"/>
                  <a:gd name="T1" fmla="*/ 4 h 7"/>
                  <a:gd name="T2" fmla="*/ 3 w 28"/>
                  <a:gd name="T3" fmla="*/ 4 h 7"/>
                  <a:gd name="T4" fmla="*/ 7 w 28"/>
                  <a:gd name="T5" fmla="*/ 7 h 7"/>
                  <a:gd name="T6" fmla="*/ 14 w 28"/>
                  <a:gd name="T7" fmla="*/ 7 h 7"/>
                  <a:gd name="T8" fmla="*/ 21 w 28"/>
                  <a:gd name="T9" fmla="*/ 7 h 7"/>
                  <a:gd name="T10" fmla="*/ 28 w 28"/>
                  <a:gd name="T11" fmla="*/ 4 h 7"/>
                  <a:gd name="T12" fmla="*/ 28 w 28"/>
                  <a:gd name="T13" fmla="*/ 4 h 7"/>
                  <a:gd name="T14" fmla="*/ 28 w 28"/>
                  <a:gd name="T15" fmla="*/ 0 h 7"/>
                  <a:gd name="T16" fmla="*/ 21 w 28"/>
                  <a:gd name="T17" fmla="*/ 0 h 7"/>
                  <a:gd name="T18" fmla="*/ 14 w 28"/>
                  <a:gd name="T19" fmla="*/ 0 h 7"/>
                  <a:gd name="T20" fmla="*/ 7 w 28"/>
                  <a:gd name="T21" fmla="*/ 0 h 7"/>
                  <a:gd name="T22" fmla="*/ 3 w 28"/>
                  <a:gd name="T23" fmla="*/ 0 h 7"/>
                  <a:gd name="T24" fmla="*/ 0 w 28"/>
                  <a:gd name="T25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7">
                    <a:moveTo>
                      <a:pt x="0" y="4"/>
                    </a:moveTo>
                    <a:lnTo>
                      <a:pt x="3" y="4"/>
                    </a:lnTo>
                    <a:lnTo>
                      <a:pt x="7" y="7"/>
                    </a:lnTo>
                    <a:lnTo>
                      <a:pt x="14" y="7"/>
                    </a:lnTo>
                    <a:lnTo>
                      <a:pt x="21" y="7"/>
                    </a:lnTo>
                    <a:lnTo>
                      <a:pt x="28" y="4"/>
                    </a:lnTo>
                    <a:lnTo>
                      <a:pt x="28" y="4"/>
                    </a:lnTo>
                    <a:lnTo>
                      <a:pt x="28" y="0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82" name="Freeform 376"/>
              <p:cNvSpPr>
                <a:spLocks/>
              </p:cNvSpPr>
              <p:nvPr userDrawn="1"/>
            </p:nvSpPr>
            <p:spPr bwMode="gray">
              <a:xfrm>
                <a:off x="1269" y="-2146"/>
                <a:ext cx="8" cy="20"/>
              </a:xfrm>
              <a:custGeom>
                <a:avLst/>
                <a:gdLst>
                  <a:gd name="T0" fmla="*/ 7 w 11"/>
                  <a:gd name="T1" fmla="*/ 0 h 29"/>
                  <a:gd name="T2" fmla="*/ 4 w 11"/>
                  <a:gd name="T3" fmla="*/ 0 h 29"/>
                  <a:gd name="T4" fmla="*/ 0 w 11"/>
                  <a:gd name="T5" fmla="*/ 8 h 29"/>
                  <a:gd name="T6" fmla="*/ 0 w 11"/>
                  <a:gd name="T7" fmla="*/ 15 h 29"/>
                  <a:gd name="T8" fmla="*/ 0 w 11"/>
                  <a:gd name="T9" fmla="*/ 22 h 29"/>
                  <a:gd name="T10" fmla="*/ 4 w 11"/>
                  <a:gd name="T11" fmla="*/ 25 h 29"/>
                  <a:gd name="T12" fmla="*/ 7 w 11"/>
                  <a:gd name="T13" fmla="*/ 29 h 29"/>
                  <a:gd name="T14" fmla="*/ 7 w 11"/>
                  <a:gd name="T15" fmla="*/ 25 h 29"/>
                  <a:gd name="T16" fmla="*/ 11 w 11"/>
                  <a:gd name="T17" fmla="*/ 22 h 29"/>
                  <a:gd name="T18" fmla="*/ 11 w 11"/>
                  <a:gd name="T19" fmla="*/ 15 h 29"/>
                  <a:gd name="T20" fmla="*/ 11 w 11"/>
                  <a:gd name="T21" fmla="*/ 8 h 29"/>
                  <a:gd name="T22" fmla="*/ 7 w 11"/>
                  <a:gd name="T23" fmla="*/ 0 h 29"/>
                  <a:gd name="T24" fmla="*/ 7 w 11"/>
                  <a:gd name="T2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" h="29">
                    <a:moveTo>
                      <a:pt x="7" y="0"/>
                    </a:moveTo>
                    <a:lnTo>
                      <a:pt x="4" y="0"/>
                    </a:lnTo>
                    <a:lnTo>
                      <a:pt x="0" y="8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4" y="25"/>
                    </a:lnTo>
                    <a:lnTo>
                      <a:pt x="7" y="29"/>
                    </a:lnTo>
                    <a:lnTo>
                      <a:pt x="7" y="25"/>
                    </a:lnTo>
                    <a:lnTo>
                      <a:pt x="11" y="22"/>
                    </a:lnTo>
                    <a:lnTo>
                      <a:pt x="11" y="15"/>
                    </a:lnTo>
                    <a:lnTo>
                      <a:pt x="11" y="8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83" name="Freeform 377"/>
              <p:cNvSpPr>
                <a:spLocks/>
              </p:cNvSpPr>
              <p:nvPr userDrawn="1"/>
            </p:nvSpPr>
            <p:spPr bwMode="gray">
              <a:xfrm>
                <a:off x="1311" y="-2188"/>
                <a:ext cx="24" cy="21"/>
              </a:xfrm>
              <a:custGeom>
                <a:avLst/>
                <a:gdLst>
                  <a:gd name="T0" fmla="*/ 8 w 18"/>
                  <a:gd name="T1" fmla="*/ 0 h 21"/>
                  <a:gd name="T2" fmla="*/ 4 w 18"/>
                  <a:gd name="T3" fmla="*/ 4 h 21"/>
                  <a:gd name="T4" fmla="*/ 0 w 18"/>
                  <a:gd name="T5" fmla="*/ 7 h 21"/>
                  <a:gd name="T6" fmla="*/ 0 w 18"/>
                  <a:gd name="T7" fmla="*/ 11 h 21"/>
                  <a:gd name="T8" fmla="*/ 0 w 18"/>
                  <a:gd name="T9" fmla="*/ 18 h 21"/>
                  <a:gd name="T10" fmla="*/ 4 w 18"/>
                  <a:gd name="T11" fmla="*/ 21 h 21"/>
                  <a:gd name="T12" fmla="*/ 8 w 18"/>
                  <a:gd name="T13" fmla="*/ 21 h 21"/>
                  <a:gd name="T14" fmla="*/ 11 w 18"/>
                  <a:gd name="T15" fmla="*/ 21 h 21"/>
                  <a:gd name="T16" fmla="*/ 15 w 18"/>
                  <a:gd name="T17" fmla="*/ 18 h 21"/>
                  <a:gd name="T18" fmla="*/ 18 w 18"/>
                  <a:gd name="T19" fmla="*/ 11 h 21"/>
                  <a:gd name="T20" fmla="*/ 15 w 18"/>
                  <a:gd name="T21" fmla="*/ 7 h 21"/>
                  <a:gd name="T22" fmla="*/ 11 w 18"/>
                  <a:gd name="T23" fmla="*/ 4 h 21"/>
                  <a:gd name="T24" fmla="*/ 8 w 18"/>
                  <a:gd name="T2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21">
                    <a:moveTo>
                      <a:pt x="8" y="0"/>
                    </a:moveTo>
                    <a:lnTo>
                      <a:pt x="4" y="4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4" y="21"/>
                    </a:lnTo>
                    <a:lnTo>
                      <a:pt x="8" y="21"/>
                    </a:lnTo>
                    <a:lnTo>
                      <a:pt x="11" y="21"/>
                    </a:lnTo>
                    <a:lnTo>
                      <a:pt x="15" y="18"/>
                    </a:lnTo>
                    <a:lnTo>
                      <a:pt x="18" y="11"/>
                    </a:lnTo>
                    <a:lnTo>
                      <a:pt x="15" y="7"/>
                    </a:lnTo>
                    <a:lnTo>
                      <a:pt x="11" y="4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84" name="Freeform 378"/>
              <p:cNvSpPr>
                <a:spLocks/>
              </p:cNvSpPr>
              <p:nvPr userDrawn="1"/>
            </p:nvSpPr>
            <p:spPr bwMode="gray">
              <a:xfrm>
                <a:off x="1301" y="-2864"/>
                <a:ext cx="243" cy="282"/>
              </a:xfrm>
              <a:custGeom>
                <a:avLst/>
                <a:gdLst>
                  <a:gd name="T0" fmla="*/ 42 w 243"/>
                  <a:gd name="T1" fmla="*/ 204 h 282"/>
                  <a:gd name="T2" fmla="*/ 42 w 243"/>
                  <a:gd name="T3" fmla="*/ 218 h 282"/>
                  <a:gd name="T4" fmla="*/ 42 w 243"/>
                  <a:gd name="T5" fmla="*/ 229 h 282"/>
                  <a:gd name="T6" fmla="*/ 28 w 243"/>
                  <a:gd name="T7" fmla="*/ 218 h 282"/>
                  <a:gd name="T8" fmla="*/ 21 w 243"/>
                  <a:gd name="T9" fmla="*/ 225 h 282"/>
                  <a:gd name="T10" fmla="*/ 10 w 243"/>
                  <a:gd name="T11" fmla="*/ 236 h 282"/>
                  <a:gd name="T12" fmla="*/ 10 w 243"/>
                  <a:gd name="T13" fmla="*/ 260 h 282"/>
                  <a:gd name="T14" fmla="*/ 35 w 243"/>
                  <a:gd name="T15" fmla="*/ 268 h 282"/>
                  <a:gd name="T16" fmla="*/ 49 w 243"/>
                  <a:gd name="T17" fmla="*/ 275 h 282"/>
                  <a:gd name="T18" fmla="*/ 70 w 243"/>
                  <a:gd name="T19" fmla="*/ 278 h 282"/>
                  <a:gd name="T20" fmla="*/ 81 w 243"/>
                  <a:gd name="T21" fmla="*/ 264 h 282"/>
                  <a:gd name="T22" fmla="*/ 84 w 243"/>
                  <a:gd name="T23" fmla="*/ 239 h 282"/>
                  <a:gd name="T24" fmla="*/ 106 w 243"/>
                  <a:gd name="T25" fmla="*/ 229 h 282"/>
                  <a:gd name="T26" fmla="*/ 116 w 243"/>
                  <a:gd name="T27" fmla="*/ 208 h 282"/>
                  <a:gd name="T28" fmla="*/ 120 w 243"/>
                  <a:gd name="T29" fmla="*/ 197 h 282"/>
                  <a:gd name="T30" fmla="*/ 113 w 243"/>
                  <a:gd name="T31" fmla="*/ 190 h 282"/>
                  <a:gd name="T32" fmla="*/ 127 w 243"/>
                  <a:gd name="T33" fmla="*/ 179 h 282"/>
                  <a:gd name="T34" fmla="*/ 155 w 243"/>
                  <a:gd name="T35" fmla="*/ 172 h 282"/>
                  <a:gd name="T36" fmla="*/ 162 w 243"/>
                  <a:gd name="T37" fmla="*/ 162 h 282"/>
                  <a:gd name="T38" fmla="*/ 180 w 243"/>
                  <a:gd name="T39" fmla="*/ 144 h 282"/>
                  <a:gd name="T40" fmla="*/ 208 w 243"/>
                  <a:gd name="T41" fmla="*/ 123 h 282"/>
                  <a:gd name="T42" fmla="*/ 225 w 243"/>
                  <a:gd name="T43" fmla="*/ 112 h 282"/>
                  <a:gd name="T44" fmla="*/ 218 w 243"/>
                  <a:gd name="T45" fmla="*/ 105 h 282"/>
                  <a:gd name="T46" fmla="*/ 204 w 243"/>
                  <a:gd name="T47" fmla="*/ 98 h 282"/>
                  <a:gd name="T48" fmla="*/ 211 w 243"/>
                  <a:gd name="T49" fmla="*/ 91 h 282"/>
                  <a:gd name="T50" fmla="*/ 211 w 243"/>
                  <a:gd name="T51" fmla="*/ 84 h 282"/>
                  <a:gd name="T52" fmla="*/ 243 w 243"/>
                  <a:gd name="T53" fmla="*/ 84 h 282"/>
                  <a:gd name="T54" fmla="*/ 232 w 243"/>
                  <a:gd name="T55" fmla="*/ 46 h 282"/>
                  <a:gd name="T56" fmla="*/ 225 w 243"/>
                  <a:gd name="T57" fmla="*/ 28 h 282"/>
                  <a:gd name="T58" fmla="*/ 201 w 243"/>
                  <a:gd name="T59" fmla="*/ 7 h 282"/>
                  <a:gd name="T60" fmla="*/ 183 w 243"/>
                  <a:gd name="T61" fmla="*/ 3 h 282"/>
                  <a:gd name="T62" fmla="*/ 141 w 243"/>
                  <a:gd name="T63" fmla="*/ 0 h 282"/>
                  <a:gd name="T64" fmla="*/ 116 w 243"/>
                  <a:gd name="T65" fmla="*/ 10 h 282"/>
                  <a:gd name="T66" fmla="*/ 95 w 243"/>
                  <a:gd name="T67" fmla="*/ 21 h 282"/>
                  <a:gd name="T68" fmla="*/ 74 w 243"/>
                  <a:gd name="T69" fmla="*/ 35 h 282"/>
                  <a:gd name="T70" fmla="*/ 56 w 243"/>
                  <a:gd name="T71" fmla="*/ 35 h 282"/>
                  <a:gd name="T72" fmla="*/ 49 w 243"/>
                  <a:gd name="T73" fmla="*/ 49 h 282"/>
                  <a:gd name="T74" fmla="*/ 56 w 243"/>
                  <a:gd name="T75" fmla="*/ 77 h 282"/>
                  <a:gd name="T76" fmla="*/ 67 w 243"/>
                  <a:gd name="T77" fmla="*/ 74 h 282"/>
                  <a:gd name="T78" fmla="*/ 88 w 243"/>
                  <a:gd name="T79" fmla="*/ 77 h 282"/>
                  <a:gd name="T80" fmla="*/ 141 w 243"/>
                  <a:gd name="T81" fmla="*/ 84 h 282"/>
                  <a:gd name="T82" fmla="*/ 130 w 243"/>
                  <a:gd name="T83" fmla="*/ 91 h 282"/>
                  <a:gd name="T84" fmla="*/ 109 w 243"/>
                  <a:gd name="T85" fmla="*/ 98 h 282"/>
                  <a:gd name="T86" fmla="*/ 88 w 243"/>
                  <a:gd name="T87" fmla="*/ 120 h 282"/>
                  <a:gd name="T88" fmla="*/ 84 w 243"/>
                  <a:gd name="T89" fmla="*/ 144 h 282"/>
                  <a:gd name="T90" fmla="*/ 74 w 243"/>
                  <a:gd name="T91" fmla="*/ 127 h 282"/>
                  <a:gd name="T92" fmla="*/ 60 w 243"/>
                  <a:gd name="T93" fmla="*/ 116 h 282"/>
                  <a:gd name="T94" fmla="*/ 60 w 243"/>
                  <a:gd name="T95" fmla="*/ 137 h 282"/>
                  <a:gd name="T96" fmla="*/ 53 w 243"/>
                  <a:gd name="T97" fmla="*/ 172 h 282"/>
                  <a:gd name="T98" fmla="*/ 70 w 243"/>
                  <a:gd name="T99" fmla="*/ 172 h 282"/>
                  <a:gd name="T100" fmla="*/ 56 w 243"/>
                  <a:gd name="T101" fmla="*/ 183 h 282"/>
                  <a:gd name="T102" fmla="*/ 42 w 243"/>
                  <a:gd name="T103" fmla="*/ 183 h 282"/>
                  <a:gd name="T104" fmla="*/ 28 w 243"/>
                  <a:gd name="T105" fmla="*/ 201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43" h="282">
                    <a:moveTo>
                      <a:pt x="28" y="208"/>
                    </a:moveTo>
                    <a:lnTo>
                      <a:pt x="39" y="204"/>
                    </a:lnTo>
                    <a:lnTo>
                      <a:pt x="39" y="204"/>
                    </a:lnTo>
                    <a:lnTo>
                      <a:pt x="39" y="201"/>
                    </a:lnTo>
                    <a:lnTo>
                      <a:pt x="42" y="204"/>
                    </a:lnTo>
                    <a:lnTo>
                      <a:pt x="42" y="204"/>
                    </a:lnTo>
                    <a:lnTo>
                      <a:pt x="42" y="208"/>
                    </a:lnTo>
                    <a:lnTo>
                      <a:pt x="39" y="208"/>
                    </a:lnTo>
                    <a:lnTo>
                      <a:pt x="39" y="211"/>
                    </a:lnTo>
                    <a:lnTo>
                      <a:pt x="39" y="211"/>
                    </a:lnTo>
                    <a:lnTo>
                      <a:pt x="39" y="215"/>
                    </a:lnTo>
                    <a:lnTo>
                      <a:pt x="42" y="218"/>
                    </a:lnTo>
                    <a:lnTo>
                      <a:pt x="42" y="218"/>
                    </a:lnTo>
                    <a:lnTo>
                      <a:pt x="42" y="222"/>
                    </a:lnTo>
                    <a:lnTo>
                      <a:pt x="46" y="225"/>
                    </a:lnTo>
                    <a:lnTo>
                      <a:pt x="46" y="229"/>
                    </a:lnTo>
                    <a:lnTo>
                      <a:pt x="46" y="229"/>
                    </a:lnTo>
                    <a:lnTo>
                      <a:pt x="42" y="229"/>
                    </a:lnTo>
                    <a:lnTo>
                      <a:pt x="42" y="229"/>
                    </a:lnTo>
                    <a:lnTo>
                      <a:pt x="39" y="229"/>
                    </a:lnTo>
                    <a:lnTo>
                      <a:pt x="35" y="229"/>
                    </a:lnTo>
                    <a:lnTo>
                      <a:pt x="32" y="225"/>
                    </a:lnTo>
                    <a:lnTo>
                      <a:pt x="28" y="218"/>
                    </a:lnTo>
                    <a:lnTo>
                      <a:pt x="28" y="218"/>
                    </a:lnTo>
                    <a:lnTo>
                      <a:pt x="25" y="218"/>
                    </a:lnTo>
                    <a:lnTo>
                      <a:pt x="21" y="218"/>
                    </a:lnTo>
                    <a:lnTo>
                      <a:pt x="21" y="218"/>
                    </a:lnTo>
                    <a:lnTo>
                      <a:pt x="18" y="225"/>
                    </a:lnTo>
                    <a:lnTo>
                      <a:pt x="21" y="225"/>
                    </a:lnTo>
                    <a:lnTo>
                      <a:pt x="21" y="225"/>
                    </a:lnTo>
                    <a:lnTo>
                      <a:pt x="25" y="229"/>
                    </a:lnTo>
                    <a:lnTo>
                      <a:pt x="25" y="229"/>
                    </a:lnTo>
                    <a:lnTo>
                      <a:pt x="21" y="232"/>
                    </a:lnTo>
                    <a:lnTo>
                      <a:pt x="18" y="232"/>
                    </a:lnTo>
                    <a:lnTo>
                      <a:pt x="14" y="232"/>
                    </a:lnTo>
                    <a:lnTo>
                      <a:pt x="10" y="236"/>
                    </a:lnTo>
                    <a:lnTo>
                      <a:pt x="3" y="239"/>
                    </a:lnTo>
                    <a:lnTo>
                      <a:pt x="0" y="250"/>
                    </a:lnTo>
                    <a:lnTo>
                      <a:pt x="0" y="250"/>
                    </a:lnTo>
                    <a:lnTo>
                      <a:pt x="0" y="253"/>
                    </a:lnTo>
                    <a:lnTo>
                      <a:pt x="3" y="257"/>
                    </a:lnTo>
                    <a:lnTo>
                      <a:pt x="10" y="260"/>
                    </a:lnTo>
                    <a:lnTo>
                      <a:pt x="18" y="264"/>
                    </a:lnTo>
                    <a:lnTo>
                      <a:pt x="18" y="264"/>
                    </a:lnTo>
                    <a:lnTo>
                      <a:pt x="21" y="268"/>
                    </a:lnTo>
                    <a:lnTo>
                      <a:pt x="25" y="268"/>
                    </a:lnTo>
                    <a:lnTo>
                      <a:pt x="28" y="271"/>
                    </a:lnTo>
                    <a:lnTo>
                      <a:pt x="35" y="268"/>
                    </a:lnTo>
                    <a:lnTo>
                      <a:pt x="35" y="268"/>
                    </a:lnTo>
                    <a:lnTo>
                      <a:pt x="39" y="268"/>
                    </a:lnTo>
                    <a:lnTo>
                      <a:pt x="42" y="268"/>
                    </a:lnTo>
                    <a:lnTo>
                      <a:pt x="46" y="271"/>
                    </a:lnTo>
                    <a:lnTo>
                      <a:pt x="49" y="275"/>
                    </a:lnTo>
                    <a:lnTo>
                      <a:pt x="49" y="275"/>
                    </a:lnTo>
                    <a:lnTo>
                      <a:pt x="49" y="278"/>
                    </a:lnTo>
                    <a:lnTo>
                      <a:pt x="53" y="278"/>
                    </a:lnTo>
                    <a:lnTo>
                      <a:pt x="53" y="282"/>
                    </a:lnTo>
                    <a:lnTo>
                      <a:pt x="60" y="282"/>
                    </a:lnTo>
                    <a:lnTo>
                      <a:pt x="63" y="282"/>
                    </a:lnTo>
                    <a:lnTo>
                      <a:pt x="70" y="278"/>
                    </a:lnTo>
                    <a:lnTo>
                      <a:pt x="74" y="278"/>
                    </a:lnTo>
                    <a:lnTo>
                      <a:pt x="74" y="275"/>
                    </a:lnTo>
                    <a:lnTo>
                      <a:pt x="77" y="275"/>
                    </a:lnTo>
                    <a:lnTo>
                      <a:pt x="81" y="271"/>
                    </a:lnTo>
                    <a:lnTo>
                      <a:pt x="81" y="264"/>
                    </a:lnTo>
                    <a:lnTo>
                      <a:pt x="81" y="264"/>
                    </a:lnTo>
                    <a:lnTo>
                      <a:pt x="81" y="257"/>
                    </a:lnTo>
                    <a:lnTo>
                      <a:pt x="81" y="253"/>
                    </a:lnTo>
                    <a:lnTo>
                      <a:pt x="77" y="250"/>
                    </a:lnTo>
                    <a:lnTo>
                      <a:pt x="81" y="246"/>
                    </a:lnTo>
                    <a:lnTo>
                      <a:pt x="81" y="243"/>
                    </a:lnTo>
                    <a:lnTo>
                      <a:pt x="84" y="239"/>
                    </a:lnTo>
                    <a:lnTo>
                      <a:pt x="84" y="236"/>
                    </a:lnTo>
                    <a:lnTo>
                      <a:pt x="92" y="239"/>
                    </a:lnTo>
                    <a:lnTo>
                      <a:pt x="92" y="236"/>
                    </a:lnTo>
                    <a:lnTo>
                      <a:pt x="95" y="236"/>
                    </a:lnTo>
                    <a:lnTo>
                      <a:pt x="102" y="232"/>
                    </a:lnTo>
                    <a:lnTo>
                      <a:pt x="106" y="229"/>
                    </a:lnTo>
                    <a:lnTo>
                      <a:pt x="109" y="218"/>
                    </a:lnTo>
                    <a:lnTo>
                      <a:pt x="109" y="218"/>
                    </a:lnTo>
                    <a:lnTo>
                      <a:pt x="113" y="218"/>
                    </a:lnTo>
                    <a:lnTo>
                      <a:pt x="116" y="215"/>
                    </a:lnTo>
                    <a:lnTo>
                      <a:pt x="116" y="211"/>
                    </a:lnTo>
                    <a:lnTo>
                      <a:pt x="116" y="208"/>
                    </a:lnTo>
                    <a:lnTo>
                      <a:pt x="120" y="208"/>
                    </a:lnTo>
                    <a:lnTo>
                      <a:pt x="123" y="204"/>
                    </a:lnTo>
                    <a:lnTo>
                      <a:pt x="127" y="204"/>
                    </a:lnTo>
                    <a:lnTo>
                      <a:pt x="127" y="201"/>
                    </a:lnTo>
                    <a:lnTo>
                      <a:pt x="123" y="201"/>
                    </a:lnTo>
                    <a:lnTo>
                      <a:pt x="120" y="197"/>
                    </a:lnTo>
                    <a:lnTo>
                      <a:pt x="116" y="197"/>
                    </a:lnTo>
                    <a:lnTo>
                      <a:pt x="113" y="197"/>
                    </a:lnTo>
                    <a:lnTo>
                      <a:pt x="113" y="197"/>
                    </a:lnTo>
                    <a:lnTo>
                      <a:pt x="113" y="194"/>
                    </a:lnTo>
                    <a:lnTo>
                      <a:pt x="113" y="190"/>
                    </a:lnTo>
                    <a:lnTo>
                      <a:pt x="113" y="190"/>
                    </a:lnTo>
                    <a:lnTo>
                      <a:pt x="120" y="190"/>
                    </a:lnTo>
                    <a:lnTo>
                      <a:pt x="120" y="190"/>
                    </a:lnTo>
                    <a:lnTo>
                      <a:pt x="123" y="190"/>
                    </a:lnTo>
                    <a:lnTo>
                      <a:pt x="123" y="186"/>
                    </a:lnTo>
                    <a:lnTo>
                      <a:pt x="127" y="183"/>
                    </a:lnTo>
                    <a:lnTo>
                      <a:pt x="127" y="179"/>
                    </a:lnTo>
                    <a:lnTo>
                      <a:pt x="130" y="179"/>
                    </a:lnTo>
                    <a:lnTo>
                      <a:pt x="134" y="176"/>
                    </a:lnTo>
                    <a:lnTo>
                      <a:pt x="137" y="172"/>
                    </a:lnTo>
                    <a:lnTo>
                      <a:pt x="141" y="172"/>
                    </a:lnTo>
                    <a:lnTo>
                      <a:pt x="148" y="169"/>
                    </a:lnTo>
                    <a:lnTo>
                      <a:pt x="155" y="172"/>
                    </a:lnTo>
                    <a:lnTo>
                      <a:pt x="155" y="172"/>
                    </a:lnTo>
                    <a:lnTo>
                      <a:pt x="158" y="169"/>
                    </a:lnTo>
                    <a:lnTo>
                      <a:pt x="162" y="165"/>
                    </a:lnTo>
                    <a:lnTo>
                      <a:pt x="162" y="165"/>
                    </a:lnTo>
                    <a:lnTo>
                      <a:pt x="162" y="162"/>
                    </a:lnTo>
                    <a:lnTo>
                      <a:pt x="162" y="162"/>
                    </a:lnTo>
                    <a:lnTo>
                      <a:pt x="165" y="158"/>
                    </a:lnTo>
                    <a:lnTo>
                      <a:pt x="169" y="158"/>
                    </a:lnTo>
                    <a:lnTo>
                      <a:pt x="176" y="148"/>
                    </a:lnTo>
                    <a:lnTo>
                      <a:pt x="173" y="144"/>
                    </a:lnTo>
                    <a:lnTo>
                      <a:pt x="173" y="144"/>
                    </a:lnTo>
                    <a:lnTo>
                      <a:pt x="180" y="144"/>
                    </a:lnTo>
                    <a:lnTo>
                      <a:pt x="183" y="141"/>
                    </a:lnTo>
                    <a:lnTo>
                      <a:pt x="194" y="134"/>
                    </a:lnTo>
                    <a:lnTo>
                      <a:pt x="194" y="134"/>
                    </a:lnTo>
                    <a:lnTo>
                      <a:pt x="197" y="130"/>
                    </a:lnTo>
                    <a:lnTo>
                      <a:pt x="201" y="127"/>
                    </a:lnTo>
                    <a:lnTo>
                      <a:pt x="208" y="123"/>
                    </a:lnTo>
                    <a:lnTo>
                      <a:pt x="222" y="120"/>
                    </a:lnTo>
                    <a:lnTo>
                      <a:pt x="222" y="120"/>
                    </a:lnTo>
                    <a:lnTo>
                      <a:pt x="225" y="120"/>
                    </a:lnTo>
                    <a:lnTo>
                      <a:pt x="225" y="116"/>
                    </a:lnTo>
                    <a:lnTo>
                      <a:pt x="229" y="116"/>
                    </a:lnTo>
                    <a:lnTo>
                      <a:pt x="225" y="112"/>
                    </a:lnTo>
                    <a:lnTo>
                      <a:pt x="211" y="112"/>
                    </a:lnTo>
                    <a:lnTo>
                      <a:pt x="211" y="112"/>
                    </a:lnTo>
                    <a:lnTo>
                      <a:pt x="211" y="109"/>
                    </a:lnTo>
                    <a:lnTo>
                      <a:pt x="211" y="109"/>
                    </a:lnTo>
                    <a:lnTo>
                      <a:pt x="215" y="105"/>
                    </a:lnTo>
                    <a:lnTo>
                      <a:pt x="218" y="105"/>
                    </a:lnTo>
                    <a:lnTo>
                      <a:pt x="218" y="105"/>
                    </a:lnTo>
                    <a:lnTo>
                      <a:pt x="218" y="102"/>
                    </a:lnTo>
                    <a:lnTo>
                      <a:pt x="215" y="102"/>
                    </a:lnTo>
                    <a:lnTo>
                      <a:pt x="204" y="102"/>
                    </a:lnTo>
                    <a:lnTo>
                      <a:pt x="204" y="98"/>
                    </a:lnTo>
                    <a:lnTo>
                      <a:pt x="204" y="98"/>
                    </a:lnTo>
                    <a:lnTo>
                      <a:pt x="208" y="95"/>
                    </a:lnTo>
                    <a:lnTo>
                      <a:pt x="208" y="95"/>
                    </a:lnTo>
                    <a:lnTo>
                      <a:pt x="211" y="95"/>
                    </a:lnTo>
                    <a:lnTo>
                      <a:pt x="211" y="95"/>
                    </a:lnTo>
                    <a:lnTo>
                      <a:pt x="215" y="95"/>
                    </a:lnTo>
                    <a:lnTo>
                      <a:pt x="211" y="91"/>
                    </a:lnTo>
                    <a:lnTo>
                      <a:pt x="211" y="91"/>
                    </a:lnTo>
                    <a:lnTo>
                      <a:pt x="208" y="91"/>
                    </a:lnTo>
                    <a:lnTo>
                      <a:pt x="208" y="88"/>
                    </a:lnTo>
                    <a:lnTo>
                      <a:pt x="208" y="84"/>
                    </a:lnTo>
                    <a:lnTo>
                      <a:pt x="208" y="84"/>
                    </a:lnTo>
                    <a:lnTo>
                      <a:pt x="211" y="84"/>
                    </a:lnTo>
                    <a:lnTo>
                      <a:pt x="215" y="84"/>
                    </a:lnTo>
                    <a:lnTo>
                      <a:pt x="218" y="84"/>
                    </a:lnTo>
                    <a:lnTo>
                      <a:pt x="222" y="88"/>
                    </a:lnTo>
                    <a:lnTo>
                      <a:pt x="225" y="88"/>
                    </a:lnTo>
                    <a:lnTo>
                      <a:pt x="232" y="88"/>
                    </a:lnTo>
                    <a:lnTo>
                      <a:pt x="243" y="84"/>
                    </a:lnTo>
                    <a:lnTo>
                      <a:pt x="236" y="70"/>
                    </a:lnTo>
                    <a:lnTo>
                      <a:pt x="232" y="70"/>
                    </a:lnTo>
                    <a:lnTo>
                      <a:pt x="229" y="67"/>
                    </a:lnTo>
                    <a:lnTo>
                      <a:pt x="229" y="60"/>
                    </a:lnTo>
                    <a:lnTo>
                      <a:pt x="229" y="56"/>
                    </a:lnTo>
                    <a:lnTo>
                      <a:pt x="232" y="46"/>
                    </a:lnTo>
                    <a:lnTo>
                      <a:pt x="232" y="39"/>
                    </a:lnTo>
                    <a:lnTo>
                      <a:pt x="229" y="31"/>
                    </a:lnTo>
                    <a:lnTo>
                      <a:pt x="225" y="31"/>
                    </a:lnTo>
                    <a:lnTo>
                      <a:pt x="222" y="28"/>
                    </a:lnTo>
                    <a:lnTo>
                      <a:pt x="222" y="31"/>
                    </a:lnTo>
                    <a:lnTo>
                      <a:pt x="225" y="28"/>
                    </a:lnTo>
                    <a:lnTo>
                      <a:pt x="222" y="24"/>
                    </a:lnTo>
                    <a:lnTo>
                      <a:pt x="218" y="21"/>
                    </a:lnTo>
                    <a:lnTo>
                      <a:pt x="215" y="17"/>
                    </a:lnTo>
                    <a:lnTo>
                      <a:pt x="211" y="10"/>
                    </a:lnTo>
                    <a:lnTo>
                      <a:pt x="208" y="7"/>
                    </a:lnTo>
                    <a:lnTo>
                      <a:pt x="201" y="7"/>
                    </a:lnTo>
                    <a:lnTo>
                      <a:pt x="197" y="7"/>
                    </a:lnTo>
                    <a:lnTo>
                      <a:pt x="190" y="7"/>
                    </a:lnTo>
                    <a:lnTo>
                      <a:pt x="190" y="7"/>
                    </a:lnTo>
                    <a:lnTo>
                      <a:pt x="183" y="14"/>
                    </a:lnTo>
                    <a:lnTo>
                      <a:pt x="183" y="3"/>
                    </a:lnTo>
                    <a:lnTo>
                      <a:pt x="183" y="3"/>
                    </a:lnTo>
                    <a:lnTo>
                      <a:pt x="176" y="3"/>
                    </a:lnTo>
                    <a:lnTo>
                      <a:pt x="169" y="3"/>
                    </a:lnTo>
                    <a:lnTo>
                      <a:pt x="158" y="0"/>
                    </a:lnTo>
                    <a:lnTo>
                      <a:pt x="151" y="0"/>
                    </a:lnTo>
                    <a:lnTo>
                      <a:pt x="148" y="0"/>
                    </a:lnTo>
                    <a:lnTo>
                      <a:pt x="141" y="0"/>
                    </a:lnTo>
                    <a:lnTo>
                      <a:pt x="134" y="0"/>
                    </a:lnTo>
                    <a:lnTo>
                      <a:pt x="130" y="3"/>
                    </a:lnTo>
                    <a:lnTo>
                      <a:pt x="127" y="3"/>
                    </a:lnTo>
                    <a:lnTo>
                      <a:pt x="127" y="14"/>
                    </a:lnTo>
                    <a:lnTo>
                      <a:pt x="123" y="7"/>
                    </a:lnTo>
                    <a:lnTo>
                      <a:pt x="116" y="10"/>
                    </a:lnTo>
                    <a:lnTo>
                      <a:pt x="109" y="14"/>
                    </a:lnTo>
                    <a:lnTo>
                      <a:pt x="106" y="17"/>
                    </a:lnTo>
                    <a:lnTo>
                      <a:pt x="106" y="17"/>
                    </a:lnTo>
                    <a:lnTo>
                      <a:pt x="102" y="28"/>
                    </a:lnTo>
                    <a:lnTo>
                      <a:pt x="99" y="21"/>
                    </a:lnTo>
                    <a:lnTo>
                      <a:pt x="95" y="21"/>
                    </a:lnTo>
                    <a:lnTo>
                      <a:pt x="92" y="24"/>
                    </a:lnTo>
                    <a:lnTo>
                      <a:pt x="88" y="28"/>
                    </a:lnTo>
                    <a:lnTo>
                      <a:pt x="81" y="28"/>
                    </a:lnTo>
                    <a:lnTo>
                      <a:pt x="77" y="28"/>
                    </a:lnTo>
                    <a:lnTo>
                      <a:pt x="74" y="31"/>
                    </a:lnTo>
                    <a:lnTo>
                      <a:pt x="74" y="35"/>
                    </a:lnTo>
                    <a:lnTo>
                      <a:pt x="74" y="35"/>
                    </a:lnTo>
                    <a:lnTo>
                      <a:pt x="70" y="46"/>
                    </a:lnTo>
                    <a:lnTo>
                      <a:pt x="70" y="46"/>
                    </a:lnTo>
                    <a:lnTo>
                      <a:pt x="63" y="42"/>
                    </a:lnTo>
                    <a:lnTo>
                      <a:pt x="60" y="39"/>
                    </a:lnTo>
                    <a:lnTo>
                      <a:pt x="56" y="35"/>
                    </a:lnTo>
                    <a:lnTo>
                      <a:pt x="53" y="39"/>
                    </a:lnTo>
                    <a:lnTo>
                      <a:pt x="49" y="42"/>
                    </a:lnTo>
                    <a:lnTo>
                      <a:pt x="46" y="46"/>
                    </a:lnTo>
                    <a:lnTo>
                      <a:pt x="46" y="46"/>
                    </a:lnTo>
                    <a:lnTo>
                      <a:pt x="46" y="46"/>
                    </a:lnTo>
                    <a:lnTo>
                      <a:pt x="49" y="49"/>
                    </a:lnTo>
                    <a:lnTo>
                      <a:pt x="46" y="56"/>
                    </a:lnTo>
                    <a:lnTo>
                      <a:pt x="46" y="56"/>
                    </a:lnTo>
                    <a:lnTo>
                      <a:pt x="46" y="60"/>
                    </a:lnTo>
                    <a:lnTo>
                      <a:pt x="46" y="67"/>
                    </a:lnTo>
                    <a:lnTo>
                      <a:pt x="56" y="77"/>
                    </a:lnTo>
                    <a:lnTo>
                      <a:pt x="56" y="77"/>
                    </a:lnTo>
                    <a:lnTo>
                      <a:pt x="60" y="77"/>
                    </a:lnTo>
                    <a:lnTo>
                      <a:pt x="60" y="77"/>
                    </a:lnTo>
                    <a:lnTo>
                      <a:pt x="63" y="74"/>
                    </a:lnTo>
                    <a:lnTo>
                      <a:pt x="63" y="74"/>
                    </a:lnTo>
                    <a:lnTo>
                      <a:pt x="67" y="74"/>
                    </a:lnTo>
                    <a:lnTo>
                      <a:pt x="67" y="74"/>
                    </a:lnTo>
                    <a:lnTo>
                      <a:pt x="70" y="74"/>
                    </a:lnTo>
                    <a:lnTo>
                      <a:pt x="74" y="77"/>
                    </a:lnTo>
                    <a:lnTo>
                      <a:pt x="74" y="77"/>
                    </a:lnTo>
                    <a:lnTo>
                      <a:pt x="81" y="77"/>
                    </a:lnTo>
                    <a:lnTo>
                      <a:pt x="84" y="77"/>
                    </a:lnTo>
                    <a:lnTo>
                      <a:pt x="88" y="77"/>
                    </a:lnTo>
                    <a:lnTo>
                      <a:pt x="92" y="77"/>
                    </a:lnTo>
                    <a:lnTo>
                      <a:pt x="95" y="81"/>
                    </a:lnTo>
                    <a:lnTo>
                      <a:pt x="99" y="84"/>
                    </a:lnTo>
                    <a:lnTo>
                      <a:pt x="137" y="81"/>
                    </a:lnTo>
                    <a:lnTo>
                      <a:pt x="141" y="81"/>
                    </a:lnTo>
                    <a:lnTo>
                      <a:pt x="141" y="84"/>
                    </a:lnTo>
                    <a:lnTo>
                      <a:pt x="137" y="84"/>
                    </a:lnTo>
                    <a:lnTo>
                      <a:pt x="137" y="88"/>
                    </a:lnTo>
                    <a:lnTo>
                      <a:pt x="134" y="88"/>
                    </a:lnTo>
                    <a:lnTo>
                      <a:pt x="137" y="91"/>
                    </a:lnTo>
                    <a:lnTo>
                      <a:pt x="134" y="91"/>
                    </a:lnTo>
                    <a:lnTo>
                      <a:pt x="130" y="91"/>
                    </a:lnTo>
                    <a:lnTo>
                      <a:pt x="127" y="95"/>
                    </a:lnTo>
                    <a:lnTo>
                      <a:pt x="123" y="98"/>
                    </a:lnTo>
                    <a:lnTo>
                      <a:pt x="123" y="98"/>
                    </a:lnTo>
                    <a:lnTo>
                      <a:pt x="120" y="102"/>
                    </a:lnTo>
                    <a:lnTo>
                      <a:pt x="116" y="102"/>
                    </a:lnTo>
                    <a:lnTo>
                      <a:pt x="109" y="98"/>
                    </a:lnTo>
                    <a:lnTo>
                      <a:pt x="92" y="102"/>
                    </a:lnTo>
                    <a:lnTo>
                      <a:pt x="92" y="102"/>
                    </a:lnTo>
                    <a:lnTo>
                      <a:pt x="92" y="105"/>
                    </a:lnTo>
                    <a:lnTo>
                      <a:pt x="88" y="112"/>
                    </a:lnTo>
                    <a:lnTo>
                      <a:pt x="88" y="112"/>
                    </a:lnTo>
                    <a:lnTo>
                      <a:pt x="88" y="120"/>
                    </a:lnTo>
                    <a:lnTo>
                      <a:pt x="84" y="123"/>
                    </a:lnTo>
                    <a:lnTo>
                      <a:pt x="84" y="127"/>
                    </a:lnTo>
                    <a:lnTo>
                      <a:pt x="84" y="134"/>
                    </a:lnTo>
                    <a:lnTo>
                      <a:pt x="84" y="141"/>
                    </a:lnTo>
                    <a:lnTo>
                      <a:pt x="84" y="144"/>
                    </a:lnTo>
                    <a:lnTo>
                      <a:pt x="84" y="144"/>
                    </a:lnTo>
                    <a:lnTo>
                      <a:pt x="81" y="148"/>
                    </a:lnTo>
                    <a:lnTo>
                      <a:pt x="81" y="151"/>
                    </a:lnTo>
                    <a:lnTo>
                      <a:pt x="77" y="151"/>
                    </a:lnTo>
                    <a:lnTo>
                      <a:pt x="77" y="148"/>
                    </a:lnTo>
                    <a:lnTo>
                      <a:pt x="74" y="127"/>
                    </a:lnTo>
                    <a:lnTo>
                      <a:pt x="74" y="127"/>
                    </a:lnTo>
                    <a:lnTo>
                      <a:pt x="74" y="123"/>
                    </a:lnTo>
                    <a:lnTo>
                      <a:pt x="70" y="120"/>
                    </a:lnTo>
                    <a:lnTo>
                      <a:pt x="67" y="116"/>
                    </a:lnTo>
                    <a:lnTo>
                      <a:pt x="63" y="112"/>
                    </a:lnTo>
                    <a:lnTo>
                      <a:pt x="63" y="112"/>
                    </a:lnTo>
                    <a:lnTo>
                      <a:pt x="60" y="116"/>
                    </a:lnTo>
                    <a:lnTo>
                      <a:pt x="56" y="116"/>
                    </a:lnTo>
                    <a:lnTo>
                      <a:pt x="53" y="123"/>
                    </a:lnTo>
                    <a:lnTo>
                      <a:pt x="53" y="123"/>
                    </a:lnTo>
                    <a:lnTo>
                      <a:pt x="56" y="130"/>
                    </a:lnTo>
                    <a:lnTo>
                      <a:pt x="60" y="137"/>
                    </a:lnTo>
                    <a:lnTo>
                      <a:pt x="60" y="137"/>
                    </a:lnTo>
                    <a:lnTo>
                      <a:pt x="63" y="141"/>
                    </a:lnTo>
                    <a:lnTo>
                      <a:pt x="63" y="144"/>
                    </a:lnTo>
                    <a:lnTo>
                      <a:pt x="60" y="148"/>
                    </a:lnTo>
                    <a:lnTo>
                      <a:pt x="56" y="151"/>
                    </a:lnTo>
                    <a:lnTo>
                      <a:pt x="53" y="172"/>
                    </a:lnTo>
                    <a:lnTo>
                      <a:pt x="53" y="172"/>
                    </a:lnTo>
                    <a:lnTo>
                      <a:pt x="56" y="172"/>
                    </a:lnTo>
                    <a:lnTo>
                      <a:pt x="63" y="172"/>
                    </a:lnTo>
                    <a:lnTo>
                      <a:pt x="67" y="172"/>
                    </a:lnTo>
                    <a:lnTo>
                      <a:pt x="67" y="172"/>
                    </a:lnTo>
                    <a:lnTo>
                      <a:pt x="70" y="172"/>
                    </a:lnTo>
                    <a:lnTo>
                      <a:pt x="70" y="172"/>
                    </a:lnTo>
                    <a:lnTo>
                      <a:pt x="74" y="172"/>
                    </a:lnTo>
                    <a:lnTo>
                      <a:pt x="70" y="176"/>
                    </a:lnTo>
                    <a:lnTo>
                      <a:pt x="67" y="176"/>
                    </a:lnTo>
                    <a:lnTo>
                      <a:pt x="67" y="179"/>
                    </a:lnTo>
                    <a:lnTo>
                      <a:pt x="60" y="179"/>
                    </a:lnTo>
                    <a:lnTo>
                      <a:pt x="56" y="183"/>
                    </a:lnTo>
                    <a:lnTo>
                      <a:pt x="53" y="186"/>
                    </a:lnTo>
                    <a:lnTo>
                      <a:pt x="46" y="186"/>
                    </a:lnTo>
                    <a:lnTo>
                      <a:pt x="42" y="186"/>
                    </a:lnTo>
                    <a:lnTo>
                      <a:pt x="42" y="186"/>
                    </a:lnTo>
                    <a:lnTo>
                      <a:pt x="42" y="183"/>
                    </a:lnTo>
                    <a:lnTo>
                      <a:pt x="42" y="183"/>
                    </a:lnTo>
                    <a:lnTo>
                      <a:pt x="39" y="183"/>
                    </a:lnTo>
                    <a:lnTo>
                      <a:pt x="35" y="186"/>
                    </a:lnTo>
                    <a:lnTo>
                      <a:pt x="32" y="194"/>
                    </a:lnTo>
                    <a:lnTo>
                      <a:pt x="32" y="197"/>
                    </a:lnTo>
                    <a:lnTo>
                      <a:pt x="28" y="197"/>
                    </a:lnTo>
                    <a:lnTo>
                      <a:pt x="28" y="201"/>
                    </a:lnTo>
                    <a:lnTo>
                      <a:pt x="25" y="204"/>
                    </a:lnTo>
                    <a:lnTo>
                      <a:pt x="28" y="208"/>
                    </a:lnTo>
                    <a:lnTo>
                      <a:pt x="28" y="2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</p:grpSp>
        <p:sp>
          <p:nvSpPr>
            <p:cNvPr id="146" name="Freeform 379"/>
            <p:cNvSpPr>
              <a:spLocks noEditPoints="1"/>
            </p:cNvSpPr>
            <p:nvPr userDrawn="1"/>
          </p:nvSpPr>
          <p:spPr bwMode="gray">
            <a:xfrm>
              <a:off x="385" y="1639"/>
              <a:ext cx="895" cy="1053"/>
            </a:xfrm>
            <a:custGeom>
              <a:avLst/>
              <a:gdLst>
                <a:gd name="T0" fmla="*/ 388 w 927"/>
                <a:gd name="T1" fmla="*/ 521 h 1067"/>
                <a:gd name="T2" fmla="*/ 377 w 927"/>
                <a:gd name="T3" fmla="*/ 595 h 1067"/>
                <a:gd name="T4" fmla="*/ 416 w 927"/>
                <a:gd name="T5" fmla="*/ 715 h 1067"/>
                <a:gd name="T6" fmla="*/ 409 w 927"/>
                <a:gd name="T7" fmla="*/ 859 h 1067"/>
                <a:gd name="T8" fmla="*/ 535 w 927"/>
                <a:gd name="T9" fmla="*/ 1057 h 1067"/>
                <a:gd name="T10" fmla="*/ 655 w 927"/>
                <a:gd name="T11" fmla="*/ 979 h 1067"/>
                <a:gd name="T12" fmla="*/ 698 w 927"/>
                <a:gd name="T13" fmla="*/ 916 h 1067"/>
                <a:gd name="T14" fmla="*/ 757 w 927"/>
                <a:gd name="T15" fmla="*/ 799 h 1067"/>
                <a:gd name="T16" fmla="*/ 757 w 927"/>
                <a:gd name="T17" fmla="*/ 662 h 1067"/>
                <a:gd name="T18" fmla="*/ 909 w 927"/>
                <a:gd name="T19" fmla="*/ 436 h 1067"/>
                <a:gd name="T20" fmla="*/ 810 w 927"/>
                <a:gd name="T21" fmla="*/ 384 h 1067"/>
                <a:gd name="T22" fmla="*/ 754 w 927"/>
                <a:gd name="T23" fmla="*/ 296 h 1067"/>
                <a:gd name="T24" fmla="*/ 659 w 927"/>
                <a:gd name="T25" fmla="*/ 105 h 1067"/>
                <a:gd name="T26" fmla="*/ 514 w 927"/>
                <a:gd name="T27" fmla="*/ 95 h 1067"/>
                <a:gd name="T28" fmla="*/ 416 w 927"/>
                <a:gd name="T29" fmla="*/ 74 h 1067"/>
                <a:gd name="T30" fmla="*/ 391 w 927"/>
                <a:gd name="T31" fmla="*/ 42 h 1067"/>
                <a:gd name="T32" fmla="*/ 296 w 927"/>
                <a:gd name="T33" fmla="*/ 10 h 1067"/>
                <a:gd name="T34" fmla="*/ 155 w 927"/>
                <a:gd name="T35" fmla="*/ 24 h 1067"/>
                <a:gd name="T36" fmla="*/ 70 w 927"/>
                <a:gd name="T37" fmla="*/ 148 h 1067"/>
                <a:gd name="T38" fmla="*/ 7 w 927"/>
                <a:gd name="T39" fmla="*/ 250 h 1067"/>
                <a:gd name="T40" fmla="*/ 0 w 927"/>
                <a:gd name="T41" fmla="*/ 341 h 1067"/>
                <a:gd name="T42" fmla="*/ 63 w 927"/>
                <a:gd name="T43" fmla="*/ 422 h 1067"/>
                <a:gd name="T44" fmla="*/ 233 w 927"/>
                <a:gd name="T45" fmla="*/ 486 h 1067"/>
                <a:gd name="T46" fmla="*/ 380 w 927"/>
                <a:gd name="T47" fmla="*/ 447 h 1067"/>
                <a:gd name="T48" fmla="*/ 669 w 927"/>
                <a:gd name="T49" fmla="*/ 884 h 1067"/>
                <a:gd name="T50" fmla="*/ 620 w 927"/>
                <a:gd name="T51" fmla="*/ 863 h 1067"/>
                <a:gd name="T52" fmla="*/ 426 w 927"/>
                <a:gd name="T53" fmla="*/ 433 h 1067"/>
                <a:gd name="T54" fmla="*/ 511 w 927"/>
                <a:gd name="T55" fmla="*/ 789 h 1067"/>
                <a:gd name="T56" fmla="*/ 447 w 927"/>
                <a:gd name="T57" fmla="*/ 599 h 1067"/>
                <a:gd name="T58" fmla="*/ 433 w 927"/>
                <a:gd name="T59" fmla="*/ 570 h 1067"/>
                <a:gd name="T60" fmla="*/ 553 w 927"/>
                <a:gd name="T61" fmla="*/ 803 h 1067"/>
                <a:gd name="T62" fmla="*/ 592 w 927"/>
                <a:gd name="T63" fmla="*/ 806 h 1067"/>
                <a:gd name="T64" fmla="*/ 659 w 927"/>
                <a:gd name="T65" fmla="*/ 577 h 1067"/>
                <a:gd name="T66" fmla="*/ 497 w 927"/>
                <a:gd name="T67" fmla="*/ 447 h 1067"/>
                <a:gd name="T68" fmla="*/ 416 w 927"/>
                <a:gd name="T69" fmla="*/ 232 h 1067"/>
                <a:gd name="T70" fmla="*/ 469 w 927"/>
                <a:gd name="T71" fmla="*/ 954 h 1067"/>
                <a:gd name="T72" fmla="*/ 525 w 927"/>
                <a:gd name="T73" fmla="*/ 810 h 1067"/>
                <a:gd name="T74" fmla="*/ 567 w 927"/>
                <a:gd name="T75" fmla="*/ 817 h 1067"/>
                <a:gd name="T76" fmla="*/ 447 w 927"/>
                <a:gd name="T77" fmla="*/ 250 h 1067"/>
                <a:gd name="T78" fmla="*/ 373 w 927"/>
                <a:gd name="T79" fmla="*/ 151 h 1067"/>
                <a:gd name="T80" fmla="*/ 377 w 927"/>
                <a:gd name="T81" fmla="*/ 179 h 1067"/>
                <a:gd name="T82" fmla="*/ 359 w 927"/>
                <a:gd name="T83" fmla="*/ 102 h 1067"/>
                <a:gd name="T84" fmla="*/ 229 w 927"/>
                <a:gd name="T85" fmla="*/ 373 h 1067"/>
                <a:gd name="T86" fmla="*/ 151 w 927"/>
                <a:gd name="T87" fmla="*/ 444 h 1067"/>
                <a:gd name="T88" fmla="*/ 88 w 927"/>
                <a:gd name="T89" fmla="*/ 327 h 1067"/>
                <a:gd name="T90" fmla="*/ 78 w 927"/>
                <a:gd name="T91" fmla="*/ 338 h 1067"/>
                <a:gd name="T92" fmla="*/ 78 w 927"/>
                <a:gd name="T93" fmla="*/ 373 h 1067"/>
                <a:gd name="T94" fmla="*/ 127 w 927"/>
                <a:gd name="T95" fmla="*/ 398 h 1067"/>
                <a:gd name="T96" fmla="*/ 134 w 927"/>
                <a:gd name="T97" fmla="*/ 440 h 1067"/>
                <a:gd name="T98" fmla="*/ 144 w 927"/>
                <a:gd name="T99" fmla="*/ 436 h 1067"/>
                <a:gd name="T100" fmla="*/ 187 w 927"/>
                <a:gd name="T101" fmla="*/ 359 h 1067"/>
                <a:gd name="T102" fmla="*/ 247 w 927"/>
                <a:gd name="T103" fmla="*/ 345 h 1067"/>
                <a:gd name="T104" fmla="*/ 67 w 927"/>
                <a:gd name="T105" fmla="*/ 348 h 1067"/>
                <a:gd name="T106" fmla="*/ 39 w 927"/>
                <a:gd name="T107" fmla="*/ 327 h 1067"/>
                <a:gd name="T108" fmla="*/ 99 w 927"/>
                <a:gd name="T109" fmla="*/ 436 h 1067"/>
                <a:gd name="T110" fmla="*/ 155 w 927"/>
                <a:gd name="T111" fmla="*/ 454 h 1067"/>
                <a:gd name="T112" fmla="*/ 183 w 927"/>
                <a:gd name="T113" fmla="*/ 391 h 1067"/>
                <a:gd name="T114" fmla="*/ 250 w 927"/>
                <a:gd name="T115" fmla="*/ 398 h 1067"/>
                <a:gd name="T116" fmla="*/ 338 w 927"/>
                <a:gd name="T117" fmla="*/ 380 h 1067"/>
                <a:gd name="T118" fmla="*/ 388 w 927"/>
                <a:gd name="T119" fmla="*/ 595 h 1067"/>
                <a:gd name="T120" fmla="*/ 423 w 927"/>
                <a:gd name="T121" fmla="*/ 803 h 1067"/>
                <a:gd name="T122" fmla="*/ 666 w 927"/>
                <a:gd name="T123" fmla="*/ 880 h 1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27" h="1067">
                  <a:moveTo>
                    <a:pt x="402" y="440"/>
                  </a:moveTo>
                  <a:lnTo>
                    <a:pt x="395" y="436"/>
                  </a:lnTo>
                  <a:lnTo>
                    <a:pt x="388" y="440"/>
                  </a:lnTo>
                  <a:lnTo>
                    <a:pt x="384" y="444"/>
                  </a:lnTo>
                  <a:lnTo>
                    <a:pt x="380" y="447"/>
                  </a:lnTo>
                  <a:lnTo>
                    <a:pt x="377" y="451"/>
                  </a:lnTo>
                  <a:lnTo>
                    <a:pt x="373" y="454"/>
                  </a:lnTo>
                  <a:lnTo>
                    <a:pt x="373" y="458"/>
                  </a:lnTo>
                  <a:lnTo>
                    <a:pt x="370" y="472"/>
                  </a:lnTo>
                  <a:lnTo>
                    <a:pt x="363" y="493"/>
                  </a:lnTo>
                  <a:lnTo>
                    <a:pt x="363" y="493"/>
                  </a:lnTo>
                  <a:lnTo>
                    <a:pt x="363" y="496"/>
                  </a:lnTo>
                  <a:lnTo>
                    <a:pt x="363" y="500"/>
                  </a:lnTo>
                  <a:lnTo>
                    <a:pt x="366" y="503"/>
                  </a:lnTo>
                  <a:lnTo>
                    <a:pt x="373" y="507"/>
                  </a:lnTo>
                  <a:lnTo>
                    <a:pt x="373" y="507"/>
                  </a:lnTo>
                  <a:lnTo>
                    <a:pt x="377" y="507"/>
                  </a:lnTo>
                  <a:lnTo>
                    <a:pt x="380" y="510"/>
                  </a:lnTo>
                  <a:lnTo>
                    <a:pt x="384" y="514"/>
                  </a:lnTo>
                  <a:lnTo>
                    <a:pt x="380" y="521"/>
                  </a:lnTo>
                  <a:lnTo>
                    <a:pt x="384" y="521"/>
                  </a:lnTo>
                  <a:lnTo>
                    <a:pt x="391" y="521"/>
                  </a:lnTo>
                  <a:lnTo>
                    <a:pt x="402" y="521"/>
                  </a:lnTo>
                  <a:lnTo>
                    <a:pt x="388" y="521"/>
                  </a:lnTo>
                  <a:lnTo>
                    <a:pt x="380" y="521"/>
                  </a:lnTo>
                  <a:lnTo>
                    <a:pt x="380" y="521"/>
                  </a:lnTo>
                  <a:lnTo>
                    <a:pt x="377" y="521"/>
                  </a:lnTo>
                  <a:lnTo>
                    <a:pt x="373" y="521"/>
                  </a:lnTo>
                  <a:lnTo>
                    <a:pt x="370" y="525"/>
                  </a:lnTo>
                  <a:lnTo>
                    <a:pt x="366" y="528"/>
                  </a:lnTo>
                  <a:lnTo>
                    <a:pt x="363" y="535"/>
                  </a:lnTo>
                  <a:lnTo>
                    <a:pt x="384" y="539"/>
                  </a:lnTo>
                  <a:lnTo>
                    <a:pt x="384" y="535"/>
                  </a:lnTo>
                  <a:lnTo>
                    <a:pt x="388" y="535"/>
                  </a:lnTo>
                  <a:lnTo>
                    <a:pt x="384" y="539"/>
                  </a:lnTo>
                  <a:lnTo>
                    <a:pt x="384" y="539"/>
                  </a:lnTo>
                  <a:lnTo>
                    <a:pt x="380" y="539"/>
                  </a:lnTo>
                  <a:lnTo>
                    <a:pt x="363" y="535"/>
                  </a:lnTo>
                  <a:lnTo>
                    <a:pt x="356" y="563"/>
                  </a:lnTo>
                  <a:lnTo>
                    <a:pt x="352" y="567"/>
                  </a:lnTo>
                  <a:lnTo>
                    <a:pt x="352" y="567"/>
                  </a:lnTo>
                  <a:lnTo>
                    <a:pt x="356" y="567"/>
                  </a:lnTo>
                  <a:lnTo>
                    <a:pt x="359" y="577"/>
                  </a:lnTo>
                  <a:lnTo>
                    <a:pt x="366" y="584"/>
                  </a:lnTo>
                  <a:lnTo>
                    <a:pt x="370" y="588"/>
                  </a:lnTo>
                  <a:lnTo>
                    <a:pt x="373" y="588"/>
                  </a:lnTo>
                  <a:lnTo>
                    <a:pt x="373" y="591"/>
                  </a:lnTo>
                  <a:lnTo>
                    <a:pt x="377" y="595"/>
                  </a:lnTo>
                  <a:lnTo>
                    <a:pt x="377" y="595"/>
                  </a:lnTo>
                  <a:lnTo>
                    <a:pt x="377" y="606"/>
                  </a:lnTo>
                  <a:lnTo>
                    <a:pt x="380" y="606"/>
                  </a:lnTo>
                  <a:lnTo>
                    <a:pt x="380" y="606"/>
                  </a:lnTo>
                  <a:lnTo>
                    <a:pt x="380" y="609"/>
                  </a:lnTo>
                  <a:lnTo>
                    <a:pt x="391" y="623"/>
                  </a:lnTo>
                  <a:lnTo>
                    <a:pt x="402" y="616"/>
                  </a:lnTo>
                  <a:lnTo>
                    <a:pt x="409" y="616"/>
                  </a:lnTo>
                  <a:lnTo>
                    <a:pt x="412" y="613"/>
                  </a:lnTo>
                  <a:lnTo>
                    <a:pt x="409" y="613"/>
                  </a:lnTo>
                  <a:lnTo>
                    <a:pt x="405" y="616"/>
                  </a:lnTo>
                  <a:lnTo>
                    <a:pt x="391" y="623"/>
                  </a:lnTo>
                  <a:lnTo>
                    <a:pt x="391" y="623"/>
                  </a:lnTo>
                  <a:lnTo>
                    <a:pt x="395" y="637"/>
                  </a:lnTo>
                  <a:lnTo>
                    <a:pt x="395" y="648"/>
                  </a:lnTo>
                  <a:lnTo>
                    <a:pt x="395" y="655"/>
                  </a:lnTo>
                  <a:lnTo>
                    <a:pt x="405" y="658"/>
                  </a:lnTo>
                  <a:lnTo>
                    <a:pt x="416" y="683"/>
                  </a:lnTo>
                  <a:lnTo>
                    <a:pt x="419" y="694"/>
                  </a:lnTo>
                  <a:lnTo>
                    <a:pt x="419" y="704"/>
                  </a:lnTo>
                  <a:lnTo>
                    <a:pt x="419" y="708"/>
                  </a:lnTo>
                  <a:lnTo>
                    <a:pt x="419" y="711"/>
                  </a:lnTo>
                  <a:lnTo>
                    <a:pt x="419" y="715"/>
                  </a:lnTo>
                  <a:lnTo>
                    <a:pt x="416" y="715"/>
                  </a:lnTo>
                  <a:lnTo>
                    <a:pt x="416" y="715"/>
                  </a:lnTo>
                  <a:lnTo>
                    <a:pt x="409" y="725"/>
                  </a:lnTo>
                  <a:lnTo>
                    <a:pt x="405" y="732"/>
                  </a:lnTo>
                  <a:lnTo>
                    <a:pt x="402" y="743"/>
                  </a:lnTo>
                  <a:lnTo>
                    <a:pt x="402" y="747"/>
                  </a:lnTo>
                  <a:lnTo>
                    <a:pt x="402" y="750"/>
                  </a:lnTo>
                  <a:lnTo>
                    <a:pt x="402" y="754"/>
                  </a:lnTo>
                  <a:lnTo>
                    <a:pt x="398" y="761"/>
                  </a:lnTo>
                  <a:lnTo>
                    <a:pt x="398" y="768"/>
                  </a:lnTo>
                  <a:lnTo>
                    <a:pt x="395" y="778"/>
                  </a:lnTo>
                  <a:lnTo>
                    <a:pt x="391" y="785"/>
                  </a:lnTo>
                  <a:lnTo>
                    <a:pt x="391" y="792"/>
                  </a:lnTo>
                  <a:lnTo>
                    <a:pt x="391" y="796"/>
                  </a:lnTo>
                  <a:lnTo>
                    <a:pt x="391" y="796"/>
                  </a:lnTo>
                  <a:lnTo>
                    <a:pt x="391" y="796"/>
                  </a:lnTo>
                  <a:lnTo>
                    <a:pt x="388" y="803"/>
                  </a:lnTo>
                  <a:lnTo>
                    <a:pt x="391" y="806"/>
                  </a:lnTo>
                  <a:lnTo>
                    <a:pt x="391" y="810"/>
                  </a:lnTo>
                  <a:lnTo>
                    <a:pt x="395" y="817"/>
                  </a:lnTo>
                  <a:lnTo>
                    <a:pt x="398" y="824"/>
                  </a:lnTo>
                  <a:lnTo>
                    <a:pt x="402" y="835"/>
                  </a:lnTo>
                  <a:lnTo>
                    <a:pt x="405" y="842"/>
                  </a:lnTo>
                  <a:lnTo>
                    <a:pt x="409" y="849"/>
                  </a:lnTo>
                  <a:lnTo>
                    <a:pt x="409" y="859"/>
                  </a:lnTo>
                  <a:lnTo>
                    <a:pt x="416" y="877"/>
                  </a:lnTo>
                  <a:lnTo>
                    <a:pt x="423" y="902"/>
                  </a:lnTo>
                  <a:lnTo>
                    <a:pt x="430" y="923"/>
                  </a:lnTo>
                  <a:lnTo>
                    <a:pt x="437" y="937"/>
                  </a:lnTo>
                  <a:lnTo>
                    <a:pt x="440" y="937"/>
                  </a:lnTo>
                  <a:lnTo>
                    <a:pt x="440" y="944"/>
                  </a:lnTo>
                  <a:lnTo>
                    <a:pt x="444" y="951"/>
                  </a:lnTo>
                  <a:lnTo>
                    <a:pt x="447" y="958"/>
                  </a:lnTo>
                  <a:lnTo>
                    <a:pt x="451" y="961"/>
                  </a:lnTo>
                  <a:lnTo>
                    <a:pt x="451" y="968"/>
                  </a:lnTo>
                  <a:lnTo>
                    <a:pt x="451" y="968"/>
                  </a:lnTo>
                  <a:lnTo>
                    <a:pt x="462" y="997"/>
                  </a:lnTo>
                  <a:lnTo>
                    <a:pt x="472" y="1014"/>
                  </a:lnTo>
                  <a:lnTo>
                    <a:pt x="472" y="1049"/>
                  </a:lnTo>
                  <a:lnTo>
                    <a:pt x="472" y="1049"/>
                  </a:lnTo>
                  <a:lnTo>
                    <a:pt x="476" y="1053"/>
                  </a:lnTo>
                  <a:lnTo>
                    <a:pt x="479" y="1057"/>
                  </a:lnTo>
                  <a:lnTo>
                    <a:pt x="486" y="1060"/>
                  </a:lnTo>
                  <a:lnTo>
                    <a:pt x="497" y="1064"/>
                  </a:lnTo>
                  <a:lnTo>
                    <a:pt x="511" y="1067"/>
                  </a:lnTo>
                  <a:lnTo>
                    <a:pt x="514" y="1067"/>
                  </a:lnTo>
                  <a:lnTo>
                    <a:pt x="518" y="1064"/>
                  </a:lnTo>
                  <a:lnTo>
                    <a:pt x="525" y="1060"/>
                  </a:lnTo>
                  <a:lnTo>
                    <a:pt x="535" y="1057"/>
                  </a:lnTo>
                  <a:lnTo>
                    <a:pt x="546" y="1053"/>
                  </a:lnTo>
                  <a:lnTo>
                    <a:pt x="553" y="1053"/>
                  </a:lnTo>
                  <a:lnTo>
                    <a:pt x="557" y="1053"/>
                  </a:lnTo>
                  <a:lnTo>
                    <a:pt x="560" y="1053"/>
                  </a:lnTo>
                  <a:lnTo>
                    <a:pt x="567" y="1053"/>
                  </a:lnTo>
                  <a:lnTo>
                    <a:pt x="578" y="1053"/>
                  </a:lnTo>
                  <a:lnTo>
                    <a:pt x="592" y="1049"/>
                  </a:lnTo>
                  <a:lnTo>
                    <a:pt x="602" y="1042"/>
                  </a:lnTo>
                  <a:lnTo>
                    <a:pt x="602" y="1039"/>
                  </a:lnTo>
                  <a:lnTo>
                    <a:pt x="606" y="1039"/>
                  </a:lnTo>
                  <a:lnTo>
                    <a:pt x="609" y="1035"/>
                  </a:lnTo>
                  <a:lnTo>
                    <a:pt x="613" y="1028"/>
                  </a:lnTo>
                  <a:lnTo>
                    <a:pt x="617" y="1025"/>
                  </a:lnTo>
                  <a:lnTo>
                    <a:pt x="617" y="1025"/>
                  </a:lnTo>
                  <a:lnTo>
                    <a:pt x="620" y="1021"/>
                  </a:lnTo>
                  <a:lnTo>
                    <a:pt x="627" y="1014"/>
                  </a:lnTo>
                  <a:lnTo>
                    <a:pt x="631" y="1007"/>
                  </a:lnTo>
                  <a:lnTo>
                    <a:pt x="638" y="1000"/>
                  </a:lnTo>
                  <a:lnTo>
                    <a:pt x="641" y="997"/>
                  </a:lnTo>
                  <a:lnTo>
                    <a:pt x="645" y="990"/>
                  </a:lnTo>
                  <a:lnTo>
                    <a:pt x="648" y="990"/>
                  </a:lnTo>
                  <a:lnTo>
                    <a:pt x="648" y="986"/>
                  </a:lnTo>
                  <a:lnTo>
                    <a:pt x="652" y="986"/>
                  </a:lnTo>
                  <a:lnTo>
                    <a:pt x="655" y="979"/>
                  </a:lnTo>
                  <a:lnTo>
                    <a:pt x="659" y="976"/>
                  </a:lnTo>
                  <a:lnTo>
                    <a:pt x="662" y="972"/>
                  </a:lnTo>
                  <a:lnTo>
                    <a:pt x="662" y="972"/>
                  </a:lnTo>
                  <a:lnTo>
                    <a:pt x="662" y="972"/>
                  </a:lnTo>
                  <a:lnTo>
                    <a:pt x="669" y="968"/>
                  </a:lnTo>
                  <a:lnTo>
                    <a:pt x="673" y="961"/>
                  </a:lnTo>
                  <a:lnTo>
                    <a:pt x="676" y="958"/>
                  </a:lnTo>
                  <a:lnTo>
                    <a:pt x="680" y="954"/>
                  </a:lnTo>
                  <a:lnTo>
                    <a:pt x="680" y="954"/>
                  </a:lnTo>
                  <a:lnTo>
                    <a:pt x="683" y="951"/>
                  </a:lnTo>
                  <a:lnTo>
                    <a:pt x="687" y="944"/>
                  </a:lnTo>
                  <a:lnTo>
                    <a:pt x="687" y="937"/>
                  </a:lnTo>
                  <a:lnTo>
                    <a:pt x="687" y="933"/>
                  </a:lnTo>
                  <a:lnTo>
                    <a:pt x="687" y="933"/>
                  </a:lnTo>
                  <a:lnTo>
                    <a:pt x="687" y="933"/>
                  </a:lnTo>
                  <a:lnTo>
                    <a:pt x="687" y="930"/>
                  </a:lnTo>
                  <a:lnTo>
                    <a:pt x="687" y="930"/>
                  </a:lnTo>
                  <a:lnTo>
                    <a:pt x="687" y="926"/>
                  </a:lnTo>
                  <a:lnTo>
                    <a:pt x="687" y="926"/>
                  </a:lnTo>
                  <a:lnTo>
                    <a:pt x="687" y="923"/>
                  </a:lnTo>
                  <a:lnTo>
                    <a:pt x="687" y="923"/>
                  </a:lnTo>
                  <a:lnTo>
                    <a:pt x="690" y="919"/>
                  </a:lnTo>
                  <a:lnTo>
                    <a:pt x="698" y="916"/>
                  </a:lnTo>
                  <a:lnTo>
                    <a:pt x="698" y="916"/>
                  </a:lnTo>
                  <a:lnTo>
                    <a:pt x="705" y="912"/>
                  </a:lnTo>
                  <a:lnTo>
                    <a:pt x="708" y="912"/>
                  </a:lnTo>
                  <a:lnTo>
                    <a:pt x="712" y="905"/>
                  </a:lnTo>
                  <a:lnTo>
                    <a:pt x="712" y="905"/>
                  </a:lnTo>
                  <a:lnTo>
                    <a:pt x="715" y="898"/>
                  </a:lnTo>
                  <a:lnTo>
                    <a:pt x="715" y="891"/>
                  </a:lnTo>
                  <a:lnTo>
                    <a:pt x="712" y="891"/>
                  </a:lnTo>
                  <a:lnTo>
                    <a:pt x="712" y="884"/>
                  </a:lnTo>
                  <a:lnTo>
                    <a:pt x="712" y="877"/>
                  </a:lnTo>
                  <a:lnTo>
                    <a:pt x="712" y="866"/>
                  </a:lnTo>
                  <a:lnTo>
                    <a:pt x="712" y="856"/>
                  </a:lnTo>
                  <a:lnTo>
                    <a:pt x="712" y="845"/>
                  </a:lnTo>
                  <a:lnTo>
                    <a:pt x="712" y="842"/>
                  </a:lnTo>
                  <a:lnTo>
                    <a:pt x="715" y="838"/>
                  </a:lnTo>
                  <a:lnTo>
                    <a:pt x="719" y="831"/>
                  </a:lnTo>
                  <a:lnTo>
                    <a:pt x="722" y="828"/>
                  </a:lnTo>
                  <a:lnTo>
                    <a:pt x="726" y="828"/>
                  </a:lnTo>
                  <a:lnTo>
                    <a:pt x="729" y="824"/>
                  </a:lnTo>
                  <a:lnTo>
                    <a:pt x="736" y="820"/>
                  </a:lnTo>
                  <a:lnTo>
                    <a:pt x="740" y="810"/>
                  </a:lnTo>
                  <a:lnTo>
                    <a:pt x="743" y="810"/>
                  </a:lnTo>
                  <a:lnTo>
                    <a:pt x="747" y="806"/>
                  </a:lnTo>
                  <a:lnTo>
                    <a:pt x="750" y="803"/>
                  </a:lnTo>
                  <a:lnTo>
                    <a:pt x="757" y="799"/>
                  </a:lnTo>
                  <a:lnTo>
                    <a:pt x="757" y="799"/>
                  </a:lnTo>
                  <a:lnTo>
                    <a:pt x="761" y="796"/>
                  </a:lnTo>
                  <a:lnTo>
                    <a:pt x="764" y="796"/>
                  </a:lnTo>
                  <a:lnTo>
                    <a:pt x="772" y="792"/>
                  </a:lnTo>
                  <a:lnTo>
                    <a:pt x="775" y="789"/>
                  </a:lnTo>
                  <a:lnTo>
                    <a:pt x="779" y="785"/>
                  </a:lnTo>
                  <a:lnTo>
                    <a:pt x="782" y="778"/>
                  </a:lnTo>
                  <a:lnTo>
                    <a:pt x="786" y="768"/>
                  </a:lnTo>
                  <a:lnTo>
                    <a:pt x="782" y="754"/>
                  </a:lnTo>
                  <a:lnTo>
                    <a:pt x="782" y="754"/>
                  </a:lnTo>
                  <a:lnTo>
                    <a:pt x="782" y="747"/>
                  </a:lnTo>
                  <a:lnTo>
                    <a:pt x="782" y="739"/>
                  </a:lnTo>
                  <a:lnTo>
                    <a:pt x="782" y="732"/>
                  </a:lnTo>
                  <a:lnTo>
                    <a:pt x="782" y="722"/>
                  </a:lnTo>
                  <a:lnTo>
                    <a:pt x="782" y="715"/>
                  </a:lnTo>
                  <a:lnTo>
                    <a:pt x="782" y="711"/>
                  </a:lnTo>
                  <a:lnTo>
                    <a:pt x="761" y="718"/>
                  </a:lnTo>
                  <a:lnTo>
                    <a:pt x="740" y="722"/>
                  </a:lnTo>
                  <a:lnTo>
                    <a:pt x="761" y="718"/>
                  </a:lnTo>
                  <a:lnTo>
                    <a:pt x="782" y="711"/>
                  </a:lnTo>
                  <a:lnTo>
                    <a:pt x="764" y="683"/>
                  </a:lnTo>
                  <a:lnTo>
                    <a:pt x="761" y="665"/>
                  </a:lnTo>
                  <a:lnTo>
                    <a:pt x="761" y="662"/>
                  </a:lnTo>
                  <a:lnTo>
                    <a:pt x="757" y="662"/>
                  </a:lnTo>
                  <a:lnTo>
                    <a:pt x="757" y="655"/>
                  </a:lnTo>
                  <a:lnTo>
                    <a:pt x="754" y="651"/>
                  </a:lnTo>
                  <a:lnTo>
                    <a:pt x="754" y="644"/>
                  </a:lnTo>
                  <a:lnTo>
                    <a:pt x="764" y="623"/>
                  </a:lnTo>
                  <a:lnTo>
                    <a:pt x="750" y="616"/>
                  </a:lnTo>
                  <a:lnTo>
                    <a:pt x="750" y="616"/>
                  </a:lnTo>
                  <a:lnTo>
                    <a:pt x="750" y="613"/>
                  </a:lnTo>
                  <a:lnTo>
                    <a:pt x="750" y="613"/>
                  </a:lnTo>
                  <a:lnTo>
                    <a:pt x="750" y="613"/>
                  </a:lnTo>
                  <a:lnTo>
                    <a:pt x="764" y="623"/>
                  </a:lnTo>
                  <a:lnTo>
                    <a:pt x="768" y="613"/>
                  </a:lnTo>
                  <a:lnTo>
                    <a:pt x="782" y="595"/>
                  </a:lnTo>
                  <a:lnTo>
                    <a:pt x="803" y="563"/>
                  </a:lnTo>
                  <a:lnTo>
                    <a:pt x="807" y="563"/>
                  </a:lnTo>
                  <a:lnTo>
                    <a:pt x="831" y="546"/>
                  </a:lnTo>
                  <a:lnTo>
                    <a:pt x="835" y="542"/>
                  </a:lnTo>
                  <a:lnTo>
                    <a:pt x="849" y="528"/>
                  </a:lnTo>
                  <a:lnTo>
                    <a:pt x="863" y="514"/>
                  </a:lnTo>
                  <a:lnTo>
                    <a:pt x="877" y="496"/>
                  </a:lnTo>
                  <a:lnTo>
                    <a:pt x="888" y="479"/>
                  </a:lnTo>
                  <a:lnTo>
                    <a:pt x="895" y="468"/>
                  </a:lnTo>
                  <a:lnTo>
                    <a:pt x="902" y="458"/>
                  </a:lnTo>
                  <a:lnTo>
                    <a:pt x="905" y="447"/>
                  </a:lnTo>
                  <a:lnTo>
                    <a:pt x="909" y="436"/>
                  </a:lnTo>
                  <a:lnTo>
                    <a:pt x="912" y="429"/>
                  </a:lnTo>
                  <a:lnTo>
                    <a:pt x="916" y="426"/>
                  </a:lnTo>
                  <a:lnTo>
                    <a:pt x="916" y="422"/>
                  </a:lnTo>
                  <a:lnTo>
                    <a:pt x="923" y="408"/>
                  </a:lnTo>
                  <a:lnTo>
                    <a:pt x="927" y="391"/>
                  </a:lnTo>
                  <a:lnTo>
                    <a:pt x="916" y="391"/>
                  </a:lnTo>
                  <a:lnTo>
                    <a:pt x="916" y="391"/>
                  </a:lnTo>
                  <a:lnTo>
                    <a:pt x="912" y="391"/>
                  </a:lnTo>
                  <a:lnTo>
                    <a:pt x="905" y="394"/>
                  </a:lnTo>
                  <a:lnTo>
                    <a:pt x="898" y="394"/>
                  </a:lnTo>
                  <a:lnTo>
                    <a:pt x="891" y="394"/>
                  </a:lnTo>
                  <a:lnTo>
                    <a:pt x="884" y="398"/>
                  </a:lnTo>
                  <a:lnTo>
                    <a:pt x="874" y="398"/>
                  </a:lnTo>
                  <a:lnTo>
                    <a:pt x="863" y="398"/>
                  </a:lnTo>
                  <a:lnTo>
                    <a:pt x="856" y="401"/>
                  </a:lnTo>
                  <a:lnTo>
                    <a:pt x="856" y="401"/>
                  </a:lnTo>
                  <a:lnTo>
                    <a:pt x="831" y="405"/>
                  </a:lnTo>
                  <a:lnTo>
                    <a:pt x="831" y="405"/>
                  </a:lnTo>
                  <a:lnTo>
                    <a:pt x="828" y="401"/>
                  </a:lnTo>
                  <a:lnTo>
                    <a:pt x="824" y="398"/>
                  </a:lnTo>
                  <a:lnTo>
                    <a:pt x="817" y="408"/>
                  </a:lnTo>
                  <a:lnTo>
                    <a:pt x="803" y="408"/>
                  </a:lnTo>
                  <a:lnTo>
                    <a:pt x="800" y="394"/>
                  </a:lnTo>
                  <a:lnTo>
                    <a:pt x="810" y="384"/>
                  </a:lnTo>
                  <a:lnTo>
                    <a:pt x="810" y="387"/>
                  </a:lnTo>
                  <a:lnTo>
                    <a:pt x="817" y="384"/>
                  </a:lnTo>
                  <a:lnTo>
                    <a:pt x="817" y="380"/>
                  </a:lnTo>
                  <a:lnTo>
                    <a:pt x="814" y="380"/>
                  </a:lnTo>
                  <a:lnTo>
                    <a:pt x="814" y="377"/>
                  </a:lnTo>
                  <a:lnTo>
                    <a:pt x="810" y="370"/>
                  </a:lnTo>
                  <a:lnTo>
                    <a:pt x="803" y="362"/>
                  </a:lnTo>
                  <a:lnTo>
                    <a:pt x="793" y="355"/>
                  </a:lnTo>
                  <a:lnTo>
                    <a:pt x="793" y="355"/>
                  </a:lnTo>
                  <a:lnTo>
                    <a:pt x="789" y="352"/>
                  </a:lnTo>
                  <a:lnTo>
                    <a:pt x="782" y="345"/>
                  </a:lnTo>
                  <a:lnTo>
                    <a:pt x="779" y="341"/>
                  </a:lnTo>
                  <a:lnTo>
                    <a:pt x="772" y="334"/>
                  </a:lnTo>
                  <a:lnTo>
                    <a:pt x="768" y="327"/>
                  </a:lnTo>
                  <a:lnTo>
                    <a:pt x="768" y="324"/>
                  </a:lnTo>
                  <a:lnTo>
                    <a:pt x="764" y="324"/>
                  </a:lnTo>
                  <a:lnTo>
                    <a:pt x="764" y="320"/>
                  </a:lnTo>
                  <a:lnTo>
                    <a:pt x="764" y="317"/>
                  </a:lnTo>
                  <a:lnTo>
                    <a:pt x="761" y="310"/>
                  </a:lnTo>
                  <a:lnTo>
                    <a:pt x="761" y="310"/>
                  </a:lnTo>
                  <a:lnTo>
                    <a:pt x="761" y="310"/>
                  </a:lnTo>
                  <a:lnTo>
                    <a:pt x="761" y="306"/>
                  </a:lnTo>
                  <a:lnTo>
                    <a:pt x="757" y="303"/>
                  </a:lnTo>
                  <a:lnTo>
                    <a:pt x="754" y="296"/>
                  </a:lnTo>
                  <a:lnTo>
                    <a:pt x="750" y="289"/>
                  </a:lnTo>
                  <a:lnTo>
                    <a:pt x="747" y="281"/>
                  </a:lnTo>
                  <a:lnTo>
                    <a:pt x="747" y="278"/>
                  </a:lnTo>
                  <a:lnTo>
                    <a:pt x="743" y="274"/>
                  </a:lnTo>
                  <a:lnTo>
                    <a:pt x="740" y="267"/>
                  </a:lnTo>
                  <a:lnTo>
                    <a:pt x="740" y="260"/>
                  </a:lnTo>
                  <a:lnTo>
                    <a:pt x="740" y="260"/>
                  </a:lnTo>
                  <a:lnTo>
                    <a:pt x="740" y="253"/>
                  </a:lnTo>
                  <a:lnTo>
                    <a:pt x="733" y="246"/>
                  </a:lnTo>
                  <a:lnTo>
                    <a:pt x="729" y="239"/>
                  </a:lnTo>
                  <a:lnTo>
                    <a:pt x="729" y="239"/>
                  </a:lnTo>
                  <a:lnTo>
                    <a:pt x="729" y="239"/>
                  </a:lnTo>
                  <a:lnTo>
                    <a:pt x="726" y="225"/>
                  </a:lnTo>
                  <a:lnTo>
                    <a:pt x="715" y="204"/>
                  </a:lnTo>
                  <a:lnTo>
                    <a:pt x="705" y="179"/>
                  </a:lnTo>
                  <a:lnTo>
                    <a:pt x="690" y="155"/>
                  </a:lnTo>
                  <a:lnTo>
                    <a:pt x="683" y="137"/>
                  </a:lnTo>
                  <a:lnTo>
                    <a:pt x="680" y="130"/>
                  </a:lnTo>
                  <a:lnTo>
                    <a:pt x="673" y="119"/>
                  </a:lnTo>
                  <a:lnTo>
                    <a:pt x="673" y="112"/>
                  </a:lnTo>
                  <a:lnTo>
                    <a:pt x="673" y="109"/>
                  </a:lnTo>
                  <a:lnTo>
                    <a:pt x="673" y="109"/>
                  </a:lnTo>
                  <a:lnTo>
                    <a:pt x="666" y="105"/>
                  </a:lnTo>
                  <a:lnTo>
                    <a:pt x="659" y="105"/>
                  </a:lnTo>
                  <a:lnTo>
                    <a:pt x="655" y="105"/>
                  </a:lnTo>
                  <a:lnTo>
                    <a:pt x="655" y="105"/>
                  </a:lnTo>
                  <a:lnTo>
                    <a:pt x="631" y="112"/>
                  </a:lnTo>
                  <a:lnTo>
                    <a:pt x="624" y="112"/>
                  </a:lnTo>
                  <a:lnTo>
                    <a:pt x="617" y="109"/>
                  </a:lnTo>
                  <a:lnTo>
                    <a:pt x="613" y="105"/>
                  </a:lnTo>
                  <a:lnTo>
                    <a:pt x="609" y="105"/>
                  </a:lnTo>
                  <a:lnTo>
                    <a:pt x="606" y="105"/>
                  </a:lnTo>
                  <a:lnTo>
                    <a:pt x="595" y="105"/>
                  </a:lnTo>
                  <a:lnTo>
                    <a:pt x="588" y="102"/>
                  </a:lnTo>
                  <a:lnTo>
                    <a:pt x="585" y="102"/>
                  </a:lnTo>
                  <a:lnTo>
                    <a:pt x="585" y="102"/>
                  </a:lnTo>
                  <a:lnTo>
                    <a:pt x="574" y="102"/>
                  </a:lnTo>
                  <a:lnTo>
                    <a:pt x="571" y="98"/>
                  </a:lnTo>
                  <a:lnTo>
                    <a:pt x="567" y="95"/>
                  </a:lnTo>
                  <a:lnTo>
                    <a:pt x="560" y="95"/>
                  </a:lnTo>
                  <a:lnTo>
                    <a:pt x="553" y="91"/>
                  </a:lnTo>
                  <a:lnTo>
                    <a:pt x="550" y="91"/>
                  </a:lnTo>
                  <a:lnTo>
                    <a:pt x="546" y="88"/>
                  </a:lnTo>
                  <a:lnTo>
                    <a:pt x="546" y="88"/>
                  </a:lnTo>
                  <a:lnTo>
                    <a:pt x="539" y="91"/>
                  </a:lnTo>
                  <a:lnTo>
                    <a:pt x="532" y="91"/>
                  </a:lnTo>
                  <a:lnTo>
                    <a:pt x="521" y="91"/>
                  </a:lnTo>
                  <a:lnTo>
                    <a:pt x="514" y="95"/>
                  </a:lnTo>
                  <a:lnTo>
                    <a:pt x="511" y="98"/>
                  </a:lnTo>
                  <a:lnTo>
                    <a:pt x="511" y="102"/>
                  </a:lnTo>
                  <a:lnTo>
                    <a:pt x="511" y="105"/>
                  </a:lnTo>
                  <a:lnTo>
                    <a:pt x="511" y="109"/>
                  </a:lnTo>
                  <a:lnTo>
                    <a:pt x="511" y="112"/>
                  </a:lnTo>
                  <a:lnTo>
                    <a:pt x="514" y="116"/>
                  </a:lnTo>
                  <a:lnTo>
                    <a:pt x="511" y="119"/>
                  </a:lnTo>
                  <a:lnTo>
                    <a:pt x="507" y="123"/>
                  </a:lnTo>
                  <a:lnTo>
                    <a:pt x="504" y="126"/>
                  </a:lnTo>
                  <a:lnTo>
                    <a:pt x="497" y="126"/>
                  </a:lnTo>
                  <a:lnTo>
                    <a:pt x="490" y="126"/>
                  </a:lnTo>
                  <a:lnTo>
                    <a:pt x="483" y="123"/>
                  </a:lnTo>
                  <a:lnTo>
                    <a:pt x="476" y="119"/>
                  </a:lnTo>
                  <a:lnTo>
                    <a:pt x="469" y="116"/>
                  </a:lnTo>
                  <a:lnTo>
                    <a:pt x="465" y="112"/>
                  </a:lnTo>
                  <a:lnTo>
                    <a:pt x="458" y="105"/>
                  </a:lnTo>
                  <a:lnTo>
                    <a:pt x="454" y="98"/>
                  </a:lnTo>
                  <a:lnTo>
                    <a:pt x="454" y="91"/>
                  </a:lnTo>
                  <a:lnTo>
                    <a:pt x="451" y="88"/>
                  </a:lnTo>
                  <a:lnTo>
                    <a:pt x="447" y="84"/>
                  </a:lnTo>
                  <a:lnTo>
                    <a:pt x="447" y="84"/>
                  </a:lnTo>
                  <a:lnTo>
                    <a:pt x="426" y="81"/>
                  </a:lnTo>
                  <a:lnTo>
                    <a:pt x="423" y="77"/>
                  </a:lnTo>
                  <a:lnTo>
                    <a:pt x="416" y="74"/>
                  </a:lnTo>
                  <a:lnTo>
                    <a:pt x="412" y="70"/>
                  </a:lnTo>
                  <a:lnTo>
                    <a:pt x="405" y="70"/>
                  </a:lnTo>
                  <a:lnTo>
                    <a:pt x="405" y="70"/>
                  </a:lnTo>
                  <a:lnTo>
                    <a:pt x="391" y="67"/>
                  </a:lnTo>
                  <a:lnTo>
                    <a:pt x="391" y="67"/>
                  </a:lnTo>
                  <a:lnTo>
                    <a:pt x="391" y="70"/>
                  </a:lnTo>
                  <a:lnTo>
                    <a:pt x="391" y="77"/>
                  </a:lnTo>
                  <a:lnTo>
                    <a:pt x="391" y="81"/>
                  </a:lnTo>
                  <a:lnTo>
                    <a:pt x="391" y="84"/>
                  </a:lnTo>
                  <a:lnTo>
                    <a:pt x="391" y="77"/>
                  </a:lnTo>
                  <a:lnTo>
                    <a:pt x="391" y="70"/>
                  </a:lnTo>
                  <a:lnTo>
                    <a:pt x="388" y="67"/>
                  </a:lnTo>
                  <a:lnTo>
                    <a:pt x="388" y="63"/>
                  </a:lnTo>
                  <a:lnTo>
                    <a:pt x="388" y="63"/>
                  </a:lnTo>
                  <a:lnTo>
                    <a:pt x="384" y="60"/>
                  </a:lnTo>
                  <a:lnTo>
                    <a:pt x="388" y="52"/>
                  </a:lnTo>
                  <a:lnTo>
                    <a:pt x="391" y="52"/>
                  </a:lnTo>
                  <a:lnTo>
                    <a:pt x="391" y="49"/>
                  </a:lnTo>
                  <a:lnTo>
                    <a:pt x="395" y="49"/>
                  </a:lnTo>
                  <a:lnTo>
                    <a:pt x="395" y="49"/>
                  </a:lnTo>
                  <a:lnTo>
                    <a:pt x="395" y="45"/>
                  </a:lnTo>
                  <a:lnTo>
                    <a:pt x="395" y="45"/>
                  </a:lnTo>
                  <a:lnTo>
                    <a:pt x="395" y="42"/>
                  </a:lnTo>
                  <a:lnTo>
                    <a:pt x="391" y="42"/>
                  </a:lnTo>
                  <a:lnTo>
                    <a:pt x="391" y="42"/>
                  </a:lnTo>
                  <a:lnTo>
                    <a:pt x="388" y="35"/>
                  </a:lnTo>
                  <a:lnTo>
                    <a:pt x="388" y="31"/>
                  </a:lnTo>
                  <a:lnTo>
                    <a:pt x="391" y="28"/>
                  </a:lnTo>
                  <a:lnTo>
                    <a:pt x="391" y="24"/>
                  </a:lnTo>
                  <a:lnTo>
                    <a:pt x="395" y="21"/>
                  </a:lnTo>
                  <a:lnTo>
                    <a:pt x="391" y="14"/>
                  </a:lnTo>
                  <a:lnTo>
                    <a:pt x="377" y="3"/>
                  </a:lnTo>
                  <a:lnTo>
                    <a:pt x="373" y="3"/>
                  </a:lnTo>
                  <a:lnTo>
                    <a:pt x="370" y="0"/>
                  </a:lnTo>
                  <a:lnTo>
                    <a:pt x="366" y="3"/>
                  </a:lnTo>
                  <a:lnTo>
                    <a:pt x="359" y="3"/>
                  </a:lnTo>
                  <a:lnTo>
                    <a:pt x="359" y="7"/>
                  </a:lnTo>
                  <a:lnTo>
                    <a:pt x="356" y="10"/>
                  </a:lnTo>
                  <a:lnTo>
                    <a:pt x="352" y="14"/>
                  </a:lnTo>
                  <a:lnTo>
                    <a:pt x="349" y="10"/>
                  </a:lnTo>
                  <a:lnTo>
                    <a:pt x="345" y="7"/>
                  </a:lnTo>
                  <a:lnTo>
                    <a:pt x="338" y="7"/>
                  </a:lnTo>
                  <a:lnTo>
                    <a:pt x="335" y="7"/>
                  </a:lnTo>
                  <a:lnTo>
                    <a:pt x="331" y="7"/>
                  </a:lnTo>
                  <a:lnTo>
                    <a:pt x="328" y="7"/>
                  </a:lnTo>
                  <a:lnTo>
                    <a:pt x="306" y="7"/>
                  </a:lnTo>
                  <a:lnTo>
                    <a:pt x="303" y="7"/>
                  </a:lnTo>
                  <a:lnTo>
                    <a:pt x="296" y="10"/>
                  </a:lnTo>
                  <a:lnTo>
                    <a:pt x="285" y="10"/>
                  </a:lnTo>
                  <a:lnTo>
                    <a:pt x="278" y="10"/>
                  </a:lnTo>
                  <a:lnTo>
                    <a:pt x="275" y="14"/>
                  </a:lnTo>
                  <a:lnTo>
                    <a:pt x="271" y="14"/>
                  </a:lnTo>
                  <a:lnTo>
                    <a:pt x="268" y="14"/>
                  </a:lnTo>
                  <a:lnTo>
                    <a:pt x="264" y="17"/>
                  </a:lnTo>
                  <a:lnTo>
                    <a:pt x="257" y="17"/>
                  </a:lnTo>
                  <a:lnTo>
                    <a:pt x="250" y="21"/>
                  </a:lnTo>
                  <a:lnTo>
                    <a:pt x="243" y="21"/>
                  </a:lnTo>
                  <a:lnTo>
                    <a:pt x="218" y="31"/>
                  </a:lnTo>
                  <a:lnTo>
                    <a:pt x="215" y="31"/>
                  </a:lnTo>
                  <a:lnTo>
                    <a:pt x="211" y="35"/>
                  </a:lnTo>
                  <a:lnTo>
                    <a:pt x="211" y="35"/>
                  </a:lnTo>
                  <a:lnTo>
                    <a:pt x="204" y="38"/>
                  </a:lnTo>
                  <a:lnTo>
                    <a:pt x="197" y="38"/>
                  </a:lnTo>
                  <a:lnTo>
                    <a:pt x="190" y="35"/>
                  </a:lnTo>
                  <a:lnTo>
                    <a:pt x="180" y="35"/>
                  </a:lnTo>
                  <a:lnTo>
                    <a:pt x="176" y="31"/>
                  </a:lnTo>
                  <a:lnTo>
                    <a:pt x="173" y="31"/>
                  </a:lnTo>
                  <a:lnTo>
                    <a:pt x="166" y="31"/>
                  </a:lnTo>
                  <a:lnTo>
                    <a:pt x="159" y="28"/>
                  </a:lnTo>
                  <a:lnTo>
                    <a:pt x="155" y="24"/>
                  </a:lnTo>
                  <a:lnTo>
                    <a:pt x="155" y="24"/>
                  </a:lnTo>
                  <a:lnTo>
                    <a:pt x="155" y="24"/>
                  </a:lnTo>
                  <a:lnTo>
                    <a:pt x="151" y="28"/>
                  </a:lnTo>
                  <a:lnTo>
                    <a:pt x="151" y="35"/>
                  </a:lnTo>
                  <a:lnTo>
                    <a:pt x="148" y="45"/>
                  </a:lnTo>
                  <a:lnTo>
                    <a:pt x="151" y="56"/>
                  </a:lnTo>
                  <a:lnTo>
                    <a:pt x="148" y="56"/>
                  </a:lnTo>
                  <a:lnTo>
                    <a:pt x="144" y="60"/>
                  </a:lnTo>
                  <a:lnTo>
                    <a:pt x="137" y="63"/>
                  </a:lnTo>
                  <a:lnTo>
                    <a:pt x="134" y="67"/>
                  </a:lnTo>
                  <a:lnTo>
                    <a:pt x="130" y="74"/>
                  </a:lnTo>
                  <a:lnTo>
                    <a:pt x="130" y="77"/>
                  </a:lnTo>
                  <a:lnTo>
                    <a:pt x="127" y="84"/>
                  </a:lnTo>
                  <a:lnTo>
                    <a:pt x="123" y="88"/>
                  </a:lnTo>
                  <a:lnTo>
                    <a:pt x="120" y="95"/>
                  </a:lnTo>
                  <a:lnTo>
                    <a:pt x="116" y="98"/>
                  </a:lnTo>
                  <a:lnTo>
                    <a:pt x="120" y="109"/>
                  </a:lnTo>
                  <a:lnTo>
                    <a:pt x="116" y="109"/>
                  </a:lnTo>
                  <a:lnTo>
                    <a:pt x="113" y="112"/>
                  </a:lnTo>
                  <a:lnTo>
                    <a:pt x="109" y="119"/>
                  </a:lnTo>
                  <a:lnTo>
                    <a:pt x="102" y="126"/>
                  </a:lnTo>
                  <a:lnTo>
                    <a:pt x="95" y="134"/>
                  </a:lnTo>
                  <a:lnTo>
                    <a:pt x="88" y="137"/>
                  </a:lnTo>
                  <a:lnTo>
                    <a:pt x="85" y="141"/>
                  </a:lnTo>
                  <a:lnTo>
                    <a:pt x="70" y="148"/>
                  </a:lnTo>
                  <a:lnTo>
                    <a:pt x="70" y="148"/>
                  </a:lnTo>
                  <a:lnTo>
                    <a:pt x="70" y="151"/>
                  </a:lnTo>
                  <a:lnTo>
                    <a:pt x="67" y="155"/>
                  </a:lnTo>
                  <a:lnTo>
                    <a:pt x="63" y="162"/>
                  </a:lnTo>
                  <a:lnTo>
                    <a:pt x="60" y="162"/>
                  </a:lnTo>
                  <a:lnTo>
                    <a:pt x="60" y="165"/>
                  </a:lnTo>
                  <a:lnTo>
                    <a:pt x="56" y="176"/>
                  </a:lnTo>
                  <a:lnTo>
                    <a:pt x="53" y="176"/>
                  </a:lnTo>
                  <a:lnTo>
                    <a:pt x="49" y="179"/>
                  </a:lnTo>
                  <a:lnTo>
                    <a:pt x="42" y="183"/>
                  </a:lnTo>
                  <a:lnTo>
                    <a:pt x="35" y="186"/>
                  </a:lnTo>
                  <a:lnTo>
                    <a:pt x="32" y="193"/>
                  </a:lnTo>
                  <a:lnTo>
                    <a:pt x="35" y="207"/>
                  </a:lnTo>
                  <a:lnTo>
                    <a:pt x="35" y="207"/>
                  </a:lnTo>
                  <a:lnTo>
                    <a:pt x="39" y="211"/>
                  </a:lnTo>
                  <a:lnTo>
                    <a:pt x="39" y="215"/>
                  </a:lnTo>
                  <a:lnTo>
                    <a:pt x="39" y="215"/>
                  </a:lnTo>
                  <a:lnTo>
                    <a:pt x="35" y="218"/>
                  </a:lnTo>
                  <a:lnTo>
                    <a:pt x="25" y="222"/>
                  </a:lnTo>
                  <a:lnTo>
                    <a:pt x="18" y="225"/>
                  </a:lnTo>
                  <a:lnTo>
                    <a:pt x="14" y="229"/>
                  </a:lnTo>
                  <a:lnTo>
                    <a:pt x="11" y="236"/>
                  </a:lnTo>
                  <a:lnTo>
                    <a:pt x="7" y="239"/>
                  </a:lnTo>
                  <a:lnTo>
                    <a:pt x="7" y="243"/>
                  </a:lnTo>
                  <a:lnTo>
                    <a:pt x="7" y="250"/>
                  </a:lnTo>
                  <a:lnTo>
                    <a:pt x="67" y="253"/>
                  </a:lnTo>
                  <a:lnTo>
                    <a:pt x="14" y="250"/>
                  </a:lnTo>
                  <a:lnTo>
                    <a:pt x="7" y="250"/>
                  </a:lnTo>
                  <a:lnTo>
                    <a:pt x="18" y="257"/>
                  </a:lnTo>
                  <a:lnTo>
                    <a:pt x="7" y="274"/>
                  </a:lnTo>
                  <a:lnTo>
                    <a:pt x="11" y="285"/>
                  </a:lnTo>
                  <a:lnTo>
                    <a:pt x="11" y="285"/>
                  </a:lnTo>
                  <a:lnTo>
                    <a:pt x="14" y="289"/>
                  </a:lnTo>
                  <a:lnTo>
                    <a:pt x="18" y="296"/>
                  </a:lnTo>
                  <a:lnTo>
                    <a:pt x="18" y="299"/>
                  </a:lnTo>
                  <a:lnTo>
                    <a:pt x="18" y="306"/>
                  </a:lnTo>
                  <a:lnTo>
                    <a:pt x="14" y="310"/>
                  </a:lnTo>
                  <a:lnTo>
                    <a:pt x="14" y="313"/>
                  </a:lnTo>
                  <a:lnTo>
                    <a:pt x="11" y="317"/>
                  </a:lnTo>
                  <a:lnTo>
                    <a:pt x="4" y="320"/>
                  </a:lnTo>
                  <a:lnTo>
                    <a:pt x="0" y="327"/>
                  </a:lnTo>
                  <a:lnTo>
                    <a:pt x="0" y="327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41"/>
                  </a:lnTo>
                  <a:lnTo>
                    <a:pt x="4" y="355"/>
                  </a:lnTo>
                  <a:lnTo>
                    <a:pt x="4" y="359"/>
                  </a:lnTo>
                  <a:lnTo>
                    <a:pt x="7" y="366"/>
                  </a:lnTo>
                  <a:lnTo>
                    <a:pt x="11" y="370"/>
                  </a:lnTo>
                  <a:lnTo>
                    <a:pt x="11" y="370"/>
                  </a:lnTo>
                  <a:lnTo>
                    <a:pt x="14" y="373"/>
                  </a:lnTo>
                  <a:lnTo>
                    <a:pt x="14" y="373"/>
                  </a:lnTo>
                  <a:lnTo>
                    <a:pt x="21" y="373"/>
                  </a:lnTo>
                  <a:lnTo>
                    <a:pt x="25" y="370"/>
                  </a:lnTo>
                  <a:lnTo>
                    <a:pt x="32" y="366"/>
                  </a:lnTo>
                  <a:lnTo>
                    <a:pt x="39" y="366"/>
                  </a:lnTo>
                  <a:lnTo>
                    <a:pt x="35" y="366"/>
                  </a:lnTo>
                  <a:lnTo>
                    <a:pt x="32" y="370"/>
                  </a:lnTo>
                  <a:lnTo>
                    <a:pt x="25" y="370"/>
                  </a:lnTo>
                  <a:lnTo>
                    <a:pt x="14" y="373"/>
                  </a:lnTo>
                  <a:lnTo>
                    <a:pt x="14" y="377"/>
                  </a:lnTo>
                  <a:lnTo>
                    <a:pt x="18" y="380"/>
                  </a:lnTo>
                  <a:lnTo>
                    <a:pt x="25" y="387"/>
                  </a:lnTo>
                  <a:lnTo>
                    <a:pt x="32" y="394"/>
                  </a:lnTo>
                  <a:lnTo>
                    <a:pt x="49" y="412"/>
                  </a:lnTo>
                  <a:lnTo>
                    <a:pt x="63" y="422"/>
                  </a:lnTo>
                  <a:lnTo>
                    <a:pt x="63" y="419"/>
                  </a:lnTo>
                  <a:lnTo>
                    <a:pt x="67" y="415"/>
                  </a:lnTo>
                  <a:lnTo>
                    <a:pt x="63" y="422"/>
                  </a:lnTo>
                  <a:lnTo>
                    <a:pt x="63" y="426"/>
                  </a:lnTo>
                  <a:lnTo>
                    <a:pt x="74" y="447"/>
                  </a:lnTo>
                  <a:lnTo>
                    <a:pt x="78" y="451"/>
                  </a:lnTo>
                  <a:lnTo>
                    <a:pt x="81" y="451"/>
                  </a:lnTo>
                  <a:lnTo>
                    <a:pt x="85" y="454"/>
                  </a:lnTo>
                  <a:lnTo>
                    <a:pt x="85" y="454"/>
                  </a:lnTo>
                  <a:lnTo>
                    <a:pt x="85" y="454"/>
                  </a:lnTo>
                  <a:lnTo>
                    <a:pt x="106" y="472"/>
                  </a:lnTo>
                  <a:lnTo>
                    <a:pt x="109" y="479"/>
                  </a:lnTo>
                  <a:lnTo>
                    <a:pt x="113" y="482"/>
                  </a:lnTo>
                  <a:lnTo>
                    <a:pt x="116" y="486"/>
                  </a:lnTo>
                  <a:lnTo>
                    <a:pt x="120" y="489"/>
                  </a:lnTo>
                  <a:lnTo>
                    <a:pt x="127" y="489"/>
                  </a:lnTo>
                  <a:lnTo>
                    <a:pt x="130" y="493"/>
                  </a:lnTo>
                  <a:lnTo>
                    <a:pt x="134" y="493"/>
                  </a:lnTo>
                  <a:lnTo>
                    <a:pt x="134" y="493"/>
                  </a:lnTo>
                  <a:lnTo>
                    <a:pt x="169" y="479"/>
                  </a:lnTo>
                  <a:lnTo>
                    <a:pt x="194" y="475"/>
                  </a:lnTo>
                  <a:lnTo>
                    <a:pt x="211" y="482"/>
                  </a:lnTo>
                  <a:lnTo>
                    <a:pt x="208" y="472"/>
                  </a:lnTo>
                  <a:lnTo>
                    <a:pt x="204" y="468"/>
                  </a:lnTo>
                  <a:lnTo>
                    <a:pt x="204" y="465"/>
                  </a:lnTo>
                  <a:lnTo>
                    <a:pt x="211" y="482"/>
                  </a:lnTo>
                  <a:lnTo>
                    <a:pt x="233" y="486"/>
                  </a:lnTo>
                  <a:lnTo>
                    <a:pt x="240" y="479"/>
                  </a:lnTo>
                  <a:lnTo>
                    <a:pt x="243" y="479"/>
                  </a:lnTo>
                  <a:lnTo>
                    <a:pt x="247" y="475"/>
                  </a:lnTo>
                  <a:lnTo>
                    <a:pt x="250" y="475"/>
                  </a:lnTo>
                  <a:lnTo>
                    <a:pt x="250" y="475"/>
                  </a:lnTo>
                  <a:lnTo>
                    <a:pt x="271" y="468"/>
                  </a:lnTo>
                  <a:lnTo>
                    <a:pt x="271" y="468"/>
                  </a:lnTo>
                  <a:lnTo>
                    <a:pt x="285" y="468"/>
                  </a:lnTo>
                  <a:lnTo>
                    <a:pt x="289" y="468"/>
                  </a:lnTo>
                  <a:lnTo>
                    <a:pt x="292" y="475"/>
                  </a:lnTo>
                  <a:lnTo>
                    <a:pt x="299" y="479"/>
                  </a:lnTo>
                  <a:lnTo>
                    <a:pt x="310" y="486"/>
                  </a:lnTo>
                  <a:lnTo>
                    <a:pt x="321" y="489"/>
                  </a:lnTo>
                  <a:lnTo>
                    <a:pt x="324" y="489"/>
                  </a:lnTo>
                  <a:lnTo>
                    <a:pt x="331" y="489"/>
                  </a:lnTo>
                  <a:lnTo>
                    <a:pt x="338" y="493"/>
                  </a:lnTo>
                  <a:lnTo>
                    <a:pt x="349" y="493"/>
                  </a:lnTo>
                  <a:lnTo>
                    <a:pt x="356" y="493"/>
                  </a:lnTo>
                  <a:lnTo>
                    <a:pt x="363" y="489"/>
                  </a:lnTo>
                  <a:lnTo>
                    <a:pt x="370" y="472"/>
                  </a:lnTo>
                  <a:lnTo>
                    <a:pt x="373" y="458"/>
                  </a:lnTo>
                  <a:lnTo>
                    <a:pt x="373" y="454"/>
                  </a:lnTo>
                  <a:lnTo>
                    <a:pt x="377" y="451"/>
                  </a:lnTo>
                  <a:lnTo>
                    <a:pt x="380" y="447"/>
                  </a:lnTo>
                  <a:lnTo>
                    <a:pt x="384" y="440"/>
                  </a:lnTo>
                  <a:lnTo>
                    <a:pt x="388" y="436"/>
                  </a:lnTo>
                  <a:lnTo>
                    <a:pt x="395" y="436"/>
                  </a:lnTo>
                  <a:lnTo>
                    <a:pt x="402" y="440"/>
                  </a:lnTo>
                  <a:close/>
                  <a:moveTo>
                    <a:pt x="726" y="493"/>
                  </a:moveTo>
                  <a:lnTo>
                    <a:pt x="726" y="489"/>
                  </a:lnTo>
                  <a:lnTo>
                    <a:pt x="726" y="489"/>
                  </a:lnTo>
                  <a:lnTo>
                    <a:pt x="726" y="489"/>
                  </a:lnTo>
                  <a:lnTo>
                    <a:pt x="726" y="493"/>
                  </a:lnTo>
                  <a:close/>
                  <a:moveTo>
                    <a:pt x="683" y="789"/>
                  </a:moveTo>
                  <a:lnTo>
                    <a:pt x="698" y="799"/>
                  </a:lnTo>
                  <a:lnTo>
                    <a:pt x="694" y="810"/>
                  </a:lnTo>
                  <a:lnTo>
                    <a:pt x="698" y="799"/>
                  </a:lnTo>
                  <a:lnTo>
                    <a:pt x="683" y="789"/>
                  </a:lnTo>
                  <a:close/>
                  <a:moveTo>
                    <a:pt x="673" y="912"/>
                  </a:move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close/>
                  <a:moveTo>
                    <a:pt x="669" y="884"/>
                  </a:moveTo>
                  <a:lnTo>
                    <a:pt x="666" y="880"/>
                  </a:lnTo>
                  <a:lnTo>
                    <a:pt x="666" y="884"/>
                  </a:lnTo>
                  <a:lnTo>
                    <a:pt x="669" y="884"/>
                  </a:lnTo>
                  <a:lnTo>
                    <a:pt x="669" y="884"/>
                  </a:lnTo>
                  <a:lnTo>
                    <a:pt x="669" y="884"/>
                  </a:lnTo>
                  <a:close/>
                  <a:moveTo>
                    <a:pt x="409" y="525"/>
                  </a:moveTo>
                  <a:lnTo>
                    <a:pt x="412" y="528"/>
                  </a:lnTo>
                  <a:lnTo>
                    <a:pt x="412" y="528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30" y="539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23" y="532"/>
                  </a:lnTo>
                  <a:lnTo>
                    <a:pt x="419" y="532"/>
                  </a:lnTo>
                  <a:lnTo>
                    <a:pt x="412" y="532"/>
                  </a:lnTo>
                  <a:lnTo>
                    <a:pt x="412" y="532"/>
                  </a:lnTo>
                  <a:lnTo>
                    <a:pt x="409" y="528"/>
                  </a:lnTo>
                  <a:lnTo>
                    <a:pt x="409" y="525"/>
                  </a:lnTo>
                  <a:close/>
                  <a:moveTo>
                    <a:pt x="712" y="496"/>
                  </a:moveTo>
                  <a:lnTo>
                    <a:pt x="712" y="496"/>
                  </a:lnTo>
                  <a:lnTo>
                    <a:pt x="712" y="496"/>
                  </a:lnTo>
                  <a:lnTo>
                    <a:pt x="712" y="496"/>
                  </a:lnTo>
                  <a:lnTo>
                    <a:pt x="712" y="496"/>
                  </a:lnTo>
                  <a:close/>
                  <a:moveTo>
                    <a:pt x="620" y="866"/>
                  </a:moveTo>
                  <a:lnTo>
                    <a:pt x="620" y="863"/>
                  </a:lnTo>
                  <a:lnTo>
                    <a:pt x="617" y="863"/>
                  </a:lnTo>
                  <a:lnTo>
                    <a:pt x="620" y="863"/>
                  </a:lnTo>
                  <a:lnTo>
                    <a:pt x="620" y="866"/>
                  </a:lnTo>
                  <a:close/>
                  <a:moveTo>
                    <a:pt x="426" y="546"/>
                  </a:moveTo>
                  <a:lnTo>
                    <a:pt x="426" y="549"/>
                  </a:lnTo>
                  <a:lnTo>
                    <a:pt x="426" y="549"/>
                  </a:lnTo>
                  <a:lnTo>
                    <a:pt x="426" y="549"/>
                  </a:lnTo>
                  <a:lnTo>
                    <a:pt x="426" y="546"/>
                  </a:lnTo>
                  <a:close/>
                  <a:moveTo>
                    <a:pt x="433" y="556"/>
                  </a:moveTo>
                  <a:lnTo>
                    <a:pt x="433" y="560"/>
                  </a:lnTo>
                  <a:lnTo>
                    <a:pt x="433" y="560"/>
                  </a:lnTo>
                  <a:lnTo>
                    <a:pt x="433" y="560"/>
                  </a:lnTo>
                  <a:lnTo>
                    <a:pt x="433" y="556"/>
                  </a:lnTo>
                  <a:lnTo>
                    <a:pt x="426" y="556"/>
                  </a:lnTo>
                  <a:lnTo>
                    <a:pt x="433" y="556"/>
                  </a:lnTo>
                  <a:close/>
                  <a:moveTo>
                    <a:pt x="447" y="415"/>
                  </a:move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close/>
                  <a:moveTo>
                    <a:pt x="426" y="429"/>
                  </a:moveTo>
                  <a:lnTo>
                    <a:pt x="426" y="433"/>
                  </a:lnTo>
                  <a:lnTo>
                    <a:pt x="426" y="433"/>
                  </a:lnTo>
                  <a:lnTo>
                    <a:pt x="426" y="433"/>
                  </a:lnTo>
                  <a:lnTo>
                    <a:pt x="426" y="429"/>
                  </a:lnTo>
                  <a:close/>
                  <a:moveTo>
                    <a:pt x="430" y="355"/>
                  </a:moveTo>
                  <a:lnTo>
                    <a:pt x="426" y="359"/>
                  </a:lnTo>
                  <a:lnTo>
                    <a:pt x="426" y="362"/>
                  </a:lnTo>
                  <a:lnTo>
                    <a:pt x="430" y="352"/>
                  </a:lnTo>
                  <a:lnTo>
                    <a:pt x="430" y="355"/>
                  </a:lnTo>
                  <a:close/>
                  <a:moveTo>
                    <a:pt x="430" y="472"/>
                  </a:moveTo>
                  <a:lnTo>
                    <a:pt x="430" y="472"/>
                  </a:lnTo>
                  <a:lnTo>
                    <a:pt x="430" y="472"/>
                  </a:lnTo>
                  <a:lnTo>
                    <a:pt x="430" y="472"/>
                  </a:lnTo>
                  <a:lnTo>
                    <a:pt x="430" y="472"/>
                  </a:lnTo>
                  <a:close/>
                  <a:moveTo>
                    <a:pt x="454" y="507"/>
                  </a:moveTo>
                  <a:lnTo>
                    <a:pt x="458" y="503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close/>
                  <a:moveTo>
                    <a:pt x="511" y="792"/>
                  </a:moveTo>
                  <a:lnTo>
                    <a:pt x="511" y="789"/>
                  </a:lnTo>
                  <a:lnTo>
                    <a:pt x="507" y="785"/>
                  </a:lnTo>
                  <a:lnTo>
                    <a:pt x="511" y="789"/>
                  </a:lnTo>
                  <a:lnTo>
                    <a:pt x="511" y="792"/>
                  </a:lnTo>
                  <a:close/>
                  <a:moveTo>
                    <a:pt x="469" y="549"/>
                  </a:moveTo>
                  <a:lnTo>
                    <a:pt x="472" y="542"/>
                  </a:lnTo>
                  <a:lnTo>
                    <a:pt x="472" y="539"/>
                  </a:lnTo>
                  <a:lnTo>
                    <a:pt x="472" y="535"/>
                  </a:lnTo>
                  <a:lnTo>
                    <a:pt x="472" y="528"/>
                  </a:lnTo>
                  <a:lnTo>
                    <a:pt x="472" y="521"/>
                  </a:lnTo>
                  <a:lnTo>
                    <a:pt x="472" y="514"/>
                  </a:lnTo>
                  <a:lnTo>
                    <a:pt x="472" y="507"/>
                  </a:lnTo>
                  <a:lnTo>
                    <a:pt x="472" y="503"/>
                  </a:lnTo>
                  <a:lnTo>
                    <a:pt x="472" y="500"/>
                  </a:lnTo>
                  <a:lnTo>
                    <a:pt x="472" y="496"/>
                  </a:lnTo>
                  <a:lnTo>
                    <a:pt x="472" y="503"/>
                  </a:lnTo>
                  <a:lnTo>
                    <a:pt x="472" y="510"/>
                  </a:lnTo>
                  <a:lnTo>
                    <a:pt x="472" y="510"/>
                  </a:lnTo>
                  <a:lnTo>
                    <a:pt x="472" y="521"/>
                  </a:lnTo>
                  <a:lnTo>
                    <a:pt x="472" y="528"/>
                  </a:lnTo>
                  <a:lnTo>
                    <a:pt x="472" y="532"/>
                  </a:lnTo>
                  <a:lnTo>
                    <a:pt x="472" y="542"/>
                  </a:lnTo>
                  <a:lnTo>
                    <a:pt x="469" y="549"/>
                  </a:lnTo>
                  <a:close/>
                  <a:moveTo>
                    <a:pt x="451" y="599"/>
                  </a:moveTo>
                  <a:lnTo>
                    <a:pt x="451" y="599"/>
                  </a:lnTo>
                  <a:lnTo>
                    <a:pt x="447" y="602"/>
                  </a:lnTo>
                  <a:lnTo>
                    <a:pt x="447" y="599"/>
                  </a:lnTo>
                  <a:lnTo>
                    <a:pt x="451" y="599"/>
                  </a:lnTo>
                  <a:lnTo>
                    <a:pt x="451" y="599"/>
                  </a:lnTo>
                  <a:lnTo>
                    <a:pt x="451" y="599"/>
                  </a:lnTo>
                  <a:close/>
                  <a:moveTo>
                    <a:pt x="465" y="567"/>
                  </a:moveTo>
                  <a:lnTo>
                    <a:pt x="465" y="567"/>
                  </a:lnTo>
                  <a:lnTo>
                    <a:pt x="465" y="567"/>
                  </a:lnTo>
                  <a:lnTo>
                    <a:pt x="465" y="567"/>
                  </a:lnTo>
                  <a:lnTo>
                    <a:pt x="465" y="567"/>
                  </a:lnTo>
                  <a:close/>
                  <a:moveTo>
                    <a:pt x="454" y="514"/>
                  </a:move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4"/>
                  </a:lnTo>
                  <a:close/>
                  <a:moveTo>
                    <a:pt x="458" y="581"/>
                  </a:moveTo>
                  <a:lnTo>
                    <a:pt x="454" y="588"/>
                  </a:lnTo>
                  <a:lnTo>
                    <a:pt x="454" y="588"/>
                  </a:lnTo>
                  <a:lnTo>
                    <a:pt x="454" y="588"/>
                  </a:lnTo>
                  <a:lnTo>
                    <a:pt x="458" y="584"/>
                  </a:lnTo>
                  <a:lnTo>
                    <a:pt x="458" y="581"/>
                  </a:lnTo>
                  <a:close/>
                  <a:moveTo>
                    <a:pt x="433" y="560"/>
                  </a:moveTo>
                  <a:lnTo>
                    <a:pt x="433" y="567"/>
                  </a:lnTo>
                  <a:lnTo>
                    <a:pt x="433" y="570"/>
                  </a:lnTo>
                  <a:lnTo>
                    <a:pt x="433" y="567"/>
                  </a:lnTo>
                  <a:lnTo>
                    <a:pt x="433" y="560"/>
                  </a:lnTo>
                  <a:close/>
                  <a:moveTo>
                    <a:pt x="433" y="570"/>
                  </a:moveTo>
                  <a:lnTo>
                    <a:pt x="433" y="574"/>
                  </a:lnTo>
                  <a:lnTo>
                    <a:pt x="433" y="574"/>
                  </a:lnTo>
                  <a:lnTo>
                    <a:pt x="433" y="574"/>
                  </a:lnTo>
                  <a:lnTo>
                    <a:pt x="433" y="570"/>
                  </a:lnTo>
                  <a:close/>
                  <a:moveTo>
                    <a:pt x="447" y="606"/>
                  </a:moveTo>
                  <a:lnTo>
                    <a:pt x="447" y="609"/>
                  </a:lnTo>
                  <a:lnTo>
                    <a:pt x="447" y="609"/>
                  </a:lnTo>
                  <a:lnTo>
                    <a:pt x="444" y="613"/>
                  </a:lnTo>
                  <a:lnTo>
                    <a:pt x="440" y="613"/>
                  </a:lnTo>
                  <a:lnTo>
                    <a:pt x="444" y="613"/>
                  </a:lnTo>
                  <a:lnTo>
                    <a:pt x="447" y="606"/>
                  </a:lnTo>
                  <a:close/>
                  <a:moveTo>
                    <a:pt x="440" y="613"/>
                  </a:moveTo>
                  <a:lnTo>
                    <a:pt x="437" y="613"/>
                  </a:lnTo>
                  <a:lnTo>
                    <a:pt x="437" y="613"/>
                  </a:lnTo>
                  <a:lnTo>
                    <a:pt x="437" y="613"/>
                  </a:lnTo>
                  <a:lnTo>
                    <a:pt x="440" y="613"/>
                  </a:lnTo>
                  <a:close/>
                  <a:moveTo>
                    <a:pt x="553" y="803"/>
                  </a:moveTo>
                  <a:lnTo>
                    <a:pt x="528" y="803"/>
                  </a:lnTo>
                  <a:lnTo>
                    <a:pt x="532" y="803"/>
                  </a:lnTo>
                  <a:lnTo>
                    <a:pt x="539" y="803"/>
                  </a:lnTo>
                  <a:lnTo>
                    <a:pt x="553" y="803"/>
                  </a:lnTo>
                  <a:close/>
                  <a:moveTo>
                    <a:pt x="557" y="803"/>
                  </a:moveTo>
                  <a:lnTo>
                    <a:pt x="557" y="803"/>
                  </a:lnTo>
                  <a:lnTo>
                    <a:pt x="560" y="803"/>
                  </a:lnTo>
                  <a:lnTo>
                    <a:pt x="557" y="803"/>
                  </a:lnTo>
                  <a:lnTo>
                    <a:pt x="557" y="803"/>
                  </a:lnTo>
                  <a:lnTo>
                    <a:pt x="557" y="803"/>
                  </a:lnTo>
                  <a:lnTo>
                    <a:pt x="557" y="803"/>
                  </a:lnTo>
                  <a:close/>
                  <a:moveTo>
                    <a:pt x="592" y="806"/>
                  </a:moveTo>
                  <a:lnTo>
                    <a:pt x="592" y="806"/>
                  </a:lnTo>
                  <a:lnTo>
                    <a:pt x="595" y="806"/>
                  </a:lnTo>
                  <a:lnTo>
                    <a:pt x="602" y="806"/>
                  </a:lnTo>
                  <a:lnTo>
                    <a:pt x="595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88" y="806"/>
                  </a:lnTo>
                  <a:lnTo>
                    <a:pt x="585" y="806"/>
                  </a:lnTo>
                  <a:lnTo>
                    <a:pt x="588" y="806"/>
                  </a:lnTo>
                  <a:lnTo>
                    <a:pt x="592" y="806"/>
                  </a:lnTo>
                  <a:close/>
                  <a:moveTo>
                    <a:pt x="592" y="806"/>
                  </a:move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close/>
                  <a:moveTo>
                    <a:pt x="645" y="528"/>
                  </a:moveTo>
                  <a:lnTo>
                    <a:pt x="645" y="528"/>
                  </a:lnTo>
                  <a:lnTo>
                    <a:pt x="648" y="528"/>
                  </a:lnTo>
                  <a:lnTo>
                    <a:pt x="648" y="528"/>
                  </a:lnTo>
                  <a:lnTo>
                    <a:pt x="648" y="528"/>
                  </a:lnTo>
                  <a:lnTo>
                    <a:pt x="645" y="528"/>
                  </a:lnTo>
                  <a:lnTo>
                    <a:pt x="645" y="528"/>
                  </a:lnTo>
                  <a:close/>
                  <a:moveTo>
                    <a:pt x="655" y="595"/>
                  </a:moveTo>
                  <a:lnTo>
                    <a:pt x="655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5" y="595"/>
                  </a:lnTo>
                  <a:close/>
                  <a:moveTo>
                    <a:pt x="638" y="577"/>
                  </a:moveTo>
                  <a:lnTo>
                    <a:pt x="638" y="574"/>
                  </a:lnTo>
                  <a:lnTo>
                    <a:pt x="638" y="577"/>
                  </a:lnTo>
                  <a:lnTo>
                    <a:pt x="638" y="577"/>
                  </a:lnTo>
                  <a:lnTo>
                    <a:pt x="641" y="577"/>
                  </a:lnTo>
                  <a:lnTo>
                    <a:pt x="645" y="577"/>
                  </a:lnTo>
                  <a:lnTo>
                    <a:pt x="638" y="577"/>
                  </a:lnTo>
                  <a:close/>
                  <a:moveTo>
                    <a:pt x="659" y="577"/>
                  </a:move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close/>
                  <a:moveTo>
                    <a:pt x="659" y="574"/>
                  </a:move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close/>
                  <a:moveTo>
                    <a:pt x="507" y="447"/>
                  </a:moveTo>
                  <a:lnTo>
                    <a:pt x="507" y="447"/>
                  </a:lnTo>
                  <a:lnTo>
                    <a:pt x="504" y="447"/>
                  </a:lnTo>
                  <a:lnTo>
                    <a:pt x="511" y="444"/>
                  </a:lnTo>
                  <a:lnTo>
                    <a:pt x="514" y="440"/>
                  </a:lnTo>
                  <a:lnTo>
                    <a:pt x="511" y="444"/>
                  </a:lnTo>
                  <a:lnTo>
                    <a:pt x="507" y="447"/>
                  </a:lnTo>
                  <a:close/>
                  <a:moveTo>
                    <a:pt x="493" y="444"/>
                  </a:moveTo>
                  <a:lnTo>
                    <a:pt x="493" y="444"/>
                  </a:lnTo>
                  <a:lnTo>
                    <a:pt x="493" y="444"/>
                  </a:lnTo>
                  <a:lnTo>
                    <a:pt x="497" y="444"/>
                  </a:lnTo>
                  <a:lnTo>
                    <a:pt x="497" y="447"/>
                  </a:lnTo>
                  <a:lnTo>
                    <a:pt x="500" y="447"/>
                  </a:lnTo>
                  <a:lnTo>
                    <a:pt x="500" y="447"/>
                  </a:lnTo>
                  <a:lnTo>
                    <a:pt x="497" y="447"/>
                  </a:lnTo>
                  <a:lnTo>
                    <a:pt x="493" y="444"/>
                  </a:lnTo>
                  <a:close/>
                  <a:moveTo>
                    <a:pt x="486" y="447"/>
                  </a:moveTo>
                  <a:lnTo>
                    <a:pt x="490" y="444"/>
                  </a:lnTo>
                  <a:lnTo>
                    <a:pt x="490" y="444"/>
                  </a:lnTo>
                  <a:lnTo>
                    <a:pt x="490" y="444"/>
                  </a:lnTo>
                  <a:lnTo>
                    <a:pt x="486" y="447"/>
                  </a:lnTo>
                  <a:close/>
                  <a:moveTo>
                    <a:pt x="437" y="486"/>
                  </a:moveTo>
                  <a:lnTo>
                    <a:pt x="433" y="479"/>
                  </a:lnTo>
                  <a:lnTo>
                    <a:pt x="433" y="472"/>
                  </a:lnTo>
                  <a:lnTo>
                    <a:pt x="433" y="475"/>
                  </a:lnTo>
                  <a:lnTo>
                    <a:pt x="433" y="475"/>
                  </a:lnTo>
                  <a:lnTo>
                    <a:pt x="433" y="479"/>
                  </a:lnTo>
                  <a:lnTo>
                    <a:pt x="437" y="486"/>
                  </a:lnTo>
                  <a:close/>
                  <a:moveTo>
                    <a:pt x="447" y="317"/>
                  </a:moveTo>
                  <a:lnTo>
                    <a:pt x="440" y="320"/>
                  </a:lnTo>
                  <a:lnTo>
                    <a:pt x="437" y="327"/>
                  </a:lnTo>
                  <a:lnTo>
                    <a:pt x="440" y="320"/>
                  </a:lnTo>
                  <a:lnTo>
                    <a:pt x="447" y="317"/>
                  </a:lnTo>
                  <a:close/>
                  <a:moveTo>
                    <a:pt x="412" y="229"/>
                  </a:moveTo>
                  <a:lnTo>
                    <a:pt x="416" y="229"/>
                  </a:lnTo>
                  <a:lnTo>
                    <a:pt x="416" y="232"/>
                  </a:lnTo>
                  <a:lnTo>
                    <a:pt x="416" y="229"/>
                  </a:lnTo>
                  <a:lnTo>
                    <a:pt x="412" y="229"/>
                  </a:lnTo>
                  <a:close/>
                  <a:moveTo>
                    <a:pt x="426" y="613"/>
                  </a:moveTo>
                  <a:lnTo>
                    <a:pt x="426" y="613"/>
                  </a:lnTo>
                  <a:lnTo>
                    <a:pt x="426" y="613"/>
                  </a:lnTo>
                  <a:lnTo>
                    <a:pt x="426" y="613"/>
                  </a:lnTo>
                  <a:lnTo>
                    <a:pt x="426" y="613"/>
                  </a:lnTo>
                  <a:close/>
                  <a:moveTo>
                    <a:pt x="469" y="803"/>
                  </a:moveTo>
                  <a:lnTo>
                    <a:pt x="472" y="803"/>
                  </a:lnTo>
                  <a:lnTo>
                    <a:pt x="479" y="806"/>
                  </a:lnTo>
                  <a:lnTo>
                    <a:pt x="486" y="806"/>
                  </a:lnTo>
                  <a:lnTo>
                    <a:pt x="493" y="806"/>
                  </a:lnTo>
                  <a:lnTo>
                    <a:pt x="497" y="806"/>
                  </a:lnTo>
                  <a:lnTo>
                    <a:pt x="497" y="806"/>
                  </a:lnTo>
                  <a:lnTo>
                    <a:pt x="497" y="806"/>
                  </a:lnTo>
                  <a:lnTo>
                    <a:pt x="493" y="806"/>
                  </a:lnTo>
                  <a:lnTo>
                    <a:pt x="490" y="806"/>
                  </a:lnTo>
                  <a:lnTo>
                    <a:pt x="479" y="806"/>
                  </a:lnTo>
                  <a:lnTo>
                    <a:pt x="472" y="803"/>
                  </a:lnTo>
                  <a:lnTo>
                    <a:pt x="469" y="803"/>
                  </a:lnTo>
                  <a:lnTo>
                    <a:pt x="469" y="803"/>
                  </a:lnTo>
                  <a:close/>
                  <a:moveTo>
                    <a:pt x="469" y="954"/>
                  </a:move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close/>
                  <a:moveTo>
                    <a:pt x="525" y="856"/>
                  </a:moveTo>
                  <a:lnTo>
                    <a:pt x="525" y="856"/>
                  </a:lnTo>
                  <a:lnTo>
                    <a:pt x="511" y="859"/>
                  </a:lnTo>
                  <a:lnTo>
                    <a:pt x="511" y="856"/>
                  </a:lnTo>
                  <a:lnTo>
                    <a:pt x="525" y="856"/>
                  </a:lnTo>
                  <a:close/>
                  <a:moveTo>
                    <a:pt x="521" y="940"/>
                  </a:moveTo>
                  <a:lnTo>
                    <a:pt x="521" y="940"/>
                  </a:lnTo>
                  <a:lnTo>
                    <a:pt x="521" y="940"/>
                  </a:lnTo>
                  <a:lnTo>
                    <a:pt x="521" y="940"/>
                  </a:lnTo>
                  <a:lnTo>
                    <a:pt x="521" y="944"/>
                  </a:lnTo>
                  <a:lnTo>
                    <a:pt x="521" y="940"/>
                  </a:lnTo>
                  <a:lnTo>
                    <a:pt x="521" y="940"/>
                  </a:lnTo>
                  <a:close/>
                  <a:moveTo>
                    <a:pt x="567" y="817"/>
                  </a:moveTo>
                  <a:lnTo>
                    <a:pt x="564" y="813"/>
                  </a:lnTo>
                  <a:lnTo>
                    <a:pt x="560" y="810"/>
                  </a:lnTo>
                  <a:lnTo>
                    <a:pt x="553" y="810"/>
                  </a:lnTo>
                  <a:lnTo>
                    <a:pt x="546" y="810"/>
                  </a:lnTo>
                  <a:lnTo>
                    <a:pt x="539" y="810"/>
                  </a:lnTo>
                  <a:lnTo>
                    <a:pt x="532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32" y="810"/>
                  </a:lnTo>
                  <a:lnTo>
                    <a:pt x="539" y="810"/>
                  </a:lnTo>
                  <a:lnTo>
                    <a:pt x="550" y="810"/>
                  </a:lnTo>
                  <a:lnTo>
                    <a:pt x="557" y="810"/>
                  </a:lnTo>
                  <a:lnTo>
                    <a:pt x="560" y="810"/>
                  </a:lnTo>
                  <a:lnTo>
                    <a:pt x="564" y="810"/>
                  </a:lnTo>
                  <a:lnTo>
                    <a:pt x="564" y="813"/>
                  </a:lnTo>
                  <a:lnTo>
                    <a:pt x="567" y="813"/>
                  </a:lnTo>
                  <a:lnTo>
                    <a:pt x="567" y="817"/>
                  </a:lnTo>
                  <a:lnTo>
                    <a:pt x="567" y="817"/>
                  </a:lnTo>
                  <a:lnTo>
                    <a:pt x="571" y="813"/>
                  </a:lnTo>
                  <a:lnTo>
                    <a:pt x="578" y="813"/>
                  </a:lnTo>
                  <a:lnTo>
                    <a:pt x="581" y="810"/>
                  </a:lnTo>
                  <a:lnTo>
                    <a:pt x="588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88" y="806"/>
                  </a:lnTo>
                  <a:lnTo>
                    <a:pt x="581" y="810"/>
                  </a:lnTo>
                  <a:lnTo>
                    <a:pt x="578" y="813"/>
                  </a:lnTo>
                  <a:lnTo>
                    <a:pt x="571" y="813"/>
                  </a:lnTo>
                  <a:lnTo>
                    <a:pt x="567" y="817"/>
                  </a:lnTo>
                  <a:lnTo>
                    <a:pt x="567" y="817"/>
                  </a:lnTo>
                  <a:close/>
                  <a:moveTo>
                    <a:pt x="557" y="926"/>
                  </a:moveTo>
                  <a:lnTo>
                    <a:pt x="557" y="930"/>
                  </a:lnTo>
                  <a:lnTo>
                    <a:pt x="553" y="930"/>
                  </a:lnTo>
                  <a:lnTo>
                    <a:pt x="553" y="930"/>
                  </a:lnTo>
                  <a:lnTo>
                    <a:pt x="557" y="926"/>
                  </a:lnTo>
                  <a:lnTo>
                    <a:pt x="557" y="926"/>
                  </a:lnTo>
                  <a:lnTo>
                    <a:pt x="557" y="926"/>
                  </a:lnTo>
                  <a:close/>
                  <a:moveTo>
                    <a:pt x="638" y="880"/>
                  </a:move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close/>
                  <a:moveTo>
                    <a:pt x="631" y="792"/>
                  </a:moveTo>
                  <a:lnTo>
                    <a:pt x="631" y="792"/>
                  </a:lnTo>
                  <a:lnTo>
                    <a:pt x="631" y="789"/>
                  </a:lnTo>
                  <a:lnTo>
                    <a:pt x="631" y="789"/>
                  </a:lnTo>
                  <a:lnTo>
                    <a:pt x="631" y="792"/>
                  </a:lnTo>
                  <a:close/>
                  <a:moveTo>
                    <a:pt x="447" y="250"/>
                  </a:moveTo>
                  <a:lnTo>
                    <a:pt x="447" y="250"/>
                  </a:lnTo>
                  <a:lnTo>
                    <a:pt x="447" y="246"/>
                  </a:lnTo>
                  <a:lnTo>
                    <a:pt x="447" y="250"/>
                  </a:lnTo>
                  <a:lnTo>
                    <a:pt x="447" y="250"/>
                  </a:lnTo>
                  <a:close/>
                  <a:moveTo>
                    <a:pt x="395" y="215"/>
                  </a:moveTo>
                  <a:lnTo>
                    <a:pt x="395" y="215"/>
                  </a:lnTo>
                  <a:lnTo>
                    <a:pt x="384" y="200"/>
                  </a:lnTo>
                  <a:lnTo>
                    <a:pt x="380" y="200"/>
                  </a:lnTo>
                  <a:lnTo>
                    <a:pt x="380" y="193"/>
                  </a:lnTo>
                  <a:lnTo>
                    <a:pt x="395" y="215"/>
                  </a:lnTo>
                  <a:close/>
                  <a:moveTo>
                    <a:pt x="349" y="67"/>
                  </a:move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close/>
                  <a:moveTo>
                    <a:pt x="366" y="123"/>
                  </a:moveTo>
                  <a:lnTo>
                    <a:pt x="366" y="123"/>
                  </a:lnTo>
                  <a:lnTo>
                    <a:pt x="366" y="123"/>
                  </a:lnTo>
                  <a:lnTo>
                    <a:pt x="366" y="126"/>
                  </a:lnTo>
                  <a:lnTo>
                    <a:pt x="370" y="134"/>
                  </a:lnTo>
                  <a:lnTo>
                    <a:pt x="370" y="144"/>
                  </a:lnTo>
                  <a:lnTo>
                    <a:pt x="370" y="148"/>
                  </a:lnTo>
                  <a:lnTo>
                    <a:pt x="370" y="151"/>
                  </a:lnTo>
                  <a:lnTo>
                    <a:pt x="373" y="151"/>
                  </a:lnTo>
                  <a:lnTo>
                    <a:pt x="373" y="155"/>
                  </a:lnTo>
                  <a:lnTo>
                    <a:pt x="373" y="151"/>
                  </a:lnTo>
                  <a:lnTo>
                    <a:pt x="370" y="151"/>
                  </a:lnTo>
                  <a:lnTo>
                    <a:pt x="370" y="151"/>
                  </a:lnTo>
                  <a:lnTo>
                    <a:pt x="370" y="144"/>
                  </a:lnTo>
                  <a:lnTo>
                    <a:pt x="370" y="141"/>
                  </a:lnTo>
                  <a:lnTo>
                    <a:pt x="366" y="134"/>
                  </a:lnTo>
                  <a:lnTo>
                    <a:pt x="366" y="126"/>
                  </a:lnTo>
                  <a:lnTo>
                    <a:pt x="366" y="123"/>
                  </a:lnTo>
                  <a:lnTo>
                    <a:pt x="366" y="123"/>
                  </a:lnTo>
                  <a:close/>
                  <a:moveTo>
                    <a:pt x="377" y="176"/>
                  </a:move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6"/>
                  </a:lnTo>
                  <a:close/>
                  <a:moveTo>
                    <a:pt x="377" y="162"/>
                  </a:moveTo>
                  <a:lnTo>
                    <a:pt x="377" y="165"/>
                  </a:lnTo>
                  <a:lnTo>
                    <a:pt x="377" y="165"/>
                  </a:lnTo>
                  <a:lnTo>
                    <a:pt x="377" y="165"/>
                  </a:lnTo>
                  <a:lnTo>
                    <a:pt x="377" y="162"/>
                  </a:lnTo>
                  <a:close/>
                  <a:moveTo>
                    <a:pt x="377" y="183"/>
                  </a:move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83"/>
                  </a:lnTo>
                  <a:close/>
                  <a:moveTo>
                    <a:pt x="380" y="190"/>
                  </a:moveTo>
                  <a:lnTo>
                    <a:pt x="380" y="190"/>
                  </a:lnTo>
                  <a:lnTo>
                    <a:pt x="380" y="193"/>
                  </a:lnTo>
                  <a:lnTo>
                    <a:pt x="380" y="190"/>
                  </a:lnTo>
                  <a:lnTo>
                    <a:pt x="380" y="190"/>
                  </a:lnTo>
                  <a:close/>
                  <a:moveTo>
                    <a:pt x="388" y="88"/>
                  </a:moveTo>
                  <a:lnTo>
                    <a:pt x="384" y="88"/>
                  </a:lnTo>
                  <a:lnTo>
                    <a:pt x="384" y="88"/>
                  </a:lnTo>
                  <a:lnTo>
                    <a:pt x="384" y="88"/>
                  </a:lnTo>
                  <a:lnTo>
                    <a:pt x="388" y="88"/>
                  </a:lnTo>
                  <a:close/>
                  <a:moveTo>
                    <a:pt x="384" y="91"/>
                  </a:moveTo>
                  <a:lnTo>
                    <a:pt x="380" y="91"/>
                  </a:lnTo>
                  <a:lnTo>
                    <a:pt x="380" y="95"/>
                  </a:lnTo>
                  <a:lnTo>
                    <a:pt x="384" y="95"/>
                  </a:lnTo>
                  <a:lnTo>
                    <a:pt x="380" y="91"/>
                  </a:lnTo>
                  <a:lnTo>
                    <a:pt x="384" y="91"/>
                  </a:lnTo>
                  <a:close/>
                  <a:moveTo>
                    <a:pt x="366" y="119"/>
                  </a:moveTo>
                  <a:lnTo>
                    <a:pt x="366" y="119"/>
                  </a:lnTo>
                  <a:lnTo>
                    <a:pt x="366" y="119"/>
                  </a:lnTo>
                  <a:lnTo>
                    <a:pt x="363" y="116"/>
                  </a:lnTo>
                  <a:lnTo>
                    <a:pt x="359" y="109"/>
                  </a:lnTo>
                  <a:lnTo>
                    <a:pt x="359" y="102"/>
                  </a:lnTo>
                  <a:lnTo>
                    <a:pt x="356" y="91"/>
                  </a:lnTo>
                  <a:lnTo>
                    <a:pt x="359" y="105"/>
                  </a:lnTo>
                  <a:lnTo>
                    <a:pt x="363" y="112"/>
                  </a:lnTo>
                  <a:lnTo>
                    <a:pt x="366" y="119"/>
                  </a:lnTo>
                  <a:close/>
                  <a:moveTo>
                    <a:pt x="342" y="42"/>
                  </a:move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close/>
                  <a:moveTo>
                    <a:pt x="236" y="377"/>
                  </a:moveTo>
                  <a:lnTo>
                    <a:pt x="236" y="377"/>
                  </a:lnTo>
                  <a:lnTo>
                    <a:pt x="236" y="377"/>
                  </a:lnTo>
                  <a:lnTo>
                    <a:pt x="236" y="377"/>
                  </a:lnTo>
                  <a:lnTo>
                    <a:pt x="236" y="377"/>
                  </a:lnTo>
                  <a:lnTo>
                    <a:pt x="229" y="373"/>
                  </a:lnTo>
                  <a:lnTo>
                    <a:pt x="225" y="373"/>
                  </a:lnTo>
                  <a:lnTo>
                    <a:pt x="222" y="373"/>
                  </a:lnTo>
                  <a:lnTo>
                    <a:pt x="218" y="373"/>
                  </a:lnTo>
                  <a:lnTo>
                    <a:pt x="218" y="373"/>
                  </a:lnTo>
                  <a:lnTo>
                    <a:pt x="218" y="373"/>
                  </a:lnTo>
                  <a:lnTo>
                    <a:pt x="229" y="373"/>
                  </a:lnTo>
                  <a:lnTo>
                    <a:pt x="229" y="373"/>
                  </a:lnTo>
                  <a:lnTo>
                    <a:pt x="233" y="373"/>
                  </a:lnTo>
                  <a:lnTo>
                    <a:pt x="240" y="373"/>
                  </a:lnTo>
                  <a:lnTo>
                    <a:pt x="240" y="373"/>
                  </a:lnTo>
                  <a:lnTo>
                    <a:pt x="250" y="373"/>
                  </a:lnTo>
                  <a:lnTo>
                    <a:pt x="236" y="377"/>
                  </a:lnTo>
                  <a:close/>
                  <a:moveTo>
                    <a:pt x="229" y="387"/>
                  </a:moveTo>
                  <a:lnTo>
                    <a:pt x="229" y="384"/>
                  </a:lnTo>
                  <a:lnTo>
                    <a:pt x="229" y="384"/>
                  </a:lnTo>
                  <a:lnTo>
                    <a:pt x="229" y="384"/>
                  </a:lnTo>
                  <a:lnTo>
                    <a:pt x="229" y="387"/>
                  </a:lnTo>
                  <a:close/>
                  <a:moveTo>
                    <a:pt x="225" y="377"/>
                  </a:moveTo>
                  <a:lnTo>
                    <a:pt x="225" y="373"/>
                  </a:lnTo>
                  <a:lnTo>
                    <a:pt x="225" y="377"/>
                  </a:lnTo>
                  <a:lnTo>
                    <a:pt x="225" y="377"/>
                  </a:lnTo>
                  <a:close/>
                  <a:moveTo>
                    <a:pt x="169" y="461"/>
                  </a:moveTo>
                  <a:lnTo>
                    <a:pt x="173" y="465"/>
                  </a:lnTo>
                  <a:lnTo>
                    <a:pt x="173" y="468"/>
                  </a:lnTo>
                  <a:lnTo>
                    <a:pt x="173" y="465"/>
                  </a:lnTo>
                  <a:lnTo>
                    <a:pt x="169" y="465"/>
                  </a:lnTo>
                  <a:lnTo>
                    <a:pt x="169" y="461"/>
                  </a:lnTo>
                  <a:lnTo>
                    <a:pt x="169" y="461"/>
                  </a:lnTo>
                  <a:lnTo>
                    <a:pt x="169" y="461"/>
                  </a:lnTo>
                  <a:lnTo>
                    <a:pt x="169" y="461"/>
                  </a:lnTo>
                  <a:close/>
                  <a:moveTo>
                    <a:pt x="151" y="444"/>
                  </a:moveTo>
                  <a:lnTo>
                    <a:pt x="151" y="444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4"/>
                  </a:lnTo>
                  <a:lnTo>
                    <a:pt x="151" y="444"/>
                  </a:lnTo>
                  <a:close/>
                  <a:moveTo>
                    <a:pt x="229" y="362"/>
                  </a:moveTo>
                  <a:lnTo>
                    <a:pt x="233" y="362"/>
                  </a:lnTo>
                  <a:lnTo>
                    <a:pt x="233" y="362"/>
                  </a:lnTo>
                  <a:lnTo>
                    <a:pt x="229" y="362"/>
                  </a:lnTo>
                  <a:lnTo>
                    <a:pt x="229" y="359"/>
                  </a:lnTo>
                  <a:lnTo>
                    <a:pt x="229" y="359"/>
                  </a:lnTo>
                  <a:lnTo>
                    <a:pt x="229" y="362"/>
                  </a:lnTo>
                  <a:close/>
                  <a:moveTo>
                    <a:pt x="81" y="338"/>
                  </a:moveTo>
                  <a:lnTo>
                    <a:pt x="81" y="334"/>
                  </a:lnTo>
                  <a:lnTo>
                    <a:pt x="81" y="331"/>
                  </a:lnTo>
                  <a:lnTo>
                    <a:pt x="81" y="327"/>
                  </a:lnTo>
                  <a:lnTo>
                    <a:pt x="81" y="331"/>
                  </a:lnTo>
                  <a:lnTo>
                    <a:pt x="81" y="334"/>
                  </a:lnTo>
                  <a:lnTo>
                    <a:pt x="81" y="338"/>
                  </a:lnTo>
                  <a:close/>
                  <a:moveTo>
                    <a:pt x="88" y="327"/>
                  </a:move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close/>
                  <a:moveTo>
                    <a:pt x="88" y="327"/>
                  </a:moveTo>
                  <a:lnTo>
                    <a:pt x="88" y="327"/>
                  </a:lnTo>
                  <a:lnTo>
                    <a:pt x="92" y="324"/>
                  </a:lnTo>
                  <a:lnTo>
                    <a:pt x="92" y="324"/>
                  </a:lnTo>
                  <a:lnTo>
                    <a:pt x="92" y="324"/>
                  </a:lnTo>
                  <a:lnTo>
                    <a:pt x="88" y="327"/>
                  </a:lnTo>
                  <a:lnTo>
                    <a:pt x="88" y="327"/>
                  </a:lnTo>
                  <a:close/>
                  <a:moveTo>
                    <a:pt x="144" y="186"/>
                  </a:moveTo>
                  <a:lnTo>
                    <a:pt x="144" y="186"/>
                  </a:lnTo>
                  <a:lnTo>
                    <a:pt x="144" y="186"/>
                  </a:lnTo>
                  <a:lnTo>
                    <a:pt x="144" y="186"/>
                  </a:lnTo>
                  <a:lnTo>
                    <a:pt x="144" y="186"/>
                  </a:lnTo>
                  <a:close/>
                  <a:moveTo>
                    <a:pt x="85" y="327"/>
                  </a:moveTo>
                  <a:lnTo>
                    <a:pt x="85" y="327"/>
                  </a:lnTo>
                  <a:lnTo>
                    <a:pt x="81" y="327"/>
                  </a:lnTo>
                  <a:lnTo>
                    <a:pt x="85" y="327"/>
                  </a:lnTo>
                  <a:lnTo>
                    <a:pt x="85" y="327"/>
                  </a:lnTo>
                  <a:close/>
                  <a:moveTo>
                    <a:pt x="81" y="338"/>
                  </a:moveTo>
                  <a:lnTo>
                    <a:pt x="78" y="338"/>
                  </a:lnTo>
                  <a:lnTo>
                    <a:pt x="78" y="338"/>
                  </a:lnTo>
                  <a:lnTo>
                    <a:pt x="78" y="338"/>
                  </a:lnTo>
                  <a:lnTo>
                    <a:pt x="81" y="338"/>
                  </a:lnTo>
                  <a:close/>
                  <a:moveTo>
                    <a:pt x="78" y="341"/>
                  </a:moveTo>
                  <a:lnTo>
                    <a:pt x="74" y="341"/>
                  </a:lnTo>
                  <a:lnTo>
                    <a:pt x="74" y="345"/>
                  </a:lnTo>
                  <a:lnTo>
                    <a:pt x="70" y="348"/>
                  </a:lnTo>
                  <a:lnTo>
                    <a:pt x="67" y="348"/>
                  </a:lnTo>
                  <a:lnTo>
                    <a:pt x="70" y="348"/>
                  </a:lnTo>
                  <a:lnTo>
                    <a:pt x="74" y="345"/>
                  </a:lnTo>
                  <a:lnTo>
                    <a:pt x="74" y="341"/>
                  </a:lnTo>
                  <a:lnTo>
                    <a:pt x="78" y="341"/>
                  </a:lnTo>
                  <a:close/>
                  <a:moveTo>
                    <a:pt x="70" y="370"/>
                  </a:moveTo>
                  <a:lnTo>
                    <a:pt x="70" y="370"/>
                  </a:lnTo>
                  <a:lnTo>
                    <a:pt x="70" y="370"/>
                  </a:lnTo>
                  <a:lnTo>
                    <a:pt x="70" y="370"/>
                  </a:lnTo>
                  <a:lnTo>
                    <a:pt x="70" y="370"/>
                  </a:lnTo>
                  <a:lnTo>
                    <a:pt x="67" y="370"/>
                  </a:lnTo>
                  <a:lnTo>
                    <a:pt x="67" y="370"/>
                  </a:lnTo>
                  <a:lnTo>
                    <a:pt x="70" y="370"/>
                  </a:lnTo>
                  <a:lnTo>
                    <a:pt x="67" y="366"/>
                  </a:lnTo>
                  <a:lnTo>
                    <a:pt x="67" y="362"/>
                  </a:lnTo>
                  <a:lnTo>
                    <a:pt x="67" y="366"/>
                  </a:lnTo>
                  <a:lnTo>
                    <a:pt x="70" y="370"/>
                  </a:lnTo>
                  <a:close/>
                  <a:moveTo>
                    <a:pt x="78" y="373"/>
                  </a:moveTo>
                  <a:lnTo>
                    <a:pt x="78" y="377"/>
                  </a:lnTo>
                  <a:lnTo>
                    <a:pt x="81" y="377"/>
                  </a:lnTo>
                  <a:lnTo>
                    <a:pt x="85" y="377"/>
                  </a:lnTo>
                  <a:lnTo>
                    <a:pt x="78" y="377"/>
                  </a:lnTo>
                  <a:lnTo>
                    <a:pt x="78" y="373"/>
                  </a:lnTo>
                  <a:lnTo>
                    <a:pt x="70" y="373"/>
                  </a:lnTo>
                  <a:lnTo>
                    <a:pt x="70" y="373"/>
                  </a:lnTo>
                  <a:lnTo>
                    <a:pt x="74" y="373"/>
                  </a:lnTo>
                  <a:lnTo>
                    <a:pt x="78" y="373"/>
                  </a:lnTo>
                  <a:close/>
                  <a:moveTo>
                    <a:pt x="95" y="408"/>
                  </a:moveTo>
                  <a:lnTo>
                    <a:pt x="92" y="408"/>
                  </a:lnTo>
                  <a:lnTo>
                    <a:pt x="92" y="408"/>
                  </a:lnTo>
                  <a:lnTo>
                    <a:pt x="92" y="408"/>
                  </a:lnTo>
                  <a:lnTo>
                    <a:pt x="88" y="408"/>
                  </a:lnTo>
                  <a:lnTo>
                    <a:pt x="92" y="408"/>
                  </a:lnTo>
                  <a:lnTo>
                    <a:pt x="95" y="408"/>
                  </a:lnTo>
                  <a:close/>
                  <a:moveTo>
                    <a:pt x="99" y="380"/>
                  </a:moveTo>
                  <a:lnTo>
                    <a:pt x="99" y="377"/>
                  </a:lnTo>
                  <a:lnTo>
                    <a:pt x="99" y="373"/>
                  </a:lnTo>
                  <a:lnTo>
                    <a:pt x="99" y="373"/>
                  </a:lnTo>
                  <a:lnTo>
                    <a:pt x="99" y="377"/>
                  </a:lnTo>
                  <a:lnTo>
                    <a:pt x="99" y="380"/>
                  </a:lnTo>
                  <a:close/>
                  <a:moveTo>
                    <a:pt x="127" y="394"/>
                  </a:moveTo>
                  <a:lnTo>
                    <a:pt x="127" y="398"/>
                  </a:lnTo>
                  <a:lnTo>
                    <a:pt x="130" y="398"/>
                  </a:lnTo>
                  <a:lnTo>
                    <a:pt x="134" y="398"/>
                  </a:lnTo>
                  <a:lnTo>
                    <a:pt x="130" y="398"/>
                  </a:lnTo>
                  <a:lnTo>
                    <a:pt x="127" y="398"/>
                  </a:lnTo>
                  <a:lnTo>
                    <a:pt x="123" y="394"/>
                  </a:lnTo>
                  <a:lnTo>
                    <a:pt x="120" y="391"/>
                  </a:lnTo>
                  <a:lnTo>
                    <a:pt x="116" y="387"/>
                  </a:lnTo>
                  <a:lnTo>
                    <a:pt x="120" y="391"/>
                  </a:lnTo>
                  <a:lnTo>
                    <a:pt x="127" y="394"/>
                  </a:lnTo>
                  <a:close/>
                  <a:moveTo>
                    <a:pt x="127" y="405"/>
                  </a:moveTo>
                  <a:lnTo>
                    <a:pt x="127" y="408"/>
                  </a:lnTo>
                  <a:lnTo>
                    <a:pt x="127" y="412"/>
                  </a:lnTo>
                  <a:lnTo>
                    <a:pt x="127" y="408"/>
                  </a:lnTo>
                  <a:lnTo>
                    <a:pt x="127" y="405"/>
                  </a:lnTo>
                  <a:close/>
                  <a:moveTo>
                    <a:pt x="134" y="429"/>
                  </a:moveTo>
                  <a:lnTo>
                    <a:pt x="134" y="429"/>
                  </a:lnTo>
                  <a:lnTo>
                    <a:pt x="134" y="433"/>
                  </a:lnTo>
                  <a:lnTo>
                    <a:pt x="134" y="429"/>
                  </a:lnTo>
                  <a:lnTo>
                    <a:pt x="134" y="426"/>
                  </a:lnTo>
                  <a:lnTo>
                    <a:pt x="134" y="426"/>
                  </a:lnTo>
                  <a:lnTo>
                    <a:pt x="134" y="429"/>
                  </a:lnTo>
                  <a:close/>
                  <a:moveTo>
                    <a:pt x="134" y="440"/>
                  </a:move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close/>
                  <a:moveTo>
                    <a:pt x="144" y="436"/>
                  </a:moveTo>
                  <a:lnTo>
                    <a:pt x="141" y="436"/>
                  </a:lnTo>
                  <a:lnTo>
                    <a:pt x="141" y="436"/>
                  </a:lnTo>
                  <a:lnTo>
                    <a:pt x="144" y="436"/>
                  </a:lnTo>
                  <a:lnTo>
                    <a:pt x="144" y="436"/>
                  </a:lnTo>
                  <a:close/>
                  <a:moveTo>
                    <a:pt x="141" y="436"/>
                  </a:moveTo>
                  <a:lnTo>
                    <a:pt x="141" y="436"/>
                  </a:lnTo>
                  <a:lnTo>
                    <a:pt x="141" y="436"/>
                  </a:lnTo>
                  <a:lnTo>
                    <a:pt x="141" y="436"/>
                  </a:lnTo>
                  <a:lnTo>
                    <a:pt x="141" y="436"/>
                  </a:lnTo>
                  <a:close/>
                  <a:moveTo>
                    <a:pt x="144" y="394"/>
                  </a:moveTo>
                  <a:lnTo>
                    <a:pt x="148" y="394"/>
                  </a:lnTo>
                  <a:lnTo>
                    <a:pt x="148" y="391"/>
                  </a:lnTo>
                  <a:lnTo>
                    <a:pt x="151" y="391"/>
                  </a:lnTo>
                  <a:lnTo>
                    <a:pt x="148" y="391"/>
                  </a:lnTo>
                  <a:lnTo>
                    <a:pt x="148" y="394"/>
                  </a:lnTo>
                  <a:lnTo>
                    <a:pt x="144" y="394"/>
                  </a:lnTo>
                  <a:close/>
                  <a:moveTo>
                    <a:pt x="144" y="436"/>
                  </a:moveTo>
                  <a:lnTo>
                    <a:pt x="144" y="436"/>
                  </a:lnTo>
                  <a:lnTo>
                    <a:pt x="144" y="436"/>
                  </a:lnTo>
                  <a:lnTo>
                    <a:pt x="144" y="436"/>
                  </a:lnTo>
                  <a:lnTo>
                    <a:pt x="144" y="436"/>
                  </a:lnTo>
                  <a:close/>
                  <a:moveTo>
                    <a:pt x="151" y="391"/>
                  </a:moveTo>
                  <a:lnTo>
                    <a:pt x="155" y="391"/>
                  </a:lnTo>
                  <a:lnTo>
                    <a:pt x="151" y="391"/>
                  </a:lnTo>
                  <a:lnTo>
                    <a:pt x="151" y="391"/>
                  </a:lnTo>
                  <a:lnTo>
                    <a:pt x="151" y="391"/>
                  </a:lnTo>
                  <a:lnTo>
                    <a:pt x="151" y="391"/>
                  </a:lnTo>
                  <a:close/>
                  <a:moveTo>
                    <a:pt x="155" y="391"/>
                  </a:moveTo>
                  <a:lnTo>
                    <a:pt x="155" y="394"/>
                  </a:lnTo>
                  <a:lnTo>
                    <a:pt x="155" y="391"/>
                  </a:lnTo>
                  <a:lnTo>
                    <a:pt x="155" y="391"/>
                  </a:lnTo>
                  <a:close/>
                  <a:moveTo>
                    <a:pt x="169" y="373"/>
                  </a:moveTo>
                  <a:lnTo>
                    <a:pt x="173" y="370"/>
                  </a:lnTo>
                  <a:lnTo>
                    <a:pt x="173" y="366"/>
                  </a:lnTo>
                  <a:lnTo>
                    <a:pt x="173" y="370"/>
                  </a:lnTo>
                  <a:lnTo>
                    <a:pt x="169" y="373"/>
                  </a:lnTo>
                  <a:close/>
                  <a:moveTo>
                    <a:pt x="169" y="373"/>
                  </a:moveTo>
                  <a:lnTo>
                    <a:pt x="169" y="373"/>
                  </a:lnTo>
                  <a:lnTo>
                    <a:pt x="169" y="373"/>
                  </a:lnTo>
                  <a:lnTo>
                    <a:pt x="169" y="373"/>
                  </a:lnTo>
                  <a:lnTo>
                    <a:pt x="169" y="373"/>
                  </a:lnTo>
                  <a:close/>
                  <a:moveTo>
                    <a:pt x="190" y="359"/>
                  </a:moveTo>
                  <a:lnTo>
                    <a:pt x="187" y="359"/>
                  </a:lnTo>
                  <a:lnTo>
                    <a:pt x="180" y="362"/>
                  </a:lnTo>
                  <a:lnTo>
                    <a:pt x="183" y="359"/>
                  </a:lnTo>
                  <a:lnTo>
                    <a:pt x="190" y="359"/>
                  </a:lnTo>
                  <a:close/>
                  <a:moveTo>
                    <a:pt x="204" y="384"/>
                  </a:move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close/>
                  <a:moveTo>
                    <a:pt x="208" y="380"/>
                  </a:moveTo>
                  <a:lnTo>
                    <a:pt x="208" y="380"/>
                  </a:lnTo>
                  <a:lnTo>
                    <a:pt x="204" y="380"/>
                  </a:lnTo>
                  <a:lnTo>
                    <a:pt x="208" y="380"/>
                  </a:lnTo>
                  <a:lnTo>
                    <a:pt x="208" y="377"/>
                  </a:lnTo>
                  <a:lnTo>
                    <a:pt x="211" y="373"/>
                  </a:lnTo>
                  <a:lnTo>
                    <a:pt x="208" y="377"/>
                  </a:lnTo>
                  <a:lnTo>
                    <a:pt x="208" y="380"/>
                  </a:lnTo>
                  <a:close/>
                  <a:moveTo>
                    <a:pt x="243" y="345"/>
                  </a:moveTo>
                  <a:lnTo>
                    <a:pt x="243" y="345"/>
                  </a:lnTo>
                  <a:lnTo>
                    <a:pt x="243" y="345"/>
                  </a:lnTo>
                  <a:lnTo>
                    <a:pt x="247" y="345"/>
                  </a:lnTo>
                  <a:lnTo>
                    <a:pt x="254" y="345"/>
                  </a:lnTo>
                  <a:lnTo>
                    <a:pt x="247" y="345"/>
                  </a:lnTo>
                  <a:lnTo>
                    <a:pt x="243" y="345"/>
                  </a:lnTo>
                  <a:close/>
                  <a:moveTo>
                    <a:pt x="271" y="380"/>
                  </a:move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71" y="380"/>
                  </a:lnTo>
                  <a:close/>
                  <a:moveTo>
                    <a:pt x="275" y="320"/>
                  </a:moveTo>
                  <a:lnTo>
                    <a:pt x="278" y="320"/>
                  </a:lnTo>
                  <a:lnTo>
                    <a:pt x="278" y="317"/>
                  </a:lnTo>
                  <a:lnTo>
                    <a:pt x="278" y="317"/>
                  </a:lnTo>
                  <a:lnTo>
                    <a:pt x="278" y="310"/>
                  </a:lnTo>
                  <a:lnTo>
                    <a:pt x="282" y="306"/>
                  </a:lnTo>
                  <a:lnTo>
                    <a:pt x="278" y="313"/>
                  </a:lnTo>
                  <a:lnTo>
                    <a:pt x="275" y="320"/>
                  </a:lnTo>
                  <a:close/>
                  <a:moveTo>
                    <a:pt x="289" y="264"/>
                  </a:moveTo>
                  <a:lnTo>
                    <a:pt x="289" y="264"/>
                  </a:lnTo>
                  <a:lnTo>
                    <a:pt x="289" y="264"/>
                  </a:lnTo>
                  <a:lnTo>
                    <a:pt x="278" y="264"/>
                  </a:lnTo>
                  <a:lnTo>
                    <a:pt x="289" y="264"/>
                  </a:lnTo>
                  <a:close/>
                  <a:moveTo>
                    <a:pt x="67" y="348"/>
                  </a:move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3" y="345"/>
                  </a:lnTo>
                  <a:lnTo>
                    <a:pt x="63" y="348"/>
                  </a:lnTo>
                  <a:lnTo>
                    <a:pt x="67" y="348"/>
                  </a:lnTo>
                  <a:close/>
                  <a:moveTo>
                    <a:pt x="67" y="352"/>
                  </a:moveTo>
                  <a:lnTo>
                    <a:pt x="67" y="352"/>
                  </a:lnTo>
                  <a:lnTo>
                    <a:pt x="67" y="348"/>
                  </a:lnTo>
                  <a:lnTo>
                    <a:pt x="67" y="352"/>
                  </a:lnTo>
                  <a:lnTo>
                    <a:pt x="67" y="352"/>
                  </a:lnTo>
                  <a:close/>
                  <a:moveTo>
                    <a:pt x="46" y="331"/>
                  </a:moveTo>
                  <a:lnTo>
                    <a:pt x="42" y="331"/>
                  </a:lnTo>
                  <a:lnTo>
                    <a:pt x="42" y="327"/>
                  </a:lnTo>
                  <a:lnTo>
                    <a:pt x="35" y="324"/>
                  </a:lnTo>
                  <a:lnTo>
                    <a:pt x="28" y="324"/>
                  </a:lnTo>
                  <a:lnTo>
                    <a:pt x="21" y="320"/>
                  </a:lnTo>
                  <a:lnTo>
                    <a:pt x="28" y="320"/>
                  </a:lnTo>
                  <a:lnTo>
                    <a:pt x="35" y="324"/>
                  </a:lnTo>
                  <a:lnTo>
                    <a:pt x="39" y="327"/>
                  </a:lnTo>
                  <a:lnTo>
                    <a:pt x="42" y="331"/>
                  </a:lnTo>
                  <a:lnTo>
                    <a:pt x="46" y="331"/>
                  </a:lnTo>
                  <a:close/>
                  <a:moveTo>
                    <a:pt x="49" y="391"/>
                  </a:moveTo>
                  <a:lnTo>
                    <a:pt x="46" y="391"/>
                  </a:lnTo>
                  <a:lnTo>
                    <a:pt x="49" y="391"/>
                  </a:lnTo>
                  <a:lnTo>
                    <a:pt x="53" y="391"/>
                  </a:lnTo>
                  <a:lnTo>
                    <a:pt x="53" y="387"/>
                  </a:lnTo>
                  <a:lnTo>
                    <a:pt x="56" y="384"/>
                  </a:lnTo>
                  <a:lnTo>
                    <a:pt x="53" y="387"/>
                  </a:lnTo>
                  <a:lnTo>
                    <a:pt x="49" y="391"/>
                  </a:lnTo>
                  <a:lnTo>
                    <a:pt x="49" y="391"/>
                  </a:lnTo>
                  <a:close/>
                  <a:moveTo>
                    <a:pt x="56" y="384"/>
                  </a:moveTo>
                  <a:lnTo>
                    <a:pt x="56" y="377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6" y="377"/>
                  </a:lnTo>
                  <a:lnTo>
                    <a:pt x="56" y="380"/>
                  </a:lnTo>
                  <a:lnTo>
                    <a:pt x="56" y="384"/>
                  </a:lnTo>
                  <a:lnTo>
                    <a:pt x="56" y="384"/>
                  </a:lnTo>
                  <a:close/>
                  <a:moveTo>
                    <a:pt x="113" y="433"/>
                  </a:moveTo>
                  <a:lnTo>
                    <a:pt x="102" y="433"/>
                  </a:lnTo>
                  <a:lnTo>
                    <a:pt x="99" y="436"/>
                  </a:lnTo>
                  <a:lnTo>
                    <a:pt x="99" y="444"/>
                  </a:lnTo>
                  <a:lnTo>
                    <a:pt x="99" y="444"/>
                  </a:lnTo>
                  <a:lnTo>
                    <a:pt x="99" y="444"/>
                  </a:lnTo>
                  <a:lnTo>
                    <a:pt x="99" y="436"/>
                  </a:lnTo>
                  <a:lnTo>
                    <a:pt x="102" y="429"/>
                  </a:lnTo>
                  <a:lnTo>
                    <a:pt x="102" y="419"/>
                  </a:lnTo>
                  <a:lnTo>
                    <a:pt x="102" y="426"/>
                  </a:lnTo>
                  <a:lnTo>
                    <a:pt x="102" y="429"/>
                  </a:lnTo>
                  <a:lnTo>
                    <a:pt x="102" y="433"/>
                  </a:lnTo>
                  <a:lnTo>
                    <a:pt x="109" y="433"/>
                  </a:lnTo>
                  <a:lnTo>
                    <a:pt x="113" y="433"/>
                  </a:lnTo>
                  <a:lnTo>
                    <a:pt x="113" y="433"/>
                  </a:lnTo>
                  <a:lnTo>
                    <a:pt x="113" y="433"/>
                  </a:lnTo>
                  <a:lnTo>
                    <a:pt x="116" y="433"/>
                  </a:lnTo>
                  <a:lnTo>
                    <a:pt x="120" y="436"/>
                  </a:lnTo>
                  <a:lnTo>
                    <a:pt x="116" y="433"/>
                  </a:lnTo>
                  <a:lnTo>
                    <a:pt x="113" y="433"/>
                  </a:lnTo>
                  <a:lnTo>
                    <a:pt x="113" y="433"/>
                  </a:lnTo>
                  <a:close/>
                  <a:moveTo>
                    <a:pt x="151" y="454"/>
                  </a:moveTo>
                  <a:lnTo>
                    <a:pt x="151" y="454"/>
                  </a:lnTo>
                  <a:lnTo>
                    <a:pt x="151" y="454"/>
                  </a:lnTo>
                  <a:lnTo>
                    <a:pt x="151" y="454"/>
                  </a:lnTo>
                  <a:lnTo>
                    <a:pt x="151" y="454"/>
                  </a:lnTo>
                  <a:close/>
                  <a:moveTo>
                    <a:pt x="155" y="454"/>
                  </a:moveTo>
                  <a:lnTo>
                    <a:pt x="155" y="454"/>
                  </a:lnTo>
                  <a:lnTo>
                    <a:pt x="155" y="458"/>
                  </a:lnTo>
                  <a:lnTo>
                    <a:pt x="155" y="454"/>
                  </a:lnTo>
                  <a:lnTo>
                    <a:pt x="155" y="454"/>
                  </a:lnTo>
                  <a:close/>
                  <a:moveTo>
                    <a:pt x="159" y="458"/>
                  </a:moveTo>
                  <a:lnTo>
                    <a:pt x="162" y="458"/>
                  </a:lnTo>
                  <a:lnTo>
                    <a:pt x="162" y="458"/>
                  </a:lnTo>
                  <a:lnTo>
                    <a:pt x="159" y="458"/>
                  </a:lnTo>
                  <a:lnTo>
                    <a:pt x="159" y="458"/>
                  </a:lnTo>
                  <a:close/>
                  <a:moveTo>
                    <a:pt x="173" y="468"/>
                  </a:moveTo>
                  <a:lnTo>
                    <a:pt x="173" y="468"/>
                  </a:lnTo>
                  <a:lnTo>
                    <a:pt x="173" y="468"/>
                  </a:lnTo>
                  <a:lnTo>
                    <a:pt x="173" y="468"/>
                  </a:lnTo>
                  <a:lnTo>
                    <a:pt x="173" y="468"/>
                  </a:lnTo>
                  <a:close/>
                  <a:moveTo>
                    <a:pt x="176" y="391"/>
                  </a:moveTo>
                  <a:lnTo>
                    <a:pt x="176" y="391"/>
                  </a:lnTo>
                  <a:lnTo>
                    <a:pt x="173" y="391"/>
                  </a:lnTo>
                  <a:lnTo>
                    <a:pt x="176" y="391"/>
                  </a:lnTo>
                  <a:lnTo>
                    <a:pt x="180" y="391"/>
                  </a:lnTo>
                  <a:lnTo>
                    <a:pt x="180" y="391"/>
                  </a:lnTo>
                  <a:lnTo>
                    <a:pt x="183" y="391"/>
                  </a:lnTo>
                  <a:lnTo>
                    <a:pt x="190" y="391"/>
                  </a:lnTo>
                  <a:lnTo>
                    <a:pt x="187" y="391"/>
                  </a:lnTo>
                  <a:lnTo>
                    <a:pt x="183" y="391"/>
                  </a:lnTo>
                  <a:lnTo>
                    <a:pt x="176" y="391"/>
                  </a:lnTo>
                  <a:close/>
                  <a:moveTo>
                    <a:pt x="208" y="433"/>
                  </a:moveTo>
                  <a:lnTo>
                    <a:pt x="208" y="436"/>
                  </a:lnTo>
                  <a:lnTo>
                    <a:pt x="208" y="444"/>
                  </a:lnTo>
                  <a:lnTo>
                    <a:pt x="204" y="454"/>
                  </a:lnTo>
                  <a:lnTo>
                    <a:pt x="204" y="461"/>
                  </a:lnTo>
                  <a:lnTo>
                    <a:pt x="204" y="454"/>
                  </a:lnTo>
                  <a:lnTo>
                    <a:pt x="204" y="447"/>
                  </a:lnTo>
                  <a:lnTo>
                    <a:pt x="208" y="440"/>
                  </a:lnTo>
                  <a:lnTo>
                    <a:pt x="208" y="433"/>
                  </a:lnTo>
                  <a:close/>
                  <a:moveTo>
                    <a:pt x="208" y="433"/>
                  </a:moveTo>
                  <a:lnTo>
                    <a:pt x="208" y="433"/>
                  </a:lnTo>
                  <a:lnTo>
                    <a:pt x="208" y="433"/>
                  </a:lnTo>
                  <a:lnTo>
                    <a:pt x="208" y="433"/>
                  </a:lnTo>
                  <a:lnTo>
                    <a:pt x="208" y="433"/>
                  </a:lnTo>
                  <a:close/>
                  <a:moveTo>
                    <a:pt x="250" y="458"/>
                  </a:moveTo>
                  <a:lnTo>
                    <a:pt x="250" y="447"/>
                  </a:lnTo>
                  <a:lnTo>
                    <a:pt x="250" y="436"/>
                  </a:lnTo>
                  <a:lnTo>
                    <a:pt x="250" y="426"/>
                  </a:lnTo>
                  <a:lnTo>
                    <a:pt x="250" y="419"/>
                  </a:lnTo>
                  <a:lnTo>
                    <a:pt x="250" y="412"/>
                  </a:lnTo>
                  <a:lnTo>
                    <a:pt x="250" y="408"/>
                  </a:lnTo>
                  <a:lnTo>
                    <a:pt x="250" y="405"/>
                  </a:lnTo>
                  <a:lnTo>
                    <a:pt x="250" y="398"/>
                  </a:lnTo>
                  <a:lnTo>
                    <a:pt x="250" y="401"/>
                  </a:lnTo>
                  <a:lnTo>
                    <a:pt x="250" y="405"/>
                  </a:lnTo>
                  <a:lnTo>
                    <a:pt x="250" y="412"/>
                  </a:lnTo>
                  <a:lnTo>
                    <a:pt x="250" y="422"/>
                  </a:lnTo>
                  <a:lnTo>
                    <a:pt x="250" y="433"/>
                  </a:lnTo>
                  <a:lnTo>
                    <a:pt x="250" y="447"/>
                  </a:lnTo>
                  <a:lnTo>
                    <a:pt x="250" y="458"/>
                  </a:lnTo>
                  <a:close/>
                  <a:moveTo>
                    <a:pt x="264" y="377"/>
                  </a:move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close/>
                  <a:moveTo>
                    <a:pt x="314" y="373"/>
                  </a:moveTo>
                  <a:lnTo>
                    <a:pt x="314" y="370"/>
                  </a:lnTo>
                  <a:lnTo>
                    <a:pt x="314" y="370"/>
                  </a:lnTo>
                  <a:lnTo>
                    <a:pt x="314" y="370"/>
                  </a:lnTo>
                  <a:lnTo>
                    <a:pt x="317" y="373"/>
                  </a:lnTo>
                  <a:lnTo>
                    <a:pt x="317" y="373"/>
                  </a:lnTo>
                  <a:lnTo>
                    <a:pt x="321" y="373"/>
                  </a:lnTo>
                  <a:lnTo>
                    <a:pt x="328" y="377"/>
                  </a:lnTo>
                  <a:lnTo>
                    <a:pt x="335" y="377"/>
                  </a:lnTo>
                  <a:lnTo>
                    <a:pt x="338" y="380"/>
                  </a:lnTo>
                  <a:lnTo>
                    <a:pt x="338" y="380"/>
                  </a:lnTo>
                  <a:lnTo>
                    <a:pt x="338" y="380"/>
                  </a:lnTo>
                  <a:lnTo>
                    <a:pt x="335" y="377"/>
                  </a:lnTo>
                  <a:lnTo>
                    <a:pt x="328" y="373"/>
                  </a:lnTo>
                  <a:lnTo>
                    <a:pt x="321" y="373"/>
                  </a:lnTo>
                  <a:lnTo>
                    <a:pt x="317" y="373"/>
                  </a:lnTo>
                  <a:lnTo>
                    <a:pt x="314" y="373"/>
                  </a:lnTo>
                  <a:close/>
                  <a:moveTo>
                    <a:pt x="356" y="373"/>
                  </a:moveTo>
                  <a:lnTo>
                    <a:pt x="359" y="373"/>
                  </a:lnTo>
                  <a:lnTo>
                    <a:pt x="363" y="373"/>
                  </a:lnTo>
                  <a:lnTo>
                    <a:pt x="359" y="373"/>
                  </a:lnTo>
                  <a:lnTo>
                    <a:pt x="359" y="373"/>
                  </a:lnTo>
                  <a:lnTo>
                    <a:pt x="359" y="373"/>
                  </a:lnTo>
                  <a:lnTo>
                    <a:pt x="356" y="373"/>
                  </a:lnTo>
                  <a:close/>
                  <a:moveTo>
                    <a:pt x="384" y="599"/>
                  </a:move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close/>
                  <a:moveTo>
                    <a:pt x="388" y="595"/>
                  </a:move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close/>
                  <a:moveTo>
                    <a:pt x="419" y="588"/>
                  </a:moveTo>
                  <a:lnTo>
                    <a:pt x="412" y="588"/>
                  </a:lnTo>
                  <a:lnTo>
                    <a:pt x="405" y="588"/>
                  </a:lnTo>
                  <a:lnTo>
                    <a:pt x="405" y="591"/>
                  </a:lnTo>
                  <a:lnTo>
                    <a:pt x="405" y="588"/>
                  </a:lnTo>
                  <a:lnTo>
                    <a:pt x="412" y="588"/>
                  </a:lnTo>
                  <a:lnTo>
                    <a:pt x="419" y="588"/>
                  </a:lnTo>
                  <a:close/>
                  <a:moveTo>
                    <a:pt x="423" y="803"/>
                  </a:moveTo>
                  <a:lnTo>
                    <a:pt x="423" y="803"/>
                  </a:lnTo>
                  <a:lnTo>
                    <a:pt x="419" y="803"/>
                  </a:lnTo>
                  <a:lnTo>
                    <a:pt x="412" y="799"/>
                  </a:lnTo>
                  <a:lnTo>
                    <a:pt x="409" y="796"/>
                  </a:lnTo>
                  <a:lnTo>
                    <a:pt x="409" y="796"/>
                  </a:lnTo>
                  <a:lnTo>
                    <a:pt x="405" y="792"/>
                  </a:lnTo>
                  <a:lnTo>
                    <a:pt x="398" y="792"/>
                  </a:lnTo>
                  <a:lnTo>
                    <a:pt x="405" y="792"/>
                  </a:lnTo>
                  <a:lnTo>
                    <a:pt x="409" y="796"/>
                  </a:lnTo>
                  <a:lnTo>
                    <a:pt x="412" y="796"/>
                  </a:lnTo>
                  <a:lnTo>
                    <a:pt x="416" y="799"/>
                  </a:lnTo>
                  <a:lnTo>
                    <a:pt x="419" y="803"/>
                  </a:lnTo>
                  <a:lnTo>
                    <a:pt x="423" y="803"/>
                  </a:lnTo>
                  <a:lnTo>
                    <a:pt x="423" y="803"/>
                  </a:lnTo>
                  <a:lnTo>
                    <a:pt x="423" y="803"/>
                  </a:lnTo>
                  <a:close/>
                  <a:moveTo>
                    <a:pt x="462" y="965"/>
                  </a:moveTo>
                  <a:lnTo>
                    <a:pt x="465" y="961"/>
                  </a:lnTo>
                  <a:lnTo>
                    <a:pt x="465" y="961"/>
                  </a:lnTo>
                  <a:lnTo>
                    <a:pt x="469" y="958"/>
                  </a:lnTo>
                  <a:lnTo>
                    <a:pt x="465" y="961"/>
                  </a:lnTo>
                  <a:lnTo>
                    <a:pt x="462" y="965"/>
                  </a:lnTo>
                  <a:close/>
                  <a:moveTo>
                    <a:pt x="585" y="930"/>
                  </a:moveTo>
                  <a:lnTo>
                    <a:pt x="588" y="926"/>
                  </a:lnTo>
                  <a:lnTo>
                    <a:pt x="588" y="923"/>
                  </a:lnTo>
                  <a:lnTo>
                    <a:pt x="592" y="916"/>
                  </a:lnTo>
                  <a:lnTo>
                    <a:pt x="595" y="909"/>
                  </a:lnTo>
                  <a:lnTo>
                    <a:pt x="592" y="916"/>
                  </a:lnTo>
                  <a:lnTo>
                    <a:pt x="588" y="923"/>
                  </a:lnTo>
                  <a:lnTo>
                    <a:pt x="588" y="926"/>
                  </a:lnTo>
                  <a:lnTo>
                    <a:pt x="588" y="930"/>
                  </a:lnTo>
                  <a:lnTo>
                    <a:pt x="588" y="930"/>
                  </a:lnTo>
                  <a:lnTo>
                    <a:pt x="585" y="930"/>
                  </a:lnTo>
                  <a:close/>
                  <a:moveTo>
                    <a:pt x="694" y="845"/>
                  </a:moveTo>
                  <a:lnTo>
                    <a:pt x="687" y="859"/>
                  </a:lnTo>
                  <a:lnTo>
                    <a:pt x="673" y="870"/>
                  </a:lnTo>
                  <a:lnTo>
                    <a:pt x="669" y="877"/>
                  </a:lnTo>
                  <a:lnTo>
                    <a:pt x="666" y="880"/>
                  </a:lnTo>
                  <a:lnTo>
                    <a:pt x="666" y="880"/>
                  </a:lnTo>
                  <a:lnTo>
                    <a:pt x="666" y="877"/>
                  </a:lnTo>
                  <a:lnTo>
                    <a:pt x="673" y="870"/>
                  </a:lnTo>
                  <a:lnTo>
                    <a:pt x="687" y="859"/>
                  </a:lnTo>
                  <a:lnTo>
                    <a:pt x="694" y="845"/>
                  </a:lnTo>
                  <a:lnTo>
                    <a:pt x="698" y="828"/>
                  </a:lnTo>
                  <a:lnTo>
                    <a:pt x="694" y="813"/>
                  </a:lnTo>
                  <a:lnTo>
                    <a:pt x="694" y="813"/>
                  </a:lnTo>
                  <a:lnTo>
                    <a:pt x="698" y="828"/>
                  </a:lnTo>
                  <a:lnTo>
                    <a:pt x="694" y="845"/>
                  </a:lnTo>
                  <a:close/>
                  <a:moveTo>
                    <a:pt x="673" y="778"/>
                  </a:moveTo>
                  <a:lnTo>
                    <a:pt x="673" y="778"/>
                  </a:lnTo>
                  <a:lnTo>
                    <a:pt x="712" y="771"/>
                  </a:lnTo>
                  <a:lnTo>
                    <a:pt x="673" y="778"/>
                  </a:lnTo>
                  <a:close/>
                  <a:moveTo>
                    <a:pt x="733" y="595"/>
                  </a:moveTo>
                  <a:lnTo>
                    <a:pt x="747" y="606"/>
                  </a:lnTo>
                  <a:lnTo>
                    <a:pt x="747" y="606"/>
                  </a:lnTo>
                  <a:lnTo>
                    <a:pt x="747" y="606"/>
                  </a:lnTo>
                  <a:lnTo>
                    <a:pt x="733" y="595"/>
                  </a:lnTo>
                  <a:close/>
                  <a:moveTo>
                    <a:pt x="810" y="503"/>
                  </a:moveTo>
                  <a:lnTo>
                    <a:pt x="824" y="503"/>
                  </a:lnTo>
                  <a:lnTo>
                    <a:pt x="824" y="503"/>
                  </a:lnTo>
                  <a:lnTo>
                    <a:pt x="810" y="50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47" name="Rectangle 380"/>
            <p:cNvSpPr>
              <a:spLocks noChangeArrowheads="1"/>
            </p:cNvSpPr>
            <p:nvPr userDrawn="1"/>
          </p:nvSpPr>
          <p:spPr bwMode="gray">
            <a:xfrm>
              <a:off x="1696" y="2273"/>
              <a:ext cx="6" cy="1"/>
            </a:xfrm>
            <a:prstGeom prst="rect">
              <a:avLst/>
            </a:prstGeom>
            <a:solidFill>
              <a:srgbClr val="BAE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AECFC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</p:grpSp>
      <p:sp>
        <p:nvSpPr>
          <p:cNvPr id="185" name="Text Box 14"/>
          <p:cNvSpPr txBox="1">
            <a:spLocks noChangeArrowheads="1"/>
          </p:cNvSpPr>
          <p:nvPr/>
        </p:nvSpPr>
        <p:spPr bwMode="white">
          <a:xfrm>
            <a:off x="5367868" y="5867400"/>
            <a:ext cx="174413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>
                <a:solidFill>
                  <a:srgbClr val="FFFFFF"/>
                </a:solidFill>
                <a:latin typeface="Verdana" panose="020B0604030504040204" pitchFamily="34" charset="0"/>
              </a:rPr>
              <a:t>LOGO</a:t>
            </a:r>
          </a:p>
        </p:txBody>
      </p:sp>
      <p:sp>
        <p:nvSpPr>
          <p:cNvPr id="186" name="Freeform 381"/>
          <p:cNvSpPr>
            <a:spLocks noEditPoints="1"/>
          </p:cNvSpPr>
          <p:nvPr/>
        </p:nvSpPr>
        <p:spPr bwMode="gray">
          <a:xfrm>
            <a:off x="2832109" y="1268426"/>
            <a:ext cx="7488767" cy="3743325"/>
          </a:xfrm>
          <a:custGeom>
            <a:avLst/>
            <a:gdLst>
              <a:gd name="T0" fmla="*/ 2147483647 w 3482"/>
              <a:gd name="T1" fmla="*/ 2147483647 h 2308"/>
              <a:gd name="T2" fmla="*/ 2147483647 w 3482"/>
              <a:gd name="T3" fmla="*/ 2147483647 h 2308"/>
              <a:gd name="T4" fmla="*/ 2147483647 w 3482"/>
              <a:gd name="T5" fmla="*/ 2147483647 h 2308"/>
              <a:gd name="T6" fmla="*/ 2147483647 w 3482"/>
              <a:gd name="T7" fmla="*/ 2147483647 h 2308"/>
              <a:gd name="T8" fmla="*/ 2147483647 w 3482"/>
              <a:gd name="T9" fmla="*/ 2147483647 h 2308"/>
              <a:gd name="T10" fmla="*/ 2147483647 w 3482"/>
              <a:gd name="T11" fmla="*/ 2147483647 h 2308"/>
              <a:gd name="T12" fmla="*/ 2147483647 w 3482"/>
              <a:gd name="T13" fmla="*/ 2147483647 h 2308"/>
              <a:gd name="T14" fmla="*/ 2147483647 w 3482"/>
              <a:gd name="T15" fmla="*/ 2147483647 h 2308"/>
              <a:gd name="T16" fmla="*/ 2147483647 w 3482"/>
              <a:gd name="T17" fmla="*/ 2147483647 h 2308"/>
              <a:gd name="T18" fmla="*/ 2147483647 w 3482"/>
              <a:gd name="T19" fmla="*/ 2147483647 h 2308"/>
              <a:gd name="T20" fmla="*/ 2147483647 w 3482"/>
              <a:gd name="T21" fmla="*/ 2147483647 h 2308"/>
              <a:gd name="T22" fmla="*/ 2147483647 w 3482"/>
              <a:gd name="T23" fmla="*/ 2147483647 h 2308"/>
              <a:gd name="T24" fmla="*/ 2147483647 w 3482"/>
              <a:gd name="T25" fmla="*/ 2147483647 h 2308"/>
              <a:gd name="T26" fmla="*/ 2147483647 w 3482"/>
              <a:gd name="T27" fmla="*/ 2147483647 h 2308"/>
              <a:gd name="T28" fmla="*/ 2147483647 w 3482"/>
              <a:gd name="T29" fmla="*/ 2147483647 h 2308"/>
              <a:gd name="T30" fmla="*/ 2147483647 w 3482"/>
              <a:gd name="T31" fmla="*/ 2147483647 h 2308"/>
              <a:gd name="T32" fmla="*/ 2147483647 w 3482"/>
              <a:gd name="T33" fmla="*/ 2147483647 h 2308"/>
              <a:gd name="T34" fmla="*/ 2147483647 w 3482"/>
              <a:gd name="T35" fmla="*/ 2147483647 h 2308"/>
              <a:gd name="T36" fmla="*/ 2147483647 w 3482"/>
              <a:gd name="T37" fmla="*/ 2147483647 h 2308"/>
              <a:gd name="T38" fmla="*/ 2147483647 w 3482"/>
              <a:gd name="T39" fmla="*/ 2147483647 h 2308"/>
              <a:gd name="T40" fmla="*/ 2147483647 w 3482"/>
              <a:gd name="T41" fmla="*/ 2147483647 h 2308"/>
              <a:gd name="T42" fmla="*/ 2147483647 w 3482"/>
              <a:gd name="T43" fmla="*/ 2147483647 h 2308"/>
              <a:gd name="T44" fmla="*/ 2147483647 w 3482"/>
              <a:gd name="T45" fmla="*/ 2147483647 h 2308"/>
              <a:gd name="T46" fmla="*/ 2147483647 w 3482"/>
              <a:gd name="T47" fmla="*/ 2147483647 h 2308"/>
              <a:gd name="T48" fmla="*/ 2147483647 w 3482"/>
              <a:gd name="T49" fmla="*/ 2147483647 h 2308"/>
              <a:gd name="T50" fmla="*/ 2147483647 w 3482"/>
              <a:gd name="T51" fmla="*/ 2147483647 h 2308"/>
              <a:gd name="T52" fmla="*/ 2147483647 w 3482"/>
              <a:gd name="T53" fmla="*/ 2147483647 h 2308"/>
              <a:gd name="T54" fmla="*/ 2147483647 w 3482"/>
              <a:gd name="T55" fmla="*/ 2147483647 h 2308"/>
              <a:gd name="T56" fmla="*/ 2147483647 w 3482"/>
              <a:gd name="T57" fmla="*/ 2147483647 h 2308"/>
              <a:gd name="T58" fmla="*/ 2147483647 w 3482"/>
              <a:gd name="T59" fmla="*/ 2147483647 h 2308"/>
              <a:gd name="T60" fmla="*/ 2147483647 w 3482"/>
              <a:gd name="T61" fmla="*/ 2147483647 h 2308"/>
              <a:gd name="T62" fmla="*/ 2147483647 w 3482"/>
              <a:gd name="T63" fmla="*/ 2147483647 h 2308"/>
              <a:gd name="T64" fmla="*/ 2147483647 w 3482"/>
              <a:gd name="T65" fmla="*/ 2147483647 h 2308"/>
              <a:gd name="T66" fmla="*/ 2147483647 w 3482"/>
              <a:gd name="T67" fmla="*/ 2147483647 h 2308"/>
              <a:gd name="T68" fmla="*/ 2147483647 w 3482"/>
              <a:gd name="T69" fmla="*/ 2147483647 h 2308"/>
              <a:gd name="T70" fmla="*/ 2147483647 w 3482"/>
              <a:gd name="T71" fmla="*/ 2147483647 h 2308"/>
              <a:gd name="T72" fmla="*/ 2147483647 w 3482"/>
              <a:gd name="T73" fmla="*/ 2147483647 h 2308"/>
              <a:gd name="T74" fmla="*/ 2147483647 w 3482"/>
              <a:gd name="T75" fmla="*/ 2147483647 h 2308"/>
              <a:gd name="T76" fmla="*/ 2147483647 w 3482"/>
              <a:gd name="T77" fmla="*/ 2147483647 h 2308"/>
              <a:gd name="T78" fmla="*/ 2147483647 w 3482"/>
              <a:gd name="T79" fmla="*/ 2147483647 h 2308"/>
              <a:gd name="T80" fmla="*/ 2147483647 w 3482"/>
              <a:gd name="T81" fmla="*/ 2147483647 h 2308"/>
              <a:gd name="T82" fmla="*/ 2147483647 w 3482"/>
              <a:gd name="T83" fmla="*/ 2147483647 h 2308"/>
              <a:gd name="T84" fmla="*/ 2147483647 w 3482"/>
              <a:gd name="T85" fmla="*/ 2147483647 h 2308"/>
              <a:gd name="T86" fmla="*/ 2147483647 w 3482"/>
              <a:gd name="T87" fmla="*/ 2147483647 h 2308"/>
              <a:gd name="T88" fmla="*/ 2147483647 w 3482"/>
              <a:gd name="T89" fmla="*/ 2147483647 h 2308"/>
              <a:gd name="T90" fmla="*/ 2147483647 w 3482"/>
              <a:gd name="T91" fmla="*/ 2147483647 h 2308"/>
              <a:gd name="T92" fmla="*/ 2147483647 w 3482"/>
              <a:gd name="T93" fmla="*/ 2147483647 h 2308"/>
              <a:gd name="T94" fmla="*/ 2147483647 w 3482"/>
              <a:gd name="T95" fmla="*/ 2147483647 h 2308"/>
              <a:gd name="T96" fmla="*/ 2147483647 w 3482"/>
              <a:gd name="T97" fmla="*/ 2147483647 h 2308"/>
              <a:gd name="T98" fmla="*/ 2147483647 w 3482"/>
              <a:gd name="T99" fmla="*/ 2147483647 h 2308"/>
              <a:gd name="T100" fmla="*/ 2147483647 w 3482"/>
              <a:gd name="T101" fmla="*/ 2147483647 h 2308"/>
              <a:gd name="T102" fmla="*/ 2147483647 w 3482"/>
              <a:gd name="T103" fmla="*/ 2147483647 h 2308"/>
              <a:gd name="T104" fmla="*/ 2147483647 w 3482"/>
              <a:gd name="T105" fmla="*/ 2147483647 h 2308"/>
              <a:gd name="T106" fmla="*/ 2147483647 w 3482"/>
              <a:gd name="T107" fmla="*/ 2147483647 h 2308"/>
              <a:gd name="T108" fmla="*/ 2147483647 w 3482"/>
              <a:gd name="T109" fmla="*/ 2147483647 h 2308"/>
              <a:gd name="T110" fmla="*/ 2147483647 w 3482"/>
              <a:gd name="T111" fmla="*/ 2147483647 h 2308"/>
              <a:gd name="T112" fmla="*/ 2147483647 w 3482"/>
              <a:gd name="T113" fmla="*/ 2147483647 h 2308"/>
              <a:gd name="T114" fmla="*/ 2147483647 w 3482"/>
              <a:gd name="T115" fmla="*/ 2147483647 h 2308"/>
              <a:gd name="T116" fmla="*/ 2147483647 w 3482"/>
              <a:gd name="T117" fmla="*/ 2147483647 h 2308"/>
              <a:gd name="T118" fmla="*/ 2147483647 w 3482"/>
              <a:gd name="T119" fmla="*/ 2147483647 h 2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3482" h="2308">
                <a:moveTo>
                  <a:pt x="3278" y="1750"/>
                </a:moveTo>
                <a:lnTo>
                  <a:pt x="3482" y="1144"/>
                </a:lnTo>
                <a:lnTo>
                  <a:pt x="3414" y="1126"/>
                </a:lnTo>
                <a:lnTo>
                  <a:pt x="2642" y="1152"/>
                </a:lnTo>
                <a:lnTo>
                  <a:pt x="2640" y="1150"/>
                </a:lnTo>
                <a:lnTo>
                  <a:pt x="2638" y="1148"/>
                </a:lnTo>
                <a:lnTo>
                  <a:pt x="2630" y="1144"/>
                </a:lnTo>
                <a:lnTo>
                  <a:pt x="2622" y="1142"/>
                </a:lnTo>
                <a:lnTo>
                  <a:pt x="2618" y="1136"/>
                </a:lnTo>
                <a:lnTo>
                  <a:pt x="2612" y="1132"/>
                </a:lnTo>
                <a:lnTo>
                  <a:pt x="2606" y="1128"/>
                </a:lnTo>
                <a:lnTo>
                  <a:pt x="2598" y="1124"/>
                </a:lnTo>
                <a:lnTo>
                  <a:pt x="2592" y="1122"/>
                </a:lnTo>
                <a:lnTo>
                  <a:pt x="2608" y="1100"/>
                </a:lnTo>
                <a:lnTo>
                  <a:pt x="2620" y="1076"/>
                </a:lnTo>
                <a:lnTo>
                  <a:pt x="2622" y="1050"/>
                </a:lnTo>
                <a:lnTo>
                  <a:pt x="2620" y="1040"/>
                </a:lnTo>
                <a:lnTo>
                  <a:pt x="2618" y="1032"/>
                </a:lnTo>
                <a:lnTo>
                  <a:pt x="2604" y="998"/>
                </a:lnTo>
                <a:lnTo>
                  <a:pt x="2586" y="970"/>
                </a:lnTo>
                <a:lnTo>
                  <a:pt x="2566" y="950"/>
                </a:lnTo>
                <a:lnTo>
                  <a:pt x="2546" y="934"/>
                </a:lnTo>
                <a:lnTo>
                  <a:pt x="2526" y="924"/>
                </a:lnTo>
                <a:lnTo>
                  <a:pt x="2508" y="918"/>
                </a:lnTo>
                <a:lnTo>
                  <a:pt x="2494" y="916"/>
                </a:lnTo>
                <a:lnTo>
                  <a:pt x="2484" y="914"/>
                </a:lnTo>
                <a:lnTo>
                  <a:pt x="2480" y="914"/>
                </a:lnTo>
                <a:lnTo>
                  <a:pt x="2428" y="798"/>
                </a:lnTo>
                <a:lnTo>
                  <a:pt x="2424" y="778"/>
                </a:lnTo>
                <a:lnTo>
                  <a:pt x="2416" y="768"/>
                </a:lnTo>
                <a:lnTo>
                  <a:pt x="2408" y="762"/>
                </a:lnTo>
                <a:lnTo>
                  <a:pt x="2400" y="760"/>
                </a:lnTo>
                <a:lnTo>
                  <a:pt x="2398" y="760"/>
                </a:lnTo>
                <a:lnTo>
                  <a:pt x="2396" y="754"/>
                </a:lnTo>
                <a:lnTo>
                  <a:pt x="2390" y="742"/>
                </a:lnTo>
                <a:lnTo>
                  <a:pt x="2382" y="724"/>
                </a:lnTo>
                <a:lnTo>
                  <a:pt x="2368" y="698"/>
                </a:lnTo>
                <a:lnTo>
                  <a:pt x="2352" y="670"/>
                </a:lnTo>
                <a:lnTo>
                  <a:pt x="2338" y="638"/>
                </a:lnTo>
                <a:lnTo>
                  <a:pt x="2328" y="610"/>
                </a:lnTo>
                <a:lnTo>
                  <a:pt x="2320" y="580"/>
                </a:lnTo>
                <a:lnTo>
                  <a:pt x="2308" y="550"/>
                </a:lnTo>
                <a:lnTo>
                  <a:pt x="2290" y="518"/>
                </a:lnTo>
                <a:lnTo>
                  <a:pt x="2272" y="500"/>
                </a:lnTo>
                <a:lnTo>
                  <a:pt x="2256" y="490"/>
                </a:lnTo>
                <a:lnTo>
                  <a:pt x="2238" y="488"/>
                </a:lnTo>
                <a:lnTo>
                  <a:pt x="2222" y="492"/>
                </a:lnTo>
                <a:lnTo>
                  <a:pt x="2208" y="496"/>
                </a:lnTo>
                <a:lnTo>
                  <a:pt x="2200" y="502"/>
                </a:lnTo>
                <a:lnTo>
                  <a:pt x="2196" y="504"/>
                </a:lnTo>
                <a:lnTo>
                  <a:pt x="2134" y="480"/>
                </a:lnTo>
                <a:lnTo>
                  <a:pt x="2072" y="466"/>
                </a:lnTo>
                <a:lnTo>
                  <a:pt x="2014" y="458"/>
                </a:lnTo>
                <a:lnTo>
                  <a:pt x="1998" y="456"/>
                </a:lnTo>
                <a:lnTo>
                  <a:pt x="1982" y="454"/>
                </a:lnTo>
                <a:lnTo>
                  <a:pt x="1980" y="454"/>
                </a:lnTo>
                <a:lnTo>
                  <a:pt x="1982" y="432"/>
                </a:lnTo>
                <a:lnTo>
                  <a:pt x="1980" y="410"/>
                </a:lnTo>
                <a:lnTo>
                  <a:pt x="1984" y="426"/>
                </a:lnTo>
                <a:lnTo>
                  <a:pt x="1984" y="440"/>
                </a:lnTo>
                <a:lnTo>
                  <a:pt x="1982" y="452"/>
                </a:lnTo>
                <a:lnTo>
                  <a:pt x="1996" y="410"/>
                </a:lnTo>
                <a:lnTo>
                  <a:pt x="2006" y="366"/>
                </a:lnTo>
                <a:lnTo>
                  <a:pt x="2008" y="320"/>
                </a:lnTo>
                <a:lnTo>
                  <a:pt x="2002" y="284"/>
                </a:lnTo>
                <a:lnTo>
                  <a:pt x="1992" y="250"/>
                </a:lnTo>
                <a:lnTo>
                  <a:pt x="1978" y="216"/>
                </a:lnTo>
                <a:lnTo>
                  <a:pt x="1970" y="190"/>
                </a:lnTo>
                <a:lnTo>
                  <a:pt x="1962" y="170"/>
                </a:lnTo>
                <a:lnTo>
                  <a:pt x="1952" y="152"/>
                </a:lnTo>
                <a:lnTo>
                  <a:pt x="1940" y="136"/>
                </a:lnTo>
                <a:lnTo>
                  <a:pt x="1918" y="116"/>
                </a:lnTo>
                <a:lnTo>
                  <a:pt x="1886" y="86"/>
                </a:lnTo>
                <a:lnTo>
                  <a:pt x="1854" y="58"/>
                </a:lnTo>
                <a:lnTo>
                  <a:pt x="1816" y="34"/>
                </a:lnTo>
                <a:lnTo>
                  <a:pt x="1780" y="18"/>
                </a:lnTo>
                <a:lnTo>
                  <a:pt x="1742" y="6"/>
                </a:lnTo>
                <a:lnTo>
                  <a:pt x="1700" y="0"/>
                </a:lnTo>
                <a:lnTo>
                  <a:pt x="1670" y="2"/>
                </a:lnTo>
                <a:lnTo>
                  <a:pt x="1640" y="4"/>
                </a:lnTo>
                <a:lnTo>
                  <a:pt x="1616" y="8"/>
                </a:lnTo>
                <a:lnTo>
                  <a:pt x="1592" y="12"/>
                </a:lnTo>
                <a:lnTo>
                  <a:pt x="1578" y="20"/>
                </a:lnTo>
                <a:lnTo>
                  <a:pt x="1564" y="30"/>
                </a:lnTo>
                <a:lnTo>
                  <a:pt x="1552" y="42"/>
                </a:lnTo>
                <a:lnTo>
                  <a:pt x="1532" y="58"/>
                </a:lnTo>
                <a:lnTo>
                  <a:pt x="1510" y="72"/>
                </a:lnTo>
                <a:lnTo>
                  <a:pt x="1502" y="78"/>
                </a:lnTo>
                <a:lnTo>
                  <a:pt x="1492" y="86"/>
                </a:lnTo>
                <a:lnTo>
                  <a:pt x="1484" y="90"/>
                </a:lnTo>
                <a:lnTo>
                  <a:pt x="1476" y="96"/>
                </a:lnTo>
                <a:lnTo>
                  <a:pt x="1468" y="104"/>
                </a:lnTo>
                <a:lnTo>
                  <a:pt x="1462" y="110"/>
                </a:lnTo>
                <a:lnTo>
                  <a:pt x="1458" y="118"/>
                </a:lnTo>
                <a:lnTo>
                  <a:pt x="1452" y="126"/>
                </a:lnTo>
                <a:lnTo>
                  <a:pt x="1448" y="134"/>
                </a:lnTo>
                <a:lnTo>
                  <a:pt x="1442" y="142"/>
                </a:lnTo>
                <a:lnTo>
                  <a:pt x="1436" y="148"/>
                </a:lnTo>
                <a:lnTo>
                  <a:pt x="1426" y="166"/>
                </a:lnTo>
                <a:lnTo>
                  <a:pt x="1418" y="182"/>
                </a:lnTo>
                <a:lnTo>
                  <a:pt x="1406" y="208"/>
                </a:lnTo>
                <a:lnTo>
                  <a:pt x="1396" y="234"/>
                </a:lnTo>
                <a:lnTo>
                  <a:pt x="1388" y="266"/>
                </a:lnTo>
                <a:lnTo>
                  <a:pt x="1388" y="296"/>
                </a:lnTo>
                <a:lnTo>
                  <a:pt x="1390" y="308"/>
                </a:lnTo>
                <a:lnTo>
                  <a:pt x="1388" y="318"/>
                </a:lnTo>
                <a:lnTo>
                  <a:pt x="1386" y="328"/>
                </a:lnTo>
                <a:lnTo>
                  <a:pt x="1386" y="346"/>
                </a:lnTo>
                <a:lnTo>
                  <a:pt x="1388" y="364"/>
                </a:lnTo>
                <a:lnTo>
                  <a:pt x="1384" y="368"/>
                </a:lnTo>
                <a:lnTo>
                  <a:pt x="1380" y="370"/>
                </a:lnTo>
                <a:lnTo>
                  <a:pt x="1378" y="376"/>
                </a:lnTo>
                <a:lnTo>
                  <a:pt x="1376" y="382"/>
                </a:lnTo>
                <a:lnTo>
                  <a:pt x="1372" y="404"/>
                </a:lnTo>
                <a:lnTo>
                  <a:pt x="1372" y="422"/>
                </a:lnTo>
                <a:lnTo>
                  <a:pt x="1372" y="436"/>
                </a:lnTo>
                <a:lnTo>
                  <a:pt x="1370" y="450"/>
                </a:lnTo>
                <a:lnTo>
                  <a:pt x="1372" y="470"/>
                </a:lnTo>
                <a:lnTo>
                  <a:pt x="1378" y="494"/>
                </a:lnTo>
                <a:lnTo>
                  <a:pt x="1386" y="516"/>
                </a:lnTo>
                <a:lnTo>
                  <a:pt x="1350" y="546"/>
                </a:lnTo>
                <a:lnTo>
                  <a:pt x="1318" y="574"/>
                </a:lnTo>
                <a:lnTo>
                  <a:pt x="1308" y="582"/>
                </a:lnTo>
                <a:lnTo>
                  <a:pt x="1294" y="596"/>
                </a:lnTo>
                <a:lnTo>
                  <a:pt x="1276" y="614"/>
                </a:lnTo>
                <a:lnTo>
                  <a:pt x="1274" y="610"/>
                </a:lnTo>
                <a:lnTo>
                  <a:pt x="1272" y="608"/>
                </a:lnTo>
                <a:lnTo>
                  <a:pt x="1272" y="606"/>
                </a:lnTo>
                <a:lnTo>
                  <a:pt x="1276" y="602"/>
                </a:lnTo>
                <a:lnTo>
                  <a:pt x="1276" y="600"/>
                </a:lnTo>
                <a:lnTo>
                  <a:pt x="1278" y="598"/>
                </a:lnTo>
                <a:lnTo>
                  <a:pt x="1280" y="596"/>
                </a:lnTo>
                <a:lnTo>
                  <a:pt x="1282" y="594"/>
                </a:lnTo>
                <a:lnTo>
                  <a:pt x="1284" y="590"/>
                </a:lnTo>
                <a:lnTo>
                  <a:pt x="1288" y="592"/>
                </a:lnTo>
                <a:lnTo>
                  <a:pt x="1292" y="594"/>
                </a:lnTo>
                <a:lnTo>
                  <a:pt x="1292" y="574"/>
                </a:lnTo>
                <a:lnTo>
                  <a:pt x="1294" y="554"/>
                </a:lnTo>
                <a:lnTo>
                  <a:pt x="1300" y="528"/>
                </a:lnTo>
                <a:lnTo>
                  <a:pt x="1302" y="528"/>
                </a:lnTo>
                <a:lnTo>
                  <a:pt x="1304" y="528"/>
                </a:lnTo>
                <a:lnTo>
                  <a:pt x="1306" y="528"/>
                </a:lnTo>
                <a:lnTo>
                  <a:pt x="1308" y="522"/>
                </a:lnTo>
                <a:lnTo>
                  <a:pt x="1308" y="518"/>
                </a:lnTo>
                <a:lnTo>
                  <a:pt x="1308" y="512"/>
                </a:lnTo>
                <a:lnTo>
                  <a:pt x="1306" y="508"/>
                </a:lnTo>
                <a:lnTo>
                  <a:pt x="1306" y="504"/>
                </a:lnTo>
                <a:lnTo>
                  <a:pt x="1304" y="504"/>
                </a:lnTo>
                <a:lnTo>
                  <a:pt x="1308" y="476"/>
                </a:lnTo>
                <a:lnTo>
                  <a:pt x="1302" y="444"/>
                </a:lnTo>
                <a:lnTo>
                  <a:pt x="1298" y="430"/>
                </a:lnTo>
                <a:lnTo>
                  <a:pt x="1296" y="418"/>
                </a:lnTo>
                <a:lnTo>
                  <a:pt x="1296" y="408"/>
                </a:lnTo>
                <a:lnTo>
                  <a:pt x="1294" y="394"/>
                </a:lnTo>
                <a:lnTo>
                  <a:pt x="1290" y="374"/>
                </a:lnTo>
                <a:lnTo>
                  <a:pt x="1286" y="348"/>
                </a:lnTo>
                <a:lnTo>
                  <a:pt x="1280" y="318"/>
                </a:lnTo>
                <a:lnTo>
                  <a:pt x="1276" y="290"/>
                </a:lnTo>
                <a:lnTo>
                  <a:pt x="1280" y="298"/>
                </a:lnTo>
                <a:lnTo>
                  <a:pt x="1284" y="304"/>
                </a:lnTo>
                <a:lnTo>
                  <a:pt x="1286" y="312"/>
                </a:lnTo>
                <a:lnTo>
                  <a:pt x="1286" y="320"/>
                </a:lnTo>
                <a:lnTo>
                  <a:pt x="1288" y="312"/>
                </a:lnTo>
                <a:lnTo>
                  <a:pt x="1288" y="304"/>
                </a:lnTo>
                <a:lnTo>
                  <a:pt x="1290" y="296"/>
                </a:lnTo>
                <a:lnTo>
                  <a:pt x="1292" y="300"/>
                </a:lnTo>
                <a:lnTo>
                  <a:pt x="1294" y="302"/>
                </a:lnTo>
                <a:lnTo>
                  <a:pt x="1296" y="306"/>
                </a:lnTo>
                <a:lnTo>
                  <a:pt x="1296" y="310"/>
                </a:lnTo>
                <a:lnTo>
                  <a:pt x="1300" y="300"/>
                </a:lnTo>
                <a:lnTo>
                  <a:pt x="1304" y="292"/>
                </a:lnTo>
                <a:lnTo>
                  <a:pt x="1310" y="294"/>
                </a:lnTo>
                <a:lnTo>
                  <a:pt x="1316" y="298"/>
                </a:lnTo>
                <a:lnTo>
                  <a:pt x="1322" y="302"/>
                </a:lnTo>
                <a:lnTo>
                  <a:pt x="1318" y="286"/>
                </a:lnTo>
                <a:lnTo>
                  <a:pt x="1314" y="268"/>
                </a:lnTo>
                <a:lnTo>
                  <a:pt x="1320" y="268"/>
                </a:lnTo>
                <a:lnTo>
                  <a:pt x="1324" y="270"/>
                </a:lnTo>
                <a:lnTo>
                  <a:pt x="1328" y="272"/>
                </a:lnTo>
                <a:lnTo>
                  <a:pt x="1330" y="278"/>
                </a:lnTo>
                <a:lnTo>
                  <a:pt x="1332" y="252"/>
                </a:lnTo>
                <a:lnTo>
                  <a:pt x="1322" y="228"/>
                </a:lnTo>
                <a:lnTo>
                  <a:pt x="1306" y="206"/>
                </a:lnTo>
                <a:lnTo>
                  <a:pt x="1286" y="188"/>
                </a:lnTo>
                <a:lnTo>
                  <a:pt x="1262" y="178"/>
                </a:lnTo>
                <a:lnTo>
                  <a:pt x="1266" y="176"/>
                </a:lnTo>
                <a:lnTo>
                  <a:pt x="1272" y="176"/>
                </a:lnTo>
                <a:lnTo>
                  <a:pt x="1278" y="178"/>
                </a:lnTo>
                <a:lnTo>
                  <a:pt x="1284" y="178"/>
                </a:lnTo>
                <a:lnTo>
                  <a:pt x="1288" y="180"/>
                </a:lnTo>
                <a:lnTo>
                  <a:pt x="1294" y="180"/>
                </a:lnTo>
                <a:lnTo>
                  <a:pt x="1282" y="172"/>
                </a:lnTo>
                <a:lnTo>
                  <a:pt x="1272" y="168"/>
                </a:lnTo>
                <a:lnTo>
                  <a:pt x="1266" y="166"/>
                </a:lnTo>
                <a:lnTo>
                  <a:pt x="1260" y="166"/>
                </a:lnTo>
                <a:lnTo>
                  <a:pt x="1256" y="166"/>
                </a:lnTo>
                <a:lnTo>
                  <a:pt x="1248" y="158"/>
                </a:lnTo>
                <a:lnTo>
                  <a:pt x="1234" y="148"/>
                </a:lnTo>
                <a:lnTo>
                  <a:pt x="1216" y="140"/>
                </a:lnTo>
                <a:lnTo>
                  <a:pt x="1196" y="134"/>
                </a:lnTo>
                <a:lnTo>
                  <a:pt x="1176" y="128"/>
                </a:lnTo>
                <a:lnTo>
                  <a:pt x="1162" y="126"/>
                </a:lnTo>
                <a:lnTo>
                  <a:pt x="1152" y="126"/>
                </a:lnTo>
                <a:lnTo>
                  <a:pt x="1154" y="124"/>
                </a:lnTo>
                <a:lnTo>
                  <a:pt x="1158" y="124"/>
                </a:lnTo>
                <a:lnTo>
                  <a:pt x="1162" y="122"/>
                </a:lnTo>
                <a:lnTo>
                  <a:pt x="1166" y="120"/>
                </a:lnTo>
                <a:lnTo>
                  <a:pt x="1170" y="120"/>
                </a:lnTo>
                <a:lnTo>
                  <a:pt x="1172" y="118"/>
                </a:lnTo>
                <a:lnTo>
                  <a:pt x="1162" y="118"/>
                </a:lnTo>
                <a:lnTo>
                  <a:pt x="1150" y="116"/>
                </a:lnTo>
                <a:lnTo>
                  <a:pt x="1134" y="116"/>
                </a:lnTo>
                <a:lnTo>
                  <a:pt x="1112" y="116"/>
                </a:lnTo>
                <a:lnTo>
                  <a:pt x="1082" y="118"/>
                </a:lnTo>
                <a:lnTo>
                  <a:pt x="1078" y="118"/>
                </a:lnTo>
                <a:lnTo>
                  <a:pt x="1072" y="116"/>
                </a:lnTo>
                <a:lnTo>
                  <a:pt x="1068" y="112"/>
                </a:lnTo>
                <a:lnTo>
                  <a:pt x="1064" y="108"/>
                </a:lnTo>
                <a:lnTo>
                  <a:pt x="1060" y="106"/>
                </a:lnTo>
                <a:lnTo>
                  <a:pt x="1052" y="102"/>
                </a:lnTo>
                <a:lnTo>
                  <a:pt x="1044" y="102"/>
                </a:lnTo>
                <a:lnTo>
                  <a:pt x="1036" y="100"/>
                </a:lnTo>
                <a:lnTo>
                  <a:pt x="1028" y="98"/>
                </a:lnTo>
                <a:lnTo>
                  <a:pt x="1038" y="96"/>
                </a:lnTo>
                <a:lnTo>
                  <a:pt x="1048" y="92"/>
                </a:lnTo>
                <a:lnTo>
                  <a:pt x="1030" y="86"/>
                </a:lnTo>
                <a:lnTo>
                  <a:pt x="1010" y="84"/>
                </a:lnTo>
                <a:lnTo>
                  <a:pt x="990" y="86"/>
                </a:lnTo>
                <a:lnTo>
                  <a:pt x="970" y="86"/>
                </a:lnTo>
                <a:lnTo>
                  <a:pt x="974" y="84"/>
                </a:lnTo>
                <a:lnTo>
                  <a:pt x="976" y="82"/>
                </a:lnTo>
                <a:lnTo>
                  <a:pt x="958" y="82"/>
                </a:lnTo>
                <a:lnTo>
                  <a:pt x="940" y="86"/>
                </a:lnTo>
                <a:lnTo>
                  <a:pt x="922" y="92"/>
                </a:lnTo>
                <a:lnTo>
                  <a:pt x="922" y="90"/>
                </a:lnTo>
                <a:lnTo>
                  <a:pt x="924" y="88"/>
                </a:lnTo>
                <a:lnTo>
                  <a:pt x="896" y="90"/>
                </a:lnTo>
                <a:lnTo>
                  <a:pt x="870" y="98"/>
                </a:lnTo>
                <a:lnTo>
                  <a:pt x="844" y="106"/>
                </a:lnTo>
                <a:lnTo>
                  <a:pt x="830" y="110"/>
                </a:lnTo>
                <a:lnTo>
                  <a:pt x="816" y="116"/>
                </a:lnTo>
                <a:lnTo>
                  <a:pt x="802" y="122"/>
                </a:lnTo>
                <a:lnTo>
                  <a:pt x="786" y="132"/>
                </a:lnTo>
                <a:lnTo>
                  <a:pt x="776" y="142"/>
                </a:lnTo>
                <a:lnTo>
                  <a:pt x="770" y="152"/>
                </a:lnTo>
                <a:lnTo>
                  <a:pt x="768" y="154"/>
                </a:lnTo>
                <a:lnTo>
                  <a:pt x="740" y="162"/>
                </a:lnTo>
                <a:lnTo>
                  <a:pt x="716" y="174"/>
                </a:lnTo>
                <a:lnTo>
                  <a:pt x="694" y="194"/>
                </a:lnTo>
                <a:lnTo>
                  <a:pt x="674" y="220"/>
                </a:lnTo>
                <a:lnTo>
                  <a:pt x="660" y="254"/>
                </a:lnTo>
                <a:lnTo>
                  <a:pt x="648" y="286"/>
                </a:lnTo>
                <a:lnTo>
                  <a:pt x="634" y="320"/>
                </a:lnTo>
                <a:lnTo>
                  <a:pt x="618" y="354"/>
                </a:lnTo>
                <a:lnTo>
                  <a:pt x="604" y="390"/>
                </a:lnTo>
                <a:lnTo>
                  <a:pt x="594" y="422"/>
                </a:lnTo>
                <a:lnTo>
                  <a:pt x="598" y="414"/>
                </a:lnTo>
                <a:lnTo>
                  <a:pt x="604" y="408"/>
                </a:lnTo>
                <a:lnTo>
                  <a:pt x="598" y="428"/>
                </a:lnTo>
                <a:lnTo>
                  <a:pt x="596" y="454"/>
                </a:lnTo>
                <a:lnTo>
                  <a:pt x="596" y="484"/>
                </a:lnTo>
                <a:lnTo>
                  <a:pt x="598" y="510"/>
                </a:lnTo>
                <a:lnTo>
                  <a:pt x="604" y="528"/>
                </a:lnTo>
                <a:lnTo>
                  <a:pt x="608" y="522"/>
                </a:lnTo>
                <a:lnTo>
                  <a:pt x="610" y="514"/>
                </a:lnTo>
                <a:lnTo>
                  <a:pt x="608" y="530"/>
                </a:lnTo>
                <a:lnTo>
                  <a:pt x="608" y="552"/>
                </a:lnTo>
                <a:lnTo>
                  <a:pt x="612" y="574"/>
                </a:lnTo>
                <a:lnTo>
                  <a:pt x="616" y="594"/>
                </a:lnTo>
                <a:lnTo>
                  <a:pt x="624" y="612"/>
                </a:lnTo>
                <a:lnTo>
                  <a:pt x="636" y="624"/>
                </a:lnTo>
                <a:lnTo>
                  <a:pt x="636" y="620"/>
                </a:lnTo>
                <a:lnTo>
                  <a:pt x="636" y="616"/>
                </a:lnTo>
                <a:lnTo>
                  <a:pt x="638" y="612"/>
                </a:lnTo>
                <a:lnTo>
                  <a:pt x="638" y="608"/>
                </a:lnTo>
                <a:lnTo>
                  <a:pt x="644" y="636"/>
                </a:lnTo>
                <a:lnTo>
                  <a:pt x="650" y="662"/>
                </a:lnTo>
                <a:lnTo>
                  <a:pt x="650" y="660"/>
                </a:lnTo>
                <a:lnTo>
                  <a:pt x="650" y="658"/>
                </a:lnTo>
                <a:lnTo>
                  <a:pt x="654" y="672"/>
                </a:lnTo>
                <a:lnTo>
                  <a:pt x="662" y="686"/>
                </a:lnTo>
                <a:lnTo>
                  <a:pt x="672" y="700"/>
                </a:lnTo>
                <a:lnTo>
                  <a:pt x="678" y="712"/>
                </a:lnTo>
                <a:lnTo>
                  <a:pt x="678" y="708"/>
                </a:lnTo>
                <a:lnTo>
                  <a:pt x="680" y="702"/>
                </a:lnTo>
                <a:lnTo>
                  <a:pt x="680" y="696"/>
                </a:lnTo>
                <a:lnTo>
                  <a:pt x="682" y="690"/>
                </a:lnTo>
                <a:lnTo>
                  <a:pt x="682" y="684"/>
                </a:lnTo>
                <a:lnTo>
                  <a:pt x="684" y="710"/>
                </a:lnTo>
                <a:lnTo>
                  <a:pt x="684" y="736"/>
                </a:lnTo>
                <a:lnTo>
                  <a:pt x="690" y="732"/>
                </a:lnTo>
                <a:lnTo>
                  <a:pt x="696" y="728"/>
                </a:lnTo>
                <a:lnTo>
                  <a:pt x="694" y="762"/>
                </a:lnTo>
                <a:lnTo>
                  <a:pt x="688" y="788"/>
                </a:lnTo>
                <a:lnTo>
                  <a:pt x="682" y="804"/>
                </a:lnTo>
                <a:lnTo>
                  <a:pt x="678" y="814"/>
                </a:lnTo>
                <a:lnTo>
                  <a:pt x="674" y="818"/>
                </a:lnTo>
                <a:lnTo>
                  <a:pt x="672" y="820"/>
                </a:lnTo>
                <a:lnTo>
                  <a:pt x="674" y="824"/>
                </a:lnTo>
                <a:lnTo>
                  <a:pt x="678" y="834"/>
                </a:lnTo>
                <a:lnTo>
                  <a:pt x="686" y="852"/>
                </a:lnTo>
                <a:lnTo>
                  <a:pt x="702" y="872"/>
                </a:lnTo>
                <a:lnTo>
                  <a:pt x="722" y="894"/>
                </a:lnTo>
                <a:lnTo>
                  <a:pt x="740" y="910"/>
                </a:lnTo>
                <a:lnTo>
                  <a:pt x="760" y="926"/>
                </a:lnTo>
                <a:lnTo>
                  <a:pt x="776" y="938"/>
                </a:lnTo>
                <a:lnTo>
                  <a:pt x="790" y="948"/>
                </a:lnTo>
                <a:lnTo>
                  <a:pt x="780" y="946"/>
                </a:lnTo>
                <a:lnTo>
                  <a:pt x="772" y="944"/>
                </a:lnTo>
                <a:lnTo>
                  <a:pt x="744" y="924"/>
                </a:lnTo>
                <a:lnTo>
                  <a:pt x="716" y="902"/>
                </a:lnTo>
                <a:lnTo>
                  <a:pt x="692" y="880"/>
                </a:lnTo>
                <a:lnTo>
                  <a:pt x="672" y="860"/>
                </a:lnTo>
                <a:lnTo>
                  <a:pt x="658" y="838"/>
                </a:lnTo>
                <a:lnTo>
                  <a:pt x="652" y="820"/>
                </a:lnTo>
                <a:lnTo>
                  <a:pt x="658" y="804"/>
                </a:lnTo>
                <a:lnTo>
                  <a:pt x="656" y="804"/>
                </a:lnTo>
                <a:lnTo>
                  <a:pt x="654" y="806"/>
                </a:lnTo>
                <a:lnTo>
                  <a:pt x="650" y="808"/>
                </a:lnTo>
                <a:lnTo>
                  <a:pt x="646" y="812"/>
                </a:lnTo>
                <a:lnTo>
                  <a:pt x="642" y="818"/>
                </a:lnTo>
                <a:lnTo>
                  <a:pt x="638" y="826"/>
                </a:lnTo>
                <a:lnTo>
                  <a:pt x="632" y="840"/>
                </a:lnTo>
                <a:lnTo>
                  <a:pt x="626" y="858"/>
                </a:lnTo>
                <a:lnTo>
                  <a:pt x="620" y="876"/>
                </a:lnTo>
                <a:lnTo>
                  <a:pt x="614" y="892"/>
                </a:lnTo>
                <a:lnTo>
                  <a:pt x="612" y="898"/>
                </a:lnTo>
                <a:lnTo>
                  <a:pt x="610" y="902"/>
                </a:lnTo>
                <a:lnTo>
                  <a:pt x="610" y="906"/>
                </a:lnTo>
                <a:lnTo>
                  <a:pt x="610" y="908"/>
                </a:lnTo>
                <a:lnTo>
                  <a:pt x="604" y="908"/>
                </a:lnTo>
                <a:lnTo>
                  <a:pt x="592" y="910"/>
                </a:lnTo>
                <a:lnTo>
                  <a:pt x="576" y="914"/>
                </a:lnTo>
                <a:lnTo>
                  <a:pt x="562" y="920"/>
                </a:lnTo>
                <a:lnTo>
                  <a:pt x="552" y="930"/>
                </a:lnTo>
                <a:lnTo>
                  <a:pt x="548" y="932"/>
                </a:lnTo>
                <a:lnTo>
                  <a:pt x="538" y="934"/>
                </a:lnTo>
                <a:lnTo>
                  <a:pt x="528" y="940"/>
                </a:lnTo>
                <a:lnTo>
                  <a:pt x="516" y="950"/>
                </a:lnTo>
                <a:lnTo>
                  <a:pt x="508" y="964"/>
                </a:lnTo>
                <a:lnTo>
                  <a:pt x="508" y="984"/>
                </a:lnTo>
                <a:lnTo>
                  <a:pt x="504" y="986"/>
                </a:lnTo>
                <a:lnTo>
                  <a:pt x="492" y="990"/>
                </a:lnTo>
                <a:lnTo>
                  <a:pt x="476" y="998"/>
                </a:lnTo>
                <a:lnTo>
                  <a:pt x="460" y="1006"/>
                </a:lnTo>
                <a:lnTo>
                  <a:pt x="446" y="1018"/>
                </a:lnTo>
                <a:lnTo>
                  <a:pt x="440" y="1024"/>
                </a:lnTo>
                <a:lnTo>
                  <a:pt x="436" y="1028"/>
                </a:lnTo>
                <a:lnTo>
                  <a:pt x="432" y="1032"/>
                </a:lnTo>
                <a:lnTo>
                  <a:pt x="430" y="1034"/>
                </a:lnTo>
                <a:lnTo>
                  <a:pt x="428" y="1036"/>
                </a:lnTo>
                <a:lnTo>
                  <a:pt x="424" y="1036"/>
                </a:lnTo>
                <a:lnTo>
                  <a:pt x="416" y="1040"/>
                </a:lnTo>
                <a:lnTo>
                  <a:pt x="404" y="1046"/>
                </a:lnTo>
                <a:lnTo>
                  <a:pt x="388" y="1060"/>
                </a:lnTo>
                <a:lnTo>
                  <a:pt x="370" y="1082"/>
                </a:lnTo>
                <a:lnTo>
                  <a:pt x="360" y="1094"/>
                </a:lnTo>
                <a:lnTo>
                  <a:pt x="350" y="1106"/>
                </a:lnTo>
                <a:lnTo>
                  <a:pt x="312" y="1108"/>
                </a:lnTo>
                <a:lnTo>
                  <a:pt x="272" y="1118"/>
                </a:lnTo>
                <a:lnTo>
                  <a:pt x="230" y="1136"/>
                </a:lnTo>
                <a:lnTo>
                  <a:pt x="192" y="1160"/>
                </a:lnTo>
                <a:lnTo>
                  <a:pt x="160" y="1188"/>
                </a:lnTo>
                <a:lnTo>
                  <a:pt x="138" y="1220"/>
                </a:lnTo>
                <a:lnTo>
                  <a:pt x="116" y="1272"/>
                </a:lnTo>
                <a:lnTo>
                  <a:pt x="98" y="1326"/>
                </a:lnTo>
                <a:lnTo>
                  <a:pt x="84" y="1384"/>
                </a:lnTo>
                <a:lnTo>
                  <a:pt x="70" y="1440"/>
                </a:lnTo>
                <a:lnTo>
                  <a:pt x="54" y="1496"/>
                </a:lnTo>
                <a:lnTo>
                  <a:pt x="38" y="1538"/>
                </a:lnTo>
                <a:lnTo>
                  <a:pt x="22" y="1584"/>
                </a:lnTo>
                <a:lnTo>
                  <a:pt x="8" y="1630"/>
                </a:lnTo>
                <a:lnTo>
                  <a:pt x="0" y="1672"/>
                </a:lnTo>
                <a:lnTo>
                  <a:pt x="2" y="1698"/>
                </a:lnTo>
                <a:lnTo>
                  <a:pt x="12" y="1728"/>
                </a:lnTo>
                <a:lnTo>
                  <a:pt x="30" y="1758"/>
                </a:lnTo>
                <a:lnTo>
                  <a:pt x="52" y="1788"/>
                </a:lnTo>
                <a:lnTo>
                  <a:pt x="74" y="1818"/>
                </a:lnTo>
                <a:lnTo>
                  <a:pt x="68" y="1934"/>
                </a:lnTo>
                <a:lnTo>
                  <a:pt x="68" y="2050"/>
                </a:lnTo>
                <a:lnTo>
                  <a:pt x="66" y="2106"/>
                </a:lnTo>
                <a:lnTo>
                  <a:pt x="66" y="2158"/>
                </a:lnTo>
                <a:lnTo>
                  <a:pt x="64" y="2204"/>
                </a:lnTo>
                <a:lnTo>
                  <a:pt x="68" y="2246"/>
                </a:lnTo>
                <a:lnTo>
                  <a:pt x="68" y="2254"/>
                </a:lnTo>
                <a:lnTo>
                  <a:pt x="68" y="2260"/>
                </a:lnTo>
                <a:lnTo>
                  <a:pt x="68" y="2268"/>
                </a:lnTo>
                <a:lnTo>
                  <a:pt x="76" y="2288"/>
                </a:lnTo>
                <a:lnTo>
                  <a:pt x="90" y="2304"/>
                </a:lnTo>
                <a:lnTo>
                  <a:pt x="3292" y="2308"/>
                </a:lnTo>
                <a:lnTo>
                  <a:pt x="3268" y="1756"/>
                </a:lnTo>
                <a:lnTo>
                  <a:pt x="3278" y="1750"/>
                </a:lnTo>
                <a:close/>
                <a:moveTo>
                  <a:pt x="1044" y="984"/>
                </a:moveTo>
                <a:lnTo>
                  <a:pt x="1048" y="978"/>
                </a:lnTo>
                <a:lnTo>
                  <a:pt x="1054" y="974"/>
                </a:lnTo>
                <a:lnTo>
                  <a:pt x="1062" y="972"/>
                </a:lnTo>
                <a:lnTo>
                  <a:pt x="1070" y="970"/>
                </a:lnTo>
                <a:lnTo>
                  <a:pt x="1092" y="974"/>
                </a:lnTo>
                <a:lnTo>
                  <a:pt x="1116" y="982"/>
                </a:lnTo>
                <a:lnTo>
                  <a:pt x="1140" y="988"/>
                </a:lnTo>
                <a:lnTo>
                  <a:pt x="1162" y="990"/>
                </a:lnTo>
                <a:lnTo>
                  <a:pt x="1162" y="1006"/>
                </a:lnTo>
                <a:lnTo>
                  <a:pt x="1162" y="1022"/>
                </a:lnTo>
                <a:lnTo>
                  <a:pt x="1128" y="1012"/>
                </a:lnTo>
                <a:lnTo>
                  <a:pt x="1096" y="1004"/>
                </a:lnTo>
                <a:lnTo>
                  <a:pt x="1064" y="1000"/>
                </a:lnTo>
                <a:lnTo>
                  <a:pt x="1058" y="1000"/>
                </a:lnTo>
                <a:lnTo>
                  <a:pt x="1050" y="998"/>
                </a:lnTo>
                <a:lnTo>
                  <a:pt x="1040" y="998"/>
                </a:lnTo>
                <a:lnTo>
                  <a:pt x="1042" y="990"/>
                </a:lnTo>
                <a:lnTo>
                  <a:pt x="1044" y="984"/>
                </a:lnTo>
                <a:close/>
                <a:moveTo>
                  <a:pt x="974" y="1130"/>
                </a:moveTo>
                <a:lnTo>
                  <a:pt x="974" y="1114"/>
                </a:lnTo>
                <a:lnTo>
                  <a:pt x="980" y="1098"/>
                </a:lnTo>
                <a:lnTo>
                  <a:pt x="988" y="1086"/>
                </a:lnTo>
                <a:lnTo>
                  <a:pt x="994" y="1074"/>
                </a:lnTo>
                <a:lnTo>
                  <a:pt x="990" y="1064"/>
                </a:lnTo>
                <a:lnTo>
                  <a:pt x="994" y="1066"/>
                </a:lnTo>
                <a:lnTo>
                  <a:pt x="1006" y="1072"/>
                </a:lnTo>
                <a:lnTo>
                  <a:pt x="1018" y="1080"/>
                </a:lnTo>
                <a:lnTo>
                  <a:pt x="1030" y="1092"/>
                </a:lnTo>
                <a:lnTo>
                  <a:pt x="1038" y="1106"/>
                </a:lnTo>
                <a:lnTo>
                  <a:pt x="1040" y="1122"/>
                </a:lnTo>
                <a:lnTo>
                  <a:pt x="1042" y="1144"/>
                </a:lnTo>
                <a:lnTo>
                  <a:pt x="1046" y="1166"/>
                </a:lnTo>
                <a:lnTo>
                  <a:pt x="1050" y="1186"/>
                </a:lnTo>
                <a:lnTo>
                  <a:pt x="1052" y="1202"/>
                </a:lnTo>
                <a:lnTo>
                  <a:pt x="1052" y="1208"/>
                </a:lnTo>
                <a:lnTo>
                  <a:pt x="1048" y="1204"/>
                </a:lnTo>
                <a:lnTo>
                  <a:pt x="1038" y="1196"/>
                </a:lnTo>
                <a:lnTo>
                  <a:pt x="1024" y="1186"/>
                </a:lnTo>
                <a:lnTo>
                  <a:pt x="1010" y="1172"/>
                </a:lnTo>
                <a:lnTo>
                  <a:pt x="994" y="1158"/>
                </a:lnTo>
                <a:lnTo>
                  <a:pt x="982" y="1144"/>
                </a:lnTo>
                <a:lnTo>
                  <a:pt x="974" y="1130"/>
                </a:lnTo>
                <a:close/>
                <a:moveTo>
                  <a:pt x="1374" y="2006"/>
                </a:moveTo>
                <a:lnTo>
                  <a:pt x="1374" y="2012"/>
                </a:lnTo>
                <a:lnTo>
                  <a:pt x="1374" y="2018"/>
                </a:lnTo>
                <a:lnTo>
                  <a:pt x="1372" y="2036"/>
                </a:lnTo>
                <a:lnTo>
                  <a:pt x="1370" y="2058"/>
                </a:lnTo>
                <a:lnTo>
                  <a:pt x="1366" y="2078"/>
                </a:lnTo>
                <a:lnTo>
                  <a:pt x="1362" y="2090"/>
                </a:lnTo>
                <a:lnTo>
                  <a:pt x="1340" y="2048"/>
                </a:lnTo>
                <a:lnTo>
                  <a:pt x="1312" y="2006"/>
                </a:lnTo>
                <a:lnTo>
                  <a:pt x="1282" y="1964"/>
                </a:lnTo>
                <a:lnTo>
                  <a:pt x="1256" y="1922"/>
                </a:lnTo>
                <a:lnTo>
                  <a:pt x="1220" y="1854"/>
                </a:lnTo>
                <a:lnTo>
                  <a:pt x="1190" y="1784"/>
                </a:lnTo>
                <a:lnTo>
                  <a:pt x="1160" y="1712"/>
                </a:lnTo>
                <a:lnTo>
                  <a:pt x="1128" y="1622"/>
                </a:lnTo>
                <a:lnTo>
                  <a:pt x="1102" y="1530"/>
                </a:lnTo>
                <a:lnTo>
                  <a:pt x="1078" y="1436"/>
                </a:lnTo>
                <a:lnTo>
                  <a:pt x="1064" y="1392"/>
                </a:lnTo>
                <a:lnTo>
                  <a:pt x="1048" y="1346"/>
                </a:lnTo>
                <a:lnTo>
                  <a:pt x="1034" y="1302"/>
                </a:lnTo>
                <a:lnTo>
                  <a:pt x="1026" y="1256"/>
                </a:lnTo>
                <a:lnTo>
                  <a:pt x="1030" y="1210"/>
                </a:lnTo>
                <a:lnTo>
                  <a:pt x="1032" y="1214"/>
                </a:lnTo>
                <a:lnTo>
                  <a:pt x="1038" y="1216"/>
                </a:lnTo>
                <a:lnTo>
                  <a:pt x="1048" y="1216"/>
                </a:lnTo>
                <a:lnTo>
                  <a:pt x="1060" y="1212"/>
                </a:lnTo>
                <a:lnTo>
                  <a:pt x="1070" y="1210"/>
                </a:lnTo>
                <a:lnTo>
                  <a:pt x="1078" y="1206"/>
                </a:lnTo>
                <a:lnTo>
                  <a:pt x="1080" y="1206"/>
                </a:lnTo>
                <a:lnTo>
                  <a:pt x="1096" y="1212"/>
                </a:lnTo>
                <a:lnTo>
                  <a:pt x="1112" y="1228"/>
                </a:lnTo>
                <a:lnTo>
                  <a:pt x="1126" y="1246"/>
                </a:lnTo>
                <a:lnTo>
                  <a:pt x="1138" y="1266"/>
                </a:lnTo>
                <a:lnTo>
                  <a:pt x="1148" y="1280"/>
                </a:lnTo>
                <a:lnTo>
                  <a:pt x="1190" y="1348"/>
                </a:lnTo>
                <a:lnTo>
                  <a:pt x="1226" y="1420"/>
                </a:lnTo>
                <a:lnTo>
                  <a:pt x="1258" y="1492"/>
                </a:lnTo>
                <a:lnTo>
                  <a:pt x="1290" y="1566"/>
                </a:lnTo>
                <a:lnTo>
                  <a:pt x="1320" y="1640"/>
                </a:lnTo>
                <a:lnTo>
                  <a:pt x="1346" y="1716"/>
                </a:lnTo>
                <a:lnTo>
                  <a:pt x="1364" y="1796"/>
                </a:lnTo>
                <a:lnTo>
                  <a:pt x="1374" y="1900"/>
                </a:lnTo>
                <a:lnTo>
                  <a:pt x="1374" y="2006"/>
                </a:lnTo>
                <a:close/>
                <a:moveTo>
                  <a:pt x="1884" y="900"/>
                </a:moveTo>
                <a:lnTo>
                  <a:pt x="1886" y="904"/>
                </a:lnTo>
                <a:lnTo>
                  <a:pt x="1886" y="916"/>
                </a:lnTo>
                <a:lnTo>
                  <a:pt x="1886" y="932"/>
                </a:lnTo>
                <a:lnTo>
                  <a:pt x="1882" y="950"/>
                </a:lnTo>
                <a:lnTo>
                  <a:pt x="1872" y="964"/>
                </a:lnTo>
                <a:lnTo>
                  <a:pt x="1864" y="974"/>
                </a:lnTo>
                <a:lnTo>
                  <a:pt x="1854" y="992"/>
                </a:lnTo>
                <a:lnTo>
                  <a:pt x="1840" y="1014"/>
                </a:lnTo>
                <a:lnTo>
                  <a:pt x="1824" y="1042"/>
                </a:lnTo>
                <a:lnTo>
                  <a:pt x="1808" y="1070"/>
                </a:lnTo>
                <a:lnTo>
                  <a:pt x="1790" y="1098"/>
                </a:lnTo>
                <a:lnTo>
                  <a:pt x="1790" y="1100"/>
                </a:lnTo>
                <a:lnTo>
                  <a:pt x="1790" y="1104"/>
                </a:lnTo>
                <a:lnTo>
                  <a:pt x="1780" y="1142"/>
                </a:lnTo>
                <a:lnTo>
                  <a:pt x="1772" y="1180"/>
                </a:lnTo>
                <a:lnTo>
                  <a:pt x="1768" y="1218"/>
                </a:lnTo>
                <a:lnTo>
                  <a:pt x="1768" y="1222"/>
                </a:lnTo>
                <a:lnTo>
                  <a:pt x="1768" y="1224"/>
                </a:lnTo>
                <a:lnTo>
                  <a:pt x="1770" y="1240"/>
                </a:lnTo>
                <a:lnTo>
                  <a:pt x="1772" y="1256"/>
                </a:lnTo>
                <a:lnTo>
                  <a:pt x="1774" y="1274"/>
                </a:lnTo>
                <a:lnTo>
                  <a:pt x="1774" y="1290"/>
                </a:lnTo>
                <a:lnTo>
                  <a:pt x="1770" y="1304"/>
                </a:lnTo>
                <a:lnTo>
                  <a:pt x="1762" y="1316"/>
                </a:lnTo>
                <a:lnTo>
                  <a:pt x="1748" y="1322"/>
                </a:lnTo>
                <a:lnTo>
                  <a:pt x="1740" y="1322"/>
                </a:lnTo>
                <a:lnTo>
                  <a:pt x="1724" y="1320"/>
                </a:lnTo>
                <a:lnTo>
                  <a:pt x="1704" y="1318"/>
                </a:lnTo>
                <a:lnTo>
                  <a:pt x="1682" y="1316"/>
                </a:lnTo>
                <a:lnTo>
                  <a:pt x="1664" y="1312"/>
                </a:lnTo>
                <a:lnTo>
                  <a:pt x="1650" y="1310"/>
                </a:lnTo>
                <a:lnTo>
                  <a:pt x="1644" y="1306"/>
                </a:lnTo>
                <a:lnTo>
                  <a:pt x="1646" y="1276"/>
                </a:lnTo>
                <a:lnTo>
                  <a:pt x="1646" y="1240"/>
                </a:lnTo>
                <a:lnTo>
                  <a:pt x="1646" y="1204"/>
                </a:lnTo>
                <a:lnTo>
                  <a:pt x="1630" y="1178"/>
                </a:lnTo>
                <a:lnTo>
                  <a:pt x="1620" y="1152"/>
                </a:lnTo>
                <a:lnTo>
                  <a:pt x="1612" y="1132"/>
                </a:lnTo>
                <a:lnTo>
                  <a:pt x="1610" y="1116"/>
                </a:lnTo>
                <a:lnTo>
                  <a:pt x="1608" y="1112"/>
                </a:lnTo>
                <a:lnTo>
                  <a:pt x="1588" y="1100"/>
                </a:lnTo>
                <a:lnTo>
                  <a:pt x="1574" y="1084"/>
                </a:lnTo>
                <a:lnTo>
                  <a:pt x="1564" y="1068"/>
                </a:lnTo>
                <a:lnTo>
                  <a:pt x="1558" y="1052"/>
                </a:lnTo>
                <a:lnTo>
                  <a:pt x="1554" y="1040"/>
                </a:lnTo>
                <a:lnTo>
                  <a:pt x="1552" y="1036"/>
                </a:lnTo>
                <a:lnTo>
                  <a:pt x="1532" y="1056"/>
                </a:lnTo>
                <a:lnTo>
                  <a:pt x="1508" y="1070"/>
                </a:lnTo>
                <a:lnTo>
                  <a:pt x="1482" y="1080"/>
                </a:lnTo>
                <a:lnTo>
                  <a:pt x="1454" y="1084"/>
                </a:lnTo>
                <a:lnTo>
                  <a:pt x="1428" y="1084"/>
                </a:lnTo>
                <a:lnTo>
                  <a:pt x="1406" y="1084"/>
                </a:lnTo>
                <a:lnTo>
                  <a:pt x="1388" y="1082"/>
                </a:lnTo>
                <a:lnTo>
                  <a:pt x="1386" y="1082"/>
                </a:lnTo>
                <a:lnTo>
                  <a:pt x="1384" y="1082"/>
                </a:lnTo>
                <a:lnTo>
                  <a:pt x="1384" y="1080"/>
                </a:lnTo>
                <a:lnTo>
                  <a:pt x="1380" y="1080"/>
                </a:lnTo>
                <a:lnTo>
                  <a:pt x="1378" y="1080"/>
                </a:lnTo>
                <a:lnTo>
                  <a:pt x="1376" y="1080"/>
                </a:lnTo>
                <a:lnTo>
                  <a:pt x="1388" y="1060"/>
                </a:lnTo>
                <a:lnTo>
                  <a:pt x="1396" y="1030"/>
                </a:lnTo>
                <a:lnTo>
                  <a:pt x="1402" y="994"/>
                </a:lnTo>
                <a:lnTo>
                  <a:pt x="1408" y="954"/>
                </a:lnTo>
                <a:lnTo>
                  <a:pt x="1412" y="912"/>
                </a:lnTo>
                <a:lnTo>
                  <a:pt x="1416" y="870"/>
                </a:lnTo>
                <a:lnTo>
                  <a:pt x="1420" y="830"/>
                </a:lnTo>
                <a:lnTo>
                  <a:pt x="1422" y="794"/>
                </a:lnTo>
                <a:lnTo>
                  <a:pt x="1426" y="766"/>
                </a:lnTo>
                <a:lnTo>
                  <a:pt x="1428" y="748"/>
                </a:lnTo>
                <a:lnTo>
                  <a:pt x="1434" y="730"/>
                </a:lnTo>
                <a:lnTo>
                  <a:pt x="1444" y="710"/>
                </a:lnTo>
                <a:lnTo>
                  <a:pt x="1456" y="690"/>
                </a:lnTo>
                <a:lnTo>
                  <a:pt x="1468" y="670"/>
                </a:lnTo>
                <a:lnTo>
                  <a:pt x="1480" y="654"/>
                </a:lnTo>
                <a:lnTo>
                  <a:pt x="1490" y="640"/>
                </a:lnTo>
                <a:lnTo>
                  <a:pt x="1498" y="630"/>
                </a:lnTo>
                <a:lnTo>
                  <a:pt x="1500" y="628"/>
                </a:lnTo>
                <a:lnTo>
                  <a:pt x="1504" y="630"/>
                </a:lnTo>
                <a:lnTo>
                  <a:pt x="1508" y="626"/>
                </a:lnTo>
                <a:lnTo>
                  <a:pt x="1512" y="620"/>
                </a:lnTo>
                <a:lnTo>
                  <a:pt x="1512" y="628"/>
                </a:lnTo>
                <a:lnTo>
                  <a:pt x="1512" y="636"/>
                </a:lnTo>
                <a:lnTo>
                  <a:pt x="1556" y="672"/>
                </a:lnTo>
                <a:lnTo>
                  <a:pt x="1556" y="704"/>
                </a:lnTo>
                <a:lnTo>
                  <a:pt x="1562" y="742"/>
                </a:lnTo>
                <a:lnTo>
                  <a:pt x="1570" y="784"/>
                </a:lnTo>
                <a:lnTo>
                  <a:pt x="1580" y="826"/>
                </a:lnTo>
                <a:lnTo>
                  <a:pt x="1592" y="870"/>
                </a:lnTo>
                <a:lnTo>
                  <a:pt x="1606" y="914"/>
                </a:lnTo>
                <a:lnTo>
                  <a:pt x="1620" y="956"/>
                </a:lnTo>
                <a:lnTo>
                  <a:pt x="1634" y="994"/>
                </a:lnTo>
                <a:lnTo>
                  <a:pt x="1648" y="1028"/>
                </a:lnTo>
                <a:lnTo>
                  <a:pt x="1660" y="1058"/>
                </a:lnTo>
                <a:lnTo>
                  <a:pt x="1668" y="1080"/>
                </a:lnTo>
                <a:lnTo>
                  <a:pt x="1674" y="1094"/>
                </a:lnTo>
                <a:lnTo>
                  <a:pt x="1676" y="1100"/>
                </a:lnTo>
                <a:lnTo>
                  <a:pt x="1742" y="1170"/>
                </a:lnTo>
                <a:lnTo>
                  <a:pt x="1742" y="1168"/>
                </a:lnTo>
                <a:lnTo>
                  <a:pt x="1742" y="1166"/>
                </a:lnTo>
                <a:lnTo>
                  <a:pt x="1742" y="1160"/>
                </a:lnTo>
                <a:lnTo>
                  <a:pt x="1746" y="1146"/>
                </a:lnTo>
                <a:lnTo>
                  <a:pt x="1750" y="1124"/>
                </a:lnTo>
                <a:lnTo>
                  <a:pt x="1746" y="1132"/>
                </a:lnTo>
                <a:lnTo>
                  <a:pt x="1742" y="1140"/>
                </a:lnTo>
                <a:lnTo>
                  <a:pt x="1748" y="1114"/>
                </a:lnTo>
                <a:lnTo>
                  <a:pt x="1752" y="1084"/>
                </a:lnTo>
                <a:lnTo>
                  <a:pt x="1754" y="1052"/>
                </a:lnTo>
                <a:lnTo>
                  <a:pt x="1758" y="1022"/>
                </a:lnTo>
                <a:lnTo>
                  <a:pt x="1764" y="992"/>
                </a:lnTo>
                <a:lnTo>
                  <a:pt x="1772" y="968"/>
                </a:lnTo>
                <a:lnTo>
                  <a:pt x="1780" y="950"/>
                </a:lnTo>
                <a:lnTo>
                  <a:pt x="1790" y="930"/>
                </a:lnTo>
                <a:lnTo>
                  <a:pt x="1802" y="904"/>
                </a:lnTo>
                <a:lnTo>
                  <a:pt x="1812" y="878"/>
                </a:lnTo>
                <a:lnTo>
                  <a:pt x="1824" y="852"/>
                </a:lnTo>
                <a:lnTo>
                  <a:pt x="1834" y="830"/>
                </a:lnTo>
                <a:lnTo>
                  <a:pt x="1842" y="812"/>
                </a:lnTo>
                <a:lnTo>
                  <a:pt x="1848" y="802"/>
                </a:lnTo>
                <a:lnTo>
                  <a:pt x="1862" y="776"/>
                </a:lnTo>
                <a:lnTo>
                  <a:pt x="1876" y="754"/>
                </a:lnTo>
                <a:lnTo>
                  <a:pt x="1884" y="736"/>
                </a:lnTo>
                <a:lnTo>
                  <a:pt x="1892" y="720"/>
                </a:lnTo>
                <a:lnTo>
                  <a:pt x="1900" y="706"/>
                </a:lnTo>
                <a:lnTo>
                  <a:pt x="1908" y="694"/>
                </a:lnTo>
                <a:lnTo>
                  <a:pt x="1912" y="682"/>
                </a:lnTo>
                <a:lnTo>
                  <a:pt x="1920" y="636"/>
                </a:lnTo>
                <a:lnTo>
                  <a:pt x="1930" y="592"/>
                </a:lnTo>
                <a:lnTo>
                  <a:pt x="1932" y="588"/>
                </a:lnTo>
                <a:lnTo>
                  <a:pt x="1938" y="576"/>
                </a:lnTo>
                <a:lnTo>
                  <a:pt x="1944" y="564"/>
                </a:lnTo>
                <a:lnTo>
                  <a:pt x="1950" y="552"/>
                </a:lnTo>
                <a:lnTo>
                  <a:pt x="1958" y="546"/>
                </a:lnTo>
                <a:lnTo>
                  <a:pt x="1960" y="546"/>
                </a:lnTo>
                <a:lnTo>
                  <a:pt x="2002" y="656"/>
                </a:lnTo>
                <a:lnTo>
                  <a:pt x="2048" y="766"/>
                </a:lnTo>
                <a:lnTo>
                  <a:pt x="2100" y="872"/>
                </a:lnTo>
                <a:lnTo>
                  <a:pt x="2062" y="894"/>
                </a:lnTo>
                <a:lnTo>
                  <a:pt x="2022" y="906"/>
                </a:lnTo>
                <a:lnTo>
                  <a:pt x="1986" y="912"/>
                </a:lnTo>
                <a:lnTo>
                  <a:pt x="1954" y="912"/>
                </a:lnTo>
                <a:lnTo>
                  <a:pt x="1926" y="910"/>
                </a:lnTo>
                <a:lnTo>
                  <a:pt x="1904" y="906"/>
                </a:lnTo>
                <a:lnTo>
                  <a:pt x="1890" y="902"/>
                </a:lnTo>
                <a:lnTo>
                  <a:pt x="1884" y="900"/>
                </a:lnTo>
                <a:close/>
                <a:moveTo>
                  <a:pt x="2362" y="1360"/>
                </a:moveTo>
                <a:lnTo>
                  <a:pt x="2366" y="1372"/>
                </a:lnTo>
                <a:lnTo>
                  <a:pt x="2372" y="1382"/>
                </a:lnTo>
                <a:lnTo>
                  <a:pt x="2382" y="1386"/>
                </a:lnTo>
                <a:lnTo>
                  <a:pt x="2394" y="1388"/>
                </a:lnTo>
                <a:lnTo>
                  <a:pt x="2374" y="1460"/>
                </a:lnTo>
                <a:lnTo>
                  <a:pt x="2356" y="1420"/>
                </a:lnTo>
                <a:lnTo>
                  <a:pt x="2338" y="1370"/>
                </a:lnTo>
                <a:lnTo>
                  <a:pt x="2322" y="1316"/>
                </a:lnTo>
                <a:lnTo>
                  <a:pt x="2320" y="1314"/>
                </a:lnTo>
                <a:lnTo>
                  <a:pt x="2316" y="1288"/>
                </a:lnTo>
                <a:lnTo>
                  <a:pt x="2308" y="1262"/>
                </a:lnTo>
                <a:lnTo>
                  <a:pt x="2296" y="1214"/>
                </a:lnTo>
                <a:lnTo>
                  <a:pt x="2288" y="1168"/>
                </a:lnTo>
                <a:lnTo>
                  <a:pt x="2280" y="1128"/>
                </a:lnTo>
                <a:lnTo>
                  <a:pt x="2274" y="1096"/>
                </a:lnTo>
                <a:lnTo>
                  <a:pt x="2274" y="1086"/>
                </a:lnTo>
                <a:lnTo>
                  <a:pt x="2274" y="1078"/>
                </a:lnTo>
                <a:lnTo>
                  <a:pt x="2272" y="1070"/>
                </a:lnTo>
                <a:lnTo>
                  <a:pt x="2270" y="1066"/>
                </a:lnTo>
                <a:lnTo>
                  <a:pt x="2270" y="1062"/>
                </a:lnTo>
                <a:lnTo>
                  <a:pt x="2270" y="1060"/>
                </a:lnTo>
                <a:lnTo>
                  <a:pt x="2332" y="1154"/>
                </a:lnTo>
                <a:lnTo>
                  <a:pt x="2324" y="1162"/>
                </a:lnTo>
                <a:lnTo>
                  <a:pt x="2318" y="1176"/>
                </a:lnTo>
                <a:lnTo>
                  <a:pt x="2316" y="1192"/>
                </a:lnTo>
                <a:lnTo>
                  <a:pt x="2320" y="1208"/>
                </a:lnTo>
                <a:lnTo>
                  <a:pt x="2326" y="1222"/>
                </a:lnTo>
                <a:lnTo>
                  <a:pt x="2338" y="1232"/>
                </a:lnTo>
                <a:lnTo>
                  <a:pt x="2352" y="1242"/>
                </a:lnTo>
                <a:lnTo>
                  <a:pt x="2364" y="1256"/>
                </a:lnTo>
                <a:lnTo>
                  <a:pt x="2370" y="1272"/>
                </a:lnTo>
                <a:lnTo>
                  <a:pt x="2374" y="1284"/>
                </a:lnTo>
                <a:lnTo>
                  <a:pt x="2374" y="1288"/>
                </a:lnTo>
                <a:lnTo>
                  <a:pt x="2376" y="1290"/>
                </a:lnTo>
                <a:lnTo>
                  <a:pt x="2376" y="1294"/>
                </a:lnTo>
                <a:lnTo>
                  <a:pt x="2378" y="1296"/>
                </a:lnTo>
                <a:lnTo>
                  <a:pt x="2378" y="1298"/>
                </a:lnTo>
                <a:lnTo>
                  <a:pt x="2378" y="1300"/>
                </a:lnTo>
                <a:lnTo>
                  <a:pt x="2380" y="1300"/>
                </a:lnTo>
                <a:lnTo>
                  <a:pt x="2380" y="1302"/>
                </a:lnTo>
                <a:lnTo>
                  <a:pt x="2380" y="1304"/>
                </a:lnTo>
                <a:lnTo>
                  <a:pt x="2382" y="1304"/>
                </a:lnTo>
                <a:lnTo>
                  <a:pt x="2382" y="1306"/>
                </a:lnTo>
                <a:lnTo>
                  <a:pt x="2382" y="1308"/>
                </a:lnTo>
                <a:lnTo>
                  <a:pt x="2384" y="1308"/>
                </a:lnTo>
                <a:lnTo>
                  <a:pt x="2384" y="1310"/>
                </a:lnTo>
                <a:lnTo>
                  <a:pt x="2386" y="1310"/>
                </a:lnTo>
                <a:lnTo>
                  <a:pt x="2386" y="1312"/>
                </a:lnTo>
                <a:lnTo>
                  <a:pt x="2388" y="1312"/>
                </a:lnTo>
                <a:lnTo>
                  <a:pt x="2388" y="1314"/>
                </a:lnTo>
                <a:lnTo>
                  <a:pt x="2390" y="1314"/>
                </a:lnTo>
                <a:lnTo>
                  <a:pt x="2392" y="1316"/>
                </a:lnTo>
                <a:lnTo>
                  <a:pt x="2394" y="1316"/>
                </a:lnTo>
                <a:lnTo>
                  <a:pt x="2396" y="1316"/>
                </a:lnTo>
                <a:lnTo>
                  <a:pt x="2396" y="1320"/>
                </a:lnTo>
                <a:lnTo>
                  <a:pt x="2398" y="1324"/>
                </a:lnTo>
                <a:lnTo>
                  <a:pt x="2380" y="1328"/>
                </a:lnTo>
                <a:lnTo>
                  <a:pt x="2370" y="1334"/>
                </a:lnTo>
                <a:lnTo>
                  <a:pt x="2362" y="1344"/>
                </a:lnTo>
                <a:lnTo>
                  <a:pt x="2362" y="1360"/>
                </a:lnTo>
                <a:close/>
              </a:path>
            </a:pathLst>
          </a:custGeom>
          <a:gradFill rotWithShape="1">
            <a:gsLst>
              <a:gs pos="0">
                <a:srgbClr val="B5B5B5"/>
              </a:gs>
              <a:gs pos="100000">
                <a:srgbClr val="F6F6F6"/>
              </a:gs>
            </a:gsLst>
            <a:lin ang="5400000" scaled="1"/>
          </a:gradFill>
          <a:ln w="38100" cmpd="sng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1F5281"/>
              </a:solidFill>
              <a:ea typeface="ＭＳ Ｐゴシック" charset="0"/>
            </a:endParaRPr>
          </a:p>
        </p:txBody>
      </p:sp>
      <p:sp>
        <p:nvSpPr>
          <p:cNvPr id="187" name="AutoShape 384"/>
          <p:cNvSpPr>
            <a:spLocks noChangeArrowheads="1"/>
          </p:cNvSpPr>
          <p:nvPr/>
        </p:nvSpPr>
        <p:spPr bwMode="auto">
          <a:xfrm>
            <a:off x="2032000" y="4752975"/>
            <a:ext cx="8636000" cy="4572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1F5281"/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20800" y="2895600"/>
            <a:ext cx="9652000" cy="1676400"/>
          </a:xfrm>
        </p:spPr>
        <p:txBody>
          <a:bodyPr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2235200" y="4800600"/>
            <a:ext cx="8229600" cy="3810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1800" b="1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36014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6BCF5-363B-C547-826C-FF86B4441D87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7870483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5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76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F32AD9-99B5-AA42-838C-1FC65A81C929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4685408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6338"/>
            <a:ext cx="53848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6338"/>
            <a:ext cx="53848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8F253-8193-9844-B529-CB08C88E466A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4712488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9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9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47C29-68A4-4C4D-886E-888F56F31A57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9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1067237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7C39BE-B3C2-A148-883B-01C7221C5332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433959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712B8D-5EA7-B043-95F5-7F2425433F0E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810443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96E81C-7B0E-4B04-9519-0D469B9D967C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7716349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26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3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26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6DB92-EF7B-534C-B9EE-A85FBA5A933C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4339326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26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3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26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DD5800-FBCA-BD46-A6A5-A46539330F7B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8038742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9DEC48-86B1-FC4F-92F5-FF7DEE55F31C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1192699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60071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60071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435A17-F150-2A42-8497-AA566D2ABF43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5924108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635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176338"/>
            <a:ext cx="10972800" cy="51054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E2072-5997-7F44-AB5E-9F3F3E0970D9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2445312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676400"/>
            <a:ext cx="103632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vi-VN"/>
              <a:t>Nhấn soạn thảo kiểu tiêu đề trang cái</a:t>
            </a:r>
          </a:p>
        </p:txBody>
      </p:sp>
      <p:sp>
        <p:nvSpPr>
          <p:cNvPr id="30925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vi-VN"/>
              <a:t>Nhấn soạn thảo kiểu tiêu đề phụ của trang chiếu cái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BC9414-7299-430A-8454-7A8F6EA60E72}" type="slidenum">
              <a:rPr lang="vi-V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463069"/>
      </p:ext>
    </p:extLst>
  </p:cSld>
  <p:clrMapOvr>
    <a:masterClrMapping/>
  </p:clrMapOvr>
  <p:transition spd="med">
    <p:checker dir="vert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F8585-4403-4DD2-AB1A-C1E618F81640}" type="slidenum">
              <a:rPr lang="vi-V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325211"/>
      </p:ext>
    </p:extLst>
  </p:cSld>
  <p:clrMapOvr>
    <a:masterClrMapping/>
  </p:clrMapOvr>
  <p:transition spd="med">
    <p:checker dir="vert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9741C-B9D4-4B59-997E-9F970ECE57FC}" type="slidenum">
              <a:rPr lang="vi-V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897169"/>
      </p:ext>
    </p:extLst>
  </p:cSld>
  <p:clrMapOvr>
    <a:masterClrMapping/>
  </p:clrMapOvr>
  <p:transition spd="med">
    <p:checker dir="vert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5384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7FFC0-D9B1-4D3A-BA8F-419C9F605BCA}" type="slidenum">
              <a:rPr lang="vi-V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98922"/>
      </p:ext>
    </p:extLst>
  </p:cSld>
  <p:clrMapOvr>
    <a:masterClrMapping/>
  </p:clrMapOvr>
  <p:transition spd="med">
    <p:checker dir="vert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36E7B2-7416-4D12-AE0A-24289E6E563F}" type="slidenum">
              <a:rPr lang="vi-V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990498"/>
      </p:ext>
    </p:extLst>
  </p:cSld>
  <p:clrMapOvr>
    <a:masterClrMapping/>
  </p:clrMapOvr>
  <p:transition spd="med">
    <p:checke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5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76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2AFB10-AC8E-4F91-821E-EC751C8F818C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3951391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C10D1-AEFA-4A21-8B79-A81CA46B6C88}" type="slidenum">
              <a:rPr lang="vi-V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488442"/>
      </p:ext>
    </p:extLst>
  </p:cSld>
  <p:clrMapOvr>
    <a:masterClrMapping/>
  </p:clrMapOvr>
  <p:transition spd="med">
    <p:checker dir="vert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4E9C1A-E18A-49A7-AEDC-F378615414BD}" type="slidenum">
              <a:rPr lang="vi-V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791126"/>
      </p:ext>
    </p:extLst>
  </p:cSld>
  <p:clrMapOvr>
    <a:masterClrMapping/>
  </p:clrMapOvr>
  <p:transition spd="med">
    <p:checker dir="vert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775C6-C616-4FA6-A747-8606D671E3B1}" type="slidenum">
              <a:rPr lang="vi-V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207904"/>
      </p:ext>
    </p:extLst>
  </p:cSld>
  <p:clrMapOvr>
    <a:masterClrMapping/>
  </p:clrMapOvr>
  <p:transition spd="med">
    <p:checker dir="vert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92290D-2BE2-49A7-8359-F12E35007143}" type="slidenum">
              <a:rPr lang="vi-V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22178"/>
      </p:ext>
    </p:extLst>
  </p:cSld>
  <p:clrMapOvr>
    <a:masterClrMapping/>
  </p:clrMapOvr>
  <p:transition spd="med">
    <p:checker dir="vert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CC68EB-7DEC-401C-8AEC-AFD9A9076A16}" type="slidenum">
              <a:rPr lang="vi-V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323222"/>
      </p:ext>
    </p:extLst>
  </p:cSld>
  <p:clrMapOvr>
    <a:masterClrMapping/>
  </p:clrMapOvr>
  <p:transition spd="med">
    <p:checker dir="vert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381000"/>
            <a:ext cx="274320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0264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27DB7-F7B1-4EB5-9E76-357669B22B54}" type="slidenum">
              <a:rPr lang="vi-V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05759"/>
      </p:ext>
    </p:extLst>
  </p:cSld>
  <p:clrMapOvr>
    <a:masterClrMapping/>
  </p:clrMapOvr>
  <p:transition spd="med">
    <p:checker dir="vert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10972800" cy="1371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6197600" y="1981200"/>
            <a:ext cx="53848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ADA9F2-AB7C-4ADA-B641-EDEE2C6167E2}" type="slidenum">
              <a:rPr lang="vi-V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477099"/>
      </p:ext>
    </p:extLst>
  </p:cSld>
  <p:clrMapOvr>
    <a:masterClrMapping/>
  </p:clrMapOvr>
  <p:transition spd="med">
    <p:checker dir="vert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3" name="Rounded Rectangle 12"/>
          <p:cNvSpPr/>
          <p:nvPr/>
        </p:nvSpPr>
        <p:spPr>
          <a:xfrm>
            <a:off x="87084" y="69768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2651-A4A5-46BB-A891-4D2E39EC4F25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3911" y="1449316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3911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3911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1505943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051960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C3D1-E61B-47C0-BB05-672A38C0CA9D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7747894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0" name="Rounded Rectangle 9"/>
          <p:cNvSpPr/>
          <p:nvPr/>
        </p:nvSpPr>
        <p:spPr>
          <a:xfrm>
            <a:off x="87084" y="69768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952513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922D4-319B-498F-B9EC-E3EA88CAC0A7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flipV="1">
            <a:off x="92551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2203" y="2341488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1083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4102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6338"/>
            <a:ext cx="53848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6338"/>
            <a:ext cx="53848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BEEA7C-47A2-47DF-B0BB-43CECFC7FB12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40707590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CE854-7D87-4C87-ADFF-B3F6F1EB81BB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0161257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AF764-F69A-4A0B-9CFF-C98AD0EB3DE8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840819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032DB-D43B-458D-BEDD-50A302CA7169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016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1CB77-E0E9-4DDD-BA5F-AD1ADAB2D5CF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22727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9" name="Rounded Rectangle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534C4-850D-4256-A7AB-30204FFFDF5A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061072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1E522-D255-405A-9B80-D296332C21F3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1347" y="4650487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1356" y="4773237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86" y="66688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43320187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37D24-78EE-431E-8F9E-8C93C992AC38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3661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54"/>
            <a:ext cx="268224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53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B28FB-317D-41E4-ADA1-52D5604625B2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07441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3" name="Rounded Rectangle 12"/>
          <p:cNvSpPr/>
          <p:nvPr/>
        </p:nvSpPr>
        <p:spPr>
          <a:xfrm>
            <a:off x="87084" y="6976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2651-A4A5-46BB-A891-4D2E39EC4F25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3911" y="144931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3911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3911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150594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451865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C3D1-E61B-47C0-BB05-672A38C0CA9D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63440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9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9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D911A5-C081-402E-817C-179518502C3E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9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414832317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" name="Rounded Rectangle 9"/>
          <p:cNvSpPr/>
          <p:nvPr/>
        </p:nvSpPr>
        <p:spPr>
          <a:xfrm>
            <a:off x="87084" y="6976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95251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922D4-319B-498F-B9EC-E3EA88CAC0A7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flipV="1">
            <a:off x="92551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2202" y="234148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1082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8707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CE854-7D87-4C87-ADFF-B3F6F1EB81BB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48556069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AF764-F69A-4A0B-9CFF-C98AD0EB3DE8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9610125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032DB-D43B-458D-BEDD-50A302CA7169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76822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1CB77-E0E9-4DDD-BA5F-AD1ADAB2D5CF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31221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9" name="Rounded Rectangle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534C4-850D-4256-A7AB-30204FFFDF5A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542302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1E522-D255-405A-9B80-D296332C21F3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1347" y="465048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1354" y="477323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85" y="6668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68124952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37D24-78EE-431E-8F9E-8C93C992AC38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56991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52"/>
            <a:ext cx="268224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5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B28FB-317D-41E4-ADA1-52D5604625B2}" type="datetime1">
              <a:rPr lang="en-US" smtClean="0">
                <a:solidFill>
                  <a:srgbClr val="696464"/>
                </a:solidFill>
              </a:rPr>
              <a:pPr/>
              <a:t>9/19/2025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88889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Rounded Rectangle 4"/>
          <p:cNvSpPr/>
          <p:nvPr/>
        </p:nvSpPr>
        <p:spPr>
          <a:xfrm>
            <a:off x="86790" y="69859"/>
            <a:ext cx="12018433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4667" y="1449397"/>
            <a:ext cx="12026900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4667" y="1397000"/>
            <a:ext cx="12026900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4667" y="2976572"/>
            <a:ext cx="12026900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1505939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1B14263A-A4A8-487F-A65F-89C8E95BF782}" type="datetime1">
              <a:rPr lang="en-US"/>
              <a:pPr>
                <a:defRPr/>
              </a:pPr>
              <a:t>9/19/2025</a:t>
            </a:fld>
            <a:endParaRPr lang="en-US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2F7EDA2-782E-4DD4-A470-2CA3FE5CBA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163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875E79-2C00-4D81-912E-888A97F20CF3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62687913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44B76BD3-FAFB-46E8-B557-127AC7095058}" type="datetime1">
              <a:rPr lang="en-US"/>
              <a:pPr>
                <a:defRPr/>
              </a:pPr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152302F0-91F3-4588-BFFF-CB496D2132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11043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Rounded Rectangle 4"/>
          <p:cNvSpPr/>
          <p:nvPr/>
        </p:nvSpPr>
        <p:spPr>
          <a:xfrm>
            <a:off x="87084" y="69764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 flipV="1">
            <a:off x="93140" y="2376497"/>
            <a:ext cx="12018433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3140" y="2341572"/>
            <a:ext cx="12018433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020" y="2468572"/>
            <a:ext cx="12020549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952509"/>
            <a:ext cx="103632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8771EBEA-4E5E-4BAD-974C-51FF7851C734}" type="datetime1">
              <a:rPr lang="en-US"/>
              <a:pPr>
                <a:defRPr/>
              </a:pPr>
              <a:t>9/19/2025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4733" y="6208713"/>
            <a:ext cx="6096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1D07B19B-E340-4A3C-B183-FAD38DB692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5777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DF1024EF-1723-4F70-9245-461194348461}" type="datetime1">
              <a:rPr lang="en-US"/>
              <a:pPr>
                <a:defRPr/>
              </a:pPr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CA558DBB-B556-47FD-A3E2-A949BFB8D8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25575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0A2EB0A2-625C-46C9-A760-57A6516283D2}" type="datetime1">
              <a:rPr lang="en-US"/>
              <a:pPr>
                <a:defRPr/>
              </a:pPr>
              <a:t>9/19/2025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902F5BC7-821E-497F-A223-E08E30A39C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10744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CFE13A61-C01C-4481-B64C-A703969FD0A9}" type="datetime1">
              <a:rPr lang="en-US"/>
              <a:pPr>
                <a:defRPr/>
              </a:pPr>
              <a:t>9/19/2025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CE385B15-55EC-4A7D-AE94-38AFC80A85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14102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46CBA1E9-7B67-4B1E-82C9-18E20A735B0F}" type="datetime1">
              <a:rPr lang="en-US"/>
              <a:pPr>
                <a:defRPr/>
              </a:pPr>
              <a:t>9/19/2025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3F8BF9B7-3986-418B-9695-8F6CAF786C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30499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6" name="Rounded Rectangle 5"/>
          <p:cNvSpPr/>
          <p:nvPr/>
        </p:nvSpPr>
        <p:spPr>
          <a:xfrm>
            <a:off x="84673" y="69850"/>
            <a:ext cx="12018433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627460B7-706A-4851-AAD8-7194537F46A4}" type="datetime1">
              <a:rPr lang="en-US"/>
              <a:pPr>
                <a:defRPr/>
              </a:pPr>
              <a:t>9/19/2025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9360644E-BC48-41DE-88AF-718F137BF5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28054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91023" y="4683134"/>
            <a:ext cx="12009967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023" y="4649797"/>
            <a:ext cx="12009967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023" y="4773622"/>
            <a:ext cx="12009967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84" y="66684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8C8FFE7F-BA69-484F-BCFE-1D01377EFFF6}" type="datetime1">
              <a:rPr lang="en-US"/>
              <a:pPr>
                <a:defRPr/>
              </a:pPr>
              <a:t>9/19/2025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4733" y="6208713"/>
            <a:ext cx="6096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5A18D4A1-31AC-4008-B3DB-1F399A4A6F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81207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64A802E4-6D72-42A7-9352-18D396B6853F}" type="datetime1">
              <a:rPr lang="en-US"/>
              <a:pPr>
                <a:defRPr/>
              </a:pPr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7D02B4D9-D604-4F62-ABCD-2C3DF2BE88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83132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50"/>
            <a:ext cx="268224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49"/>
            <a:ext cx="7416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8AD6713C-09C2-4DBB-985D-5E5CD80A3544}" type="datetime1">
              <a:rPr lang="en-US"/>
              <a:pPr>
                <a:defRPr/>
              </a:pPr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780AC026-630D-4BE7-B732-A1BB44AC74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862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D9F44A-CF3C-4872-9FF2-02D298CAA7BF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555279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26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3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26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D4CC5-60B5-4DE5-B37E-F57877842AB1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80062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26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3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26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68A4D0-D608-4EFC-8FED-CC4A1DE8F6DF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722970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15"/>
          <p:cNvSpPr>
            <a:spLocks noChangeArrowheads="1"/>
          </p:cNvSpPr>
          <p:nvPr/>
        </p:nvSpPr>
        <p:spPr bwMode="gray">
          <a:xfrm>
            <a:off x="220142" y="144476"/>
            <a:ext cx="11755967" cy="6454775"/>
          </a:xfrm>
          <a:prstGeom prst="roundRect">
            <a:avLst>
              <a:gd name="adj" fmla="val 4287"/>
            </a:avLst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1F5281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176338"/>
            <a:ext cx="109728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128000" y="6613538"/>
            <a:ext cx="3860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876800" y="6537338"/>
            <a:ext cx="28448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FB09A2A-2F6E-4FF0-9F6A-1DCF2E1A1C4A}" type="slidenum">
              <a:rPr lang="en-US">
                <a:solidFill>
                  <a:srgbClr val="1F528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2" name="Freeform 17"/>
          <p:cNvSpPr>
            <a:spLocks noEditPoints="1"/>
          </p:cNvSpPr>
          <p:nvPr/>
        </p:nvSpPr>
        <p:spPr bwMode="gray">
          <a:xfrm>
            <a:off x="527051" y="188913"/>
            <a:ext cx="1536700" cy="792162"/>
          </a:xfrm>
          <a:custGeom>
            <a:avLst/>
            <a:gdLst>
              <a:gd name="T0" fmla="*/ 2147483646 w 3482"/>
              <a:gd name="T1" fmla="*/ 2147483646 h 2308"/>
              <a:gd name="T2" fmla="*/ 2147483646 w 3482"/>
              <a:gd name="T3" fmla="*/ 2147483646 h 2308"/>
              <a:gd name="T4" fmla="*/ 2147483646 w 3482"/>
              <a:gd name="T5" fmla="*/ 2147483646 h 2308"/>
              <a:gd name="T6" fmla="*/ 2147483646 w 3482"/>
              <a:gd name="T7" fmla="*/ 2147483646 h 2308"/>
              <a:gd name="T8" fmla="*/ 2147483646 w 3482"/>
              <a:gd name="T9" fmla="*/ 2147483646 h 2308"/>
              <a:gd name="T10" fmla="*/ 2147483646 w 3482"/>
              <a:gd name="T11" fmla="*/ 2147483646 h 2308"/>
              <a:gd name="T12" fmla="*/ 2147483646 w 3482"/>
              <a:gd name="T13" fmla="*/ 2147483646 h 2308"/>
              <a:gd name="T14" fmla="*/ 2147483646 w 3482"/>
              <a:gd name="T15" fmla="*/ 2147483646 h 2308"/>
              <a:gd name="T16" fmla="*/ 2147483646 w 3482"/>
              <a:gd name="T17" fmla="*/ 2147483646 h 2308"/>
              <a:gd name="T18" fmla="*/ 2147483646 w 3482"/>
              <a:gd name="T19" fmla="*/ 2147483646 h 2308"/>
              <a:gd name="T20" fmla="*/ 2147483646 w 3482"/>
              <a:gd name="T21" fmla="*/ 2147483646 h 2308"/>
              <a:gd name="T22" fmla="*/ 2147483646 w 3482"/>
              <a:gd name="T23" fmla="*/ 2147483646 h 2308"/>
              <a:gd name="T24" fmla="*/ 2147483646 w 3482"/>
              <a:gd name="T25" fmla="*/ 2147483646 h 2308"/>
              <a:gd name="T26" fmla="*/ 2147483646 w 3482"/>
              <a:gd name="T27" fmla="*/ 2147483646 h 2308"/>
              <a:gd name="T28" fmla="*/ 2147483646 w 3482"/>
              <a:gd name="T29" fmla="*/ 2147483646 h 2308"/>
              <a:gd name="T30" fmla="*/ 2147483646 w 3482"/>
              <a:gd name="T31" fmla="*/ 2147483646 h 2308"/>
              <a:gd name="T32" fmla="*/ 2147483646 w 3482"/>
              <a:gd name="T33" fmla="*/ 2147483646 h 2308"/>
              <a:gd name="T34" fmla="*/ 2147483646 w 3482"/>
              <a:gd name="T35" fmla="*/ 2147483646 h 2308"/>
              <a:gd name="T36" fmla="*/ 2147483646 w 3482"/>
              <a:gd name="T37" fmla="*/ 2147483646 h 2308"/>
              <a:gd name="T38" fmla="*/ 2147483646 w 3482"/>
              <a:gd name="T39" fmla="*/ 2147483646 h 2308"/>
              <a:gd name="T40" fmla="*/ 2147483646 w 3482"/>
              <a:gd name="T41" fmla="*/ 2147483646 h 2308"/>
              <a:gd name="T42" fmla="*/ 2147483646 w 3482"/>
              <a:gd name="T43" fmla="*/ 2147483646 h 2308"/>
              <a:gd name="T44" fmla="*/ 2147483646 w 3482"/>
              <a:gd name="T45" fmla="*/ 2147483646 h 2308"/>
              <a:gd name="T46" fmla="*/ 2147483646 w 3482"/>
              <a:gd name="T47" fmla="*/ 2147483646 h 2308"/>
              <a:gd name="T48" fmla="*/ 2147483646 w 3482"/>
              <a:gd name="T49" fmla="*/ 2147483646 h 2308"/>
              <a:gd name="T50" fmla="*/ 2147483646 w 3482"/>
              <a:gd name="T51" fmla="*/ 2147483646 h 2308"/>
              <a:gd name="T52" fmla="*/ 2147483646 w 3482"/>
              <a:gd name="T53" fmla="*/ 2147483646 h 2308"/>
              <a:gd name="T54" fmla="*/ 2147483646 w 3482"/>
              <a:gd name="T55" fmla="*/ 2147483646 h 2308"/>
              <a:gd name="T56" fmla="*/ 2147483646 w 3482"/>
              <a:gd name="T57" fmla="*/ 2147483646 h 2308"/>
              <a:gd name="T58" fmla="*/ 2147483646 w 3482"/>
              <a:gd name="T59" fmla="*/ 2147483646 h 2308"/>
              <a:gd name="T60" fmla="*/ 2147483646 w 3482"/>
              <a:gd name="T61" fmla="*/ 2147483646 h 2308"/>
              <a:gd name="T62" fmla="*/ 2147483646 w 3482"/>
              <a:gd name="T63" fmla="*/ 2147483646 h 2308"/>
              <a:gd name="T64" fmla="*/ 2147483646 w 3482"/>
              <a:gd name="T65" fmla="*/ 2147483646 h 2308"/>
              <a:gd name="T66" fmla="*/ 2147483646 w 3482"/>
              <a:gd name="T67" fmla="*/ 2147483646 h 2308"/>
              <a:gd name="T68" fmla="*/ 2147483646 w 3482"/>
              <a:gd name="T69" fmla="*/ 2147483646 h 2308"/>
              <a:gd name="T70" fmla="*/ 2147483646 w 3482"/>
              <a:gd name="T71" fmla="*/ 2147483646 h 2308"/>
              <a:gd name="T72" fmla="*/ 2147483646 w 3482"/>
              <a:gd name="T73" fmla="*/ 2147483646 h 2308"/>
              <a:gd name="T74" fmla="*/ 2147483646 w 3482"/>
              <a:gd name="T75" fmla="*/ 2147483646 h 2308"/>
              <a:gd name="T76" fmla="*/ 2147483646 w 3482"/>
              <a:gd name="T77" fmla="*/ 2147483646 h 2308"/>
              <a:gd name="T78" fmla="*/ 2147483646 w 3482"/>
              <a:gd name="T79" fmla="*/ 2147483646 h 2308"/>
              <a:gd name="T80" fmla="*/ 2147483646 w 3482"/>
              <a:gd name="T81" fmla="*/ 2147483646 h 2308"/>
              <a:gd name="T82" fmla="*/ 2147483646 w 3482"/>
              <a:gd name="T83" fmla="*/ 2147483646 h 2308"/>
              <a:gd name="T84" fmla="*/ 2147483646 w 3482"/>
              <a:gd name="T85" fmla="*/ 2147483646 h 2308"/>
              <a:gd name="T86" fmla="*/ 2147483646 w 3482"/>
              <a:gd name="T87" fmla="*/ 2147483646 h 2308"/>
              <a:gd name="T88" fmla="*/ 2147483646 w 3482"/>
              <a:gd name="T89" fmla="*/ 2147483646 h 2308"/>
              <a:gd name="T90" fmla="*/ 2147483646 w 3482"/>
              <a:gd name="T91" fmla="*/ 2147483646 h 2308"/>
              <a:gd name="T92" fmla="*/ 2147483646 w 3482"/>
              <a:gd name="T93" fmla="*/ 2147483646 h 2308"/>
              <a:gd name="T94" fmla="*/ 2147483646 w 3482"/>
              <a:gd name="T95" fmla="*/ 2147483646 h 2308"/>
              <a:gd name="T96" fmla="*/ 2147483646 w 3482"/>
              <a:gd name="T97" fmla="*/ 2147483646 h 2308"/>
              <a:gd name="T98" fmla="*/ 2147483646 w 3482"/>
              <a:gd name="T99" fmla="*/ 2147483646 h 2308"/>
              <a:gd name="T100" fmla="*/ 2147483646 w 3482"/>
              <a:gd name="T101" fmla="*/ 2147483646 h 2308"/>
              <a:gd name="T102" fmla="*/ 2147483646 w 3482"/>
              <a:gd name="T103" fmla="*/ 2147483646 h 2308"/>
              <a:gd name="T104" fmla="*/ 2147483646 w 3482"/>
              <a:gd name="T105" fmla="*/ 2147483646 h 2308"/>
              <a:gd name="T106" fmla="*/ 2147483646 w 3482"/>
              <a:gd name="T107" fmla="*/ 2147483646 h 2308"/>
              <a:gd name="T108" fmla="*/ 2147483646 w 3482"/>
              <a:gd name="T109" fmla="*/ 2147483646 h 2308"/>
              <a:gd name="T110" fmla="*/ 2147483646 w 3482"/>
              <a:gd name="T111" fmla="*/ 2147483646 h 2308"/>
              <a:gd name="T112" fmla="*/ 2147483646 w 3482"/>
              <a:gd name="T113" fmla="*/ 2147483646 h 2308"/>
              <a:gd name="T114" fmla="*/ 2147483646 w 3482"/>
              <a:gd name="T115" fmla="*/ 2147483646 h 2308"/>
              <a:gd name="T116" fmla="*/ 2147483646 w 3482"/>
              <a:gd name="T117" fmla="*/ 2147483646 h 2308"/>
              <a:gd name="T118" fmla="*/ 2147483646 w 3482"/>
              <a:gd name="T119" fmla="*/ 2147483646 h 2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3482" h="2308">
                <a:moveTo>
                  <a:pt x="3278" y="1750"/>
                </a:moveTo>
                <a:lnTo>
                  <a:pt x="3482" y="1144"/>
                </a:lnTo>
                <a:lnTo>
                  <a:pt x="3414" y="1126"/>
                </a:lnTo>
                <a:lnTo>
                  <a:pt x="2642" y="1152"/>
                </a:lnTo>
                <a:lnTo>
                  <a:pt x="2640" y="1150"/>
                </a:lnTo>
                <a:lnTo>
                  <a:pt x="2638" y="1148"/>
                </a:lnTo>
                <a:lnTo>
                  <a:pt x="2630" y="1144"/>
                </a:lnTo>
                <a:lnTo>
                  <a:pt x="2622" y="1142"/>
                </a:lnTo>
                <a:lnTo>
                  <a:pt x="2618" y="1136"/>
                </a:lnTo>
                <a:lnTo>
                  <a:pt x="2612" y="1132"/>
                </a:lnTo>
                <a:lnTo>
                  <a:pt x="2606" y="1128"/>
                </a:lnTo>
                <a:lnTo>
                  <a:pt x="2598" y="1124"/>
                </a:lnTo>
                <a:lnTo>
                  <a:pt x="2592" y="1122"/>
                </a:lnTo>
                <a:lnTo>
                  <a:pt x="2608" y="1100"/>
                </a:lnTo>
                <a:lnTo>
                  <a:pt x="2620" y="1076"/>
                </a:lnTo>
                <a:lnTo>
                  <a:pt x="2622" y="1050"/>
                </a:lnTo>
                <a:lnTo>
                  <a:pt x="2620" y="1040"/>
                </a:lnTo>
                <a:lnTo>
                  <a:pt x="2618" y="1032"/>
                </a:lnTo>
                <a:lnTo>
                  <a:pt x="2604" y="998"/>
                </a:lnTo>
                <a:lnTo>
                  <a:pt x="2586" y="970"/>
                </a:lnTo>
                <a:lnTo>
                  <a:pt x="2566" y="950"/>
                </a:lnTo>
                <a:lnTo>
                  <a:pt x="2546" y="934"/>
                </a:lnTo>
                <a:lnTo>
                  <a:pt x="2526" y="924"/>
                </a:lnTo>
                <a:lnTo>
                  <a:pt x="2508" y="918"/>
                </a:lnTo>
                <a:lnTo>
                  <a:pt x="2494" y="916"/>
                </a:lnTo>
                <a:lnTo>
                  <a:pt x="2484" y="914"/>
                </a:lnTo>
                <a:lnTo>
                  <a:pt x="2480" y="914"/>
                </a:lnTo>
                <a:lnTo>
                  <a:pt x="2428" y="798"/>
                </a:lnTo>
                <a:lnTo>
                  <a:pt x="2424" y="778"/>
                </a:lnTo>
                <a:lnTo>
                  <a:pt x="2416" y="768"/>
                </a:lnTo>
                <a:lnTo>
                  <a:pt x="2408" y="762"/>
                </a:lnTo>
                <a:lnTo>
                  <a:pt x="2400" y="760"/>
                </a:lnTo>
                <a:lnTo>
                  <a:pt x="2398" y="760"/>
                </a:lnTo>
                <a:lnTo>
                  <a:pt x="2396" y="754"/>
                </a:lnTo>
                <a:lnTo>
                  <a:pt x="2390" y="742"/>
                </a:lnTo>
                <a:lnTo>
                  <a:pt x="2382" y="724"/>
                </a:lnTo>
                <a:lnTo>
                  <a:pt x="2368" y="698"/>
                </a:lnTo>
                <a:lnTo>
                  <a:pt x="2352" y="670"/>
                </a:lnTo>
                <a:lnTo>
                  <a:pt x="2338" y="638"/>
                </a:lnTo>
                <a:lnTo>
                  <a:pt x="2328" y="610"/>
                </a:lnTo>
                <a:lnTo>
                  <a:pt x="2320" y="580"/>
                </a:lnTo>
                <a:lnTo>
                  <a:pt x="2308" y="550"/>
                </a:lnTo>
                <a:lnTo>
                  <a:pt x="2290" y="518"/>
                </a:lnTo>
                <a:lnTo>
                  <a:pt x="2272" y="500"/>
                </a:lnTo>
                <a:lnTo>
                  <a:pt x="2256" y="490"/>
                </a:lnTo>
                <a:lnTo>
                  <a:pt x="2238" y="488"/>
                </a:lnTo>
                <a:lnTo>
                  <a:pt x="2222" y="492"/>
                </a:lnTo>
                <a:lnTo>
                  <a:pt x="2208" y="496"/>
                </a:lnTo>
                <a:lnTo>
                  <a:pt x="2200" y="502"/>
                </a:lnTo>
                <a:lnTo>
                  <a:pt x="2196" y="504"/>
                </a:lnTo>
                <a:lnTo>
                  <a:pt x="2134" y="480"/>
                </a:lnTo>
                <a:lnTo>
                  <a:pt x="2072" y="466"/>
                </a:lnTo>
                <a:lnTo>
                  <a:pt x="2014" y="458"/>
                </a:lnTo>
                <a:lnTo>
                  <a:pt x="1998" y="456"/>
                </a:lnTo>
                <a:lnTo>
                  <a:pt x="1982" y="454"/>
                </a:lnTo>
                <a:lnTo>
                  <a:pt x="1980" y="454"/>
                </a:lnTo>
                <a:lnTo>
                  <a:pt x="1982" y="432"/>
                </a:lnTo>
                <a:lnTo>
                  <a:pt x="1980" y="410"/>
                </a:lnTo>
                <a:lnTo>
                  <a:pt x="1984" y="426"/>
                </a:lnTo>
                <a:lnTo>
                  <a:pt x="1984" y="440"/>
                </a:lnTo>
                <a:lnTo>
                  <a:pt x="1982" y="452"/>
                </a:lnTo>
                <a:lnTo>
                  <a:pt x="1996" y="410"/>
                </a:lnTo>
                <a:lnTo>
                  <a:pt x="2006" y="366"/>
                </a:lnTo>
                <a:lnTo>
                  <a:pt x="2008" y="320"/>
                </a:lnTo>
                <a:lnTo>
                  <a:pt x="2002" y="284"/>
                </a:lnTo>
                <a:lnTo>
                  <a:pt x="1992" y="250"/>
                </a:lnTo>
                <a:lnTo>
                  <a:pt x="1978" y="216"/>
                </a:lnTo>
                <a:lnTo>
                  <a:pt x="1970" y="190"/>
                </a:lnTo>
                <a:lnTo>
                  <a:pt x="1962" y="170"/>
                </a:lnTo>
                <a:lnTo>
                  <a:pt x="1952" y="152"/>
                </a:lnTo>
                <a:lnTo>
                  <a:pt x="1940" y="136"/>
                </a:lnTo>
                <a:lnTo>
                  <a:pt x="1918" y="116"/>
                </a:lnTo>
                <a:lnTo>
                  <a:pt x="1886" y="86"/>
                </a:lnTo>
                <a:lnTo>
                  <a:pt x="1854" y="58"/>
                </a:lnTo>
                <a:lnTo>
                  <a:pt x="1816" y="34"/>
                </a:lnTo>
                <a:lnTo>
                  <a:pt x="1780" y="18"/>
                </a:lnTo>
                <a:lnTo>
                  <a:pt x="1742" y="6"/>
                </a:lnTo>
                <a:lnTo>
                  <a:pt x="1700" y="0"/>
                </a:lnTo>
                <a:lnTo>
                  <a:pt x="1670" y="2"/>
                </a:lnTo>
                <a:lnTo>
                  <a:pt x="1640" y="4"/>
                </a:lnTo>
                <a:lnTo>
                  <a:pt x="1616" y="8"/>
                </a:lnTo>
                <a:lnTo>
                  <a:pt x="1592" y="12"/>
                </a:lnTo>
                <a:lnTo>
                  <a:pt x="1578" y="20"/>
                </a:lnTo>
                <a:lnTo>
                  <a:pt x="1564" y="30"/>
                </a:lnTo>
                <a:lnTo>
                  <a:pt x="1552" y="42"/>
                </a:lnTo>
                <a:lnTo>
                  <a:pt x="1532" y="58"/>
                </a:lnTo>
                <a:lnTo>
                  <a:pt x="1510" y="72"/>
                </a:lnTo>
                <a:lnTo>
                  <a:pt x="1502" y="78"/>
                </a:lnTo>
                <a:lnTo>
                  <a:pt x="1492" y="86"/>
                </a:lnTo>
                <a:lnTo>
                  <a:pt x="1484" y="90"/>
                </a:lnTo>
                <a:lnTo>
                  <a:pt x="1476" y="96"/>
                </a:lnTo>
                <a:lnTo>
                  <a:pt x="1468" y="104"/>
                </a:lnTo>
                <a:lnTo>
                  <a:pt x="1462" y="110"/>
                </a:lnTo>
                <a:lnTo>
                  <a:pt x="1458" y="118"/>
                </a:lnTo>
                <a:lnTo>
                  <a:pt x="1452" y="126"/>
                </a:lnTo>
                <a:lnTo>
                  <a:pt x="1448" y="134"/>
                </a:lnTo>
                <a:lnTo>
                  <a:pt x="1442" y="142"/>
                </a:lnTo>
                <a:lnTo>
                  <a:pt x="1436" y="148"/>
                </a:lnTo>
                <a:lnTo>
                  <a:pt x="1426" y="166"/>
                </a:lnTo>
                <a:lnTo>
                  <a:pt x="1418" y="182"/>
                </a:lnTo>
                <a:lnTo>
                  <a:pt x="1406" y="208"/>
                </a:lnTo>
                <a:lnTo>
                  <a:pt x="1396" y="234"/>
                </a:lnTo>
                <a:lnTo>
                  <a:pt x="1388" y="266"/>
                </a:lnTo>
                <a:lnTo>
                  <a:pt x="1388" y="296"/>
                </a:lnTo>
                <a:lnTo>
                  <a:pt x="1390" y="308"/>
                </a:lnTo>
                <a:lnTo>
                  <a:pt x="1388" y="318"/>
                </a:lnTo>
                <a:lnTo>
                  <a:pt x="1386" y="328"/>
                </a:lnTo>
                <a:lnTo>
                  <a:pt x="1386" y="346"/>
                </a:lnTo>
                <a:lnTo>
                  <a:pt x="1388" y="364"/>
                </a:lnTo>
                <a:lnTo>
                  <a:pt x="1384" y="368"/>
                </a:lnTo>
                <a:lnTo>
                  <a:pt x="1380" y="370"/>
                </a:lnTo>
                <a:lnTo>
                  <a:pt x="1378" y="376"/>
                </a:lnTo>
                <a:lnTo>
                  <a:pt x="1376" y="382"/>
                </a:lnTo>
                <a:lnTo>
                  <a:pt x="1372" y="404"/>
                </a:lnTo>
                <a:lnTo>
                  <a:pt x="1372" y="422"/>
                </a:lnTo>
                <a:lnTo>
                  <a:pt x="1372" y="436"/>
                </a:lnTo>
                <a:lnTo>
                  <a:pt x="1370" y="450"/>
                </a:lnTo>
                <a:lnTo>
                  <a:pt x="1372" y="470"/>
                </a:lnTo>
                <a:lnTo>
                  <a:pt x="1378" y="494"/>
                </a:lnTo>
                <a:lnTo>
                  <a:pt x="1386" y="516"/>
                </a:lnTo>
                <a:lnTo>
                  <a:pt x="1350" y="546"/>
                </a:lnTo>
                <a:lnTo>
                  <a:pt x="1318" y="574"/>
                </a:lnTo>
                <a:lnTo>
                  <a:pt x="1308" y="582"/>
                </a:lnTo>
                <a:lnTo>
                  <a:pt x="1294" y="596"/>
                </a:lnTo>
                <a:lnTo>
                  <a:pt x="1276" y="614"/>
                </a:lnTo>
                <a:lnTo>
                  <a:pt x="1274" y="610"/>
                </a:lnTo>
                <a:lnTo>
                  <a:pt x="1272" y="608"/>
                </a:lnTo>
                <a:lnTo>
                  <a:pt x="1272" y="606"/>
                </a:lnTo>
                <a:lnTo>
                  <a:pt x="1276" y="602"/>
                </a:lnTo>
                <a:lnTo>
                  <a:pt x="1276" y="600"/>
                </a:lnTo>
                <a:lnTo>
                  <a:pt x="1278" y="598"/>
                </a:lnTo>
                <a:lnTo>
                  <a:pt x="1280" y="596"/>
                </a:lnTo>
                <a:lnTo>
                  <a:pt x="1282" y="594"/>
                </a:lnTo>
                <a:lnTo>
                  <a:pt x="1284" y="590"/>
                </a:lnTo>
                <a:lnTo>
                  <a:pt x="1288" y="592"/>
                </a:lnTo>
                <a:lnTo>
                  <a:pt x="1292" y="594"/>
                </a:lnTo>
                <a:lnTo>
                  <a:pt x="1292" y="574"/>
                </a:lnTo>
                <a:lnTo>
                  <a:pt x="1294" y="554"/>
                </a:lnTo>
                <a:lnTo>
                  <a:pt x="1300" y="528"/>
                </a:lnTo>
                <a:lnTo>
                  <a:pt x="1302" y="528"/>
                </a:lnTo>
                <a:lnTo>
                  <a:pt x="1304" y="528"/>
                </a:lnTo>
                <a:lnTo>
                  <a:pt x="1306" y="528"/>
                </a:lnTo>
                <a:lnTo>
                  <a:pt x="1308" y="522"/>
                </a:lnTo>
                <a:lnTo>
                  <a:pt x="1308" y="518"/>
                </a:lnTo>
                <a:lnTo>
                  <a:pt x="1308" y="512"/>
                </a:lnTo>
                <a:lnTo>
                  <a:pt x="1306" y="508"/>
                </a:lnTo>
                <a:lnTo>
                  <a:pt x="1306" y="504"/>
                </a:lnTo>
                <a:lnTo>
                  <a:pt x="1304" y="504"/>
                </a:lnTo>
                <a:lnTo>
                  <a:pt x="1308" y="476"/>
                </a:lnTo>
                <a:lnTo>
                  <a:pt x="1302" y="444"/>
                </a:lnTo>
                <a:lnTo>
                  <a:pt x="1298" y="430"/>
                </a:lnTo>
                <a:lnTo>
                  <a:pt x="1296" y="418"/>
                </a:lnTo>
                <a:lnTo>
                  <a:pt x="1296" y="408"/>
                </a:lnTo>
                <a:lnTo>
                  <a:pt x="1294" y="394"/>
                </a:lnTo>
                <a:lnTo>
                  <a:pt x="1290" y="374"/>
                </a:lnTo>
                <a:lnTo>
                  <a:pt x="1286" y="348"/>
                </a:lnTo>
                <a:lnTo>
                  <a:pt x="1280" y="318"/>
                </a:lnTo>
                <a:lnTo>
                  <a:pt x="1276" y="290"/>
                </a:lnTo>
                <a:lnTo>
                  <a:pt x="1280" y="298"/>
                </a:lnTo>
                <a:lnTo>
                  <a:pt x="1284" y="304"/>
                </a:lnTo>
                <a:lnTo>
                  <a:pt x="1286" y="312"/>
                </a:lnTo>
                <a:lnTo>
                  <a:pt x="1286" y="320"/>
                </a:lnTo>
                <a:lnTo>
                  <a:pt x="1288" y="312"/>
                </a:lnTo>
                <a:lnTo>
                  <a:pt x="1288" y="304"/>
                </a:lnTo>
                <a:lnTo>
                  <a:pt x="1290" y="296"/>
                </a:lnTo>
                <a:lnTo>
                  <a:pt x="1292" y="300"/>
                </a:lnTo>
                <a:lnTo>
                  <a:pt x="1294" y="302"/>
                </a:lnTo>
                <a:lnTo>
                  <a:pt x="1296" y="306"/>
                </a:lnTo>
                <a:lnTo>
                  <a:pt x="1296" y="310"/>
                </a:lnTo>
                <a:lnTo>
                  <a:pt x="1300" y="300"/>
                </a:lnTo>
                <a:lnTo>
                  <a:pt x="1304" y="292"/>
                </a:lnTo>
                <a:lnTo>
                  <a:pt x="1310" y="294"/>
                </a:lnTo>
                <a:lnTo>
                  <a:pt x="1316" y="298"/>
                </a:lnTo>
                <a:lnTo>
                  <a:pt x="1322" y="302"/>
                </a:lnTo>
                <a:lnTo>
                  <a:pt x="1318" y="286"/>
                </a:lnTo>
                <a:lnTo>
                  <a:pt x="1314" y="268"/>
                </a:lnTo>
                <a:lnTo>
                  <a:pt x="1320" y="268"/>
                </a:lnTo>
                <a:lnTo>
                  <a:pt x="1324" y="270"/>
                </a:lnTo>
                <a:lnTo>
                  <a:pt x="1328" y="272"/>
                </a:lnTo>
                <a:lnTo>
                  <a:pt x="1330" y="278"/>
                </a:lnTo>
                <a:lnTo>
                  <a:pt x="1332" y="252"/>
                </a:lnTo>
                <a:lnTo>
                  <a:pt x="1322" y="228"/>
                </a:lnTo>
                <a:lnTo>
                  <a:pt x="1306" y="206"/>
                </a:lnTo>
                <a:lnTo>
                  <a:pt x="1286" y="188"/>
                </a:lnTo>
                <a:lnTo>
                  <a:pt x="1262" y="178"/>
                </a:lnTo>
                <a:lnTo>
                  <a:pt x="1266" y="176"/>
                </a:lnTo>
                <a:lnTo>
                  <a:pt x="1272" y="176"/>
                </a:lnTo>
                <a:lnTo>
                  <a:pt x="1278" y="178"/>
                </a:lnTo>
                <a:lnTo>
                  <a:pt x="1284" y="178"/>
                </a:lnTo>
                <a:lnTo>
                  <a:pt x="1288" y="180"/>
                </a:lnTo>
                <a:lnTo>
                  <a:pt x="1294" y="180"/>
                </a:lnTo>
                <a:lnTo>
                  <a:pt x="1282" y="172"/>
                </a:lnTo>
                <a:lnTo>
                  <a:pt x="1272" y="168"/>
                </a:lnTo>
                <a:lnTo>
                  <a:pt x="1266" y="166"/>
                </a:lnTo>
                <a:lnTo>
                  <a:pt x="1260" y="166"/>
                </a:lnTo>
                <a:lnTo>
                  <a:pt x="1256" y="166"/>
                </a:lnTo>
                <a:lnTo>
                  <a:pt x="1248" y="158"/>
                </a:lnTo>
                <a:lnTo>
                  <a:pt x="1234" y="148"/>
                </a:lnTo>
                <a:lnTo>
                  <a:pt x="1216" y="140"/>
                </a:lnTo>
                <a:lnTo>
                  <a:pt x="1196" y="134"/>
                </a:lnTo>
                <a:lnTo>
                  <a:pt x="1176" y="128"/>
                </a:lnTo>
                <a:lnTo>
                  <a:pt x="1162" y="126"/>
                </a:lnTo>
                <a:lnTo>
                  <a:pt x="1152" y="126"/>
                </a:lnTo>
                <a:lnTo>
                  <a:pt x="1154" y="124"/>
                </a:lnTo>
                <a:lnTo>
                  <a:pt x="1158" y="124"/>
                </a:lnTo>
                <a:lnTo>
                  <a:pt x="1162" y="122"/>
                </a:lnTo>
                <a:lnTo>
                  <a:pt x="1166" y="120"/>
                </a:lnTo>
                <a:lnTo>
                  <a:pt x="1170" y="120"/>
                </a:lnTo>
                <a:lnTo>
                  <a:pt x="1172" y="118"/>
                </a:lnTo>
                <a:lnTo>
                  <a:pt x="1162" y="118"/>
                </a:lnTo>
                <a:lnTo>
                  <a:pt x="1150" y="116"/>
                </a:lnTo>
                <a:lnTo>
                  <a:pt x="1134" y="116"/>
                </a:lnTo>
                <a:lnTo>
                  <a:pt x="1112" y="116"/>
                </a:lnTo>
                <a:lnTo>
                  <a:pt x="1082" y="118"/>
                </a:lnTo>
                <a:lnTo>
                  <a:pt x="1078" y="118"/>
                </a:lnTo>
                <a:lnTo>
                  <a:pt x="1072" y="116"/>
                </a:lnTo>
                <a:lnTo>
                  <a:pt x="1068" y="112"/>
                </a:lnTo>
                <a:lnTo>
                  <a:pt x="1064" y="108"/>
                </a:lnTo>
                <a:lnTo>
                  <a:pt x="1060" y="106"/>
                </a:lnTo>
                <a:lnTo>
                  <a:pt x="1052" y="102"/>
                </a:lnTo>
                <a:lnTo>
                  <a:pt x="1044" y="102"/>
                </a:lnTo>
                <a:lnTo>
                  <a:pt x="1036" y="100"/>
                </a:lnTo>
                <a:lnTo>
                  <a:pt x="1028" y="98"/>
                </a:lnTo>
                <a:lnTo>
                  <a:pt x="1038" y="96"/>
                </a:lnTo>
                <a:lnTo>
                  <a:pt x="1048" y="92"/>
                </a:lnTo>
                <a:lnTo>
                  <a:pt x="1030" y="86"/>
                </a:lnTo>
                <a:lnTo>
                  <a:pt x="1010" y="84"/>
                </a:lnTo>
                <a:lnTo>
                  <a:pt x="990" y="86"/>
                </a:lnTo>
                <a:lnTo>
                  <a:pt x="970" y="86"/>
                </a:lnTo>
                <a:lnTo>
                  <a:pt x="974" y="84"/>
                </a:lnTo>
                <a:lnTo>
                  <a:pt x="976" y="82"/>
                </a:lnTo>
                <a:lnTo>
                  <a:pt x="958" y="82"/>
                </a:lnTo>
                <a:lnTo>
                  <a:pt x="940" y="86"/>
                </a:lnTo>
                <a:lnTo>
                  <a:pt x="922" y="92"/>
                </a:lnTo>
                <a:lnTo>
                  <a:pt x="922" y="90"/>
                </a:lnTo>
                <a:lnTo>
                  <a:pt x="924" y="88"/>
                </a:lnTo>
                <a:lnTo>
                  <a:pt x="896" y="90"/>
                </a:lnTo>
                <a:lnTo>
                  <a:pt x="870" y="98"/>
                </a:lnTo>
                <a:lnTo>
                  <a:pt x="844" y="106"/>
                </a:lnTo>
                <a:lnTo>
                  <a:pt x="830" y="110"/>
                </a:lnTo>
                <a:lnTo>
                  <a:pt x="816" y="116"/>
                </a:lnTo>
                <a:lnTo>
                  <a:pt x="802" y="122"/>
                </a:lnTo>
                <a:lnTo>
                  <a:pt x="786" y="132"/>
                </a:lnTo>
                <a:lnTo>
                  <a:pt x="776" y="142"/>
                </a:lnTo>
                <a:lnTo>
                  <a:pt x="770" y="152"/>
                </a:lnTo>
                <a:lnTo>
                  <a:pt x="768" y="154"/>
                </a:lnTo>
                <a:lnTo>
                  <a:pt x="740" y="162"/>
                </a:lnTo>
                <a:lnTo>
                  <a:pt x="716" y="174"/>
                </a:lnTo>
                <a:lnTo>
                  <a:pt x="694" y="194"/>
                </a:lnTo>
                <a:lnTo>
                  <a:pt x="674" y="220"/>
                </a:lnTo>
                <a:lnTo>
                  <a:pt x="660" y="254"/>
                </a:lnTo>
                <a:lnTo>
                  <a:pt x="648" y="286"/>
                </a:lnTo>
                <a:lnTo>
                  <a:pt x="634" y="320"/>
                </a:lnTo>
                <a:lnTo>
                  <a:pt x="618" y="354"/>
                </a:lnTo>
                <a:lnTo>
                  <a:pt x="604" y="390"/>
                </a:lnTo>
                <a:lnTo>
                  <a:pt x="594" y="422"/>
                </a:lnTo>
                <a:lnTo>
                  <a:pt x="598" y="414"/>
                </a:lnTo>
                <a:lnTo>
                  <a:pt x="604" y="408"/>
                </a:lnTo>
                <a:lnTo>
                  <a:pt x="598" y="428"/>
                </a:lnTo>
                <a:lnTo>
                  <a:pt x="596" y="454"/>
                </a:lnTo>
                <a:lnTo>
                  <a:pt x="596" y="484"/>
                </a:lnTo>
                <a:lnTo>
                  <a:pt x="598" y="510"/>
                </a:lnTo>
                <a:lnTo>
                  <a:pt x="604" y="528"/>
                </a:lnTo>
                <a:lnTo>
                  <a:pt x="608" y="522"/>
                </a:lnTo>
                <a:lnTo>
                  <a:pt x="610" y="514"/>
                </a:lnTo>
                <a:lnTo>
                  <a:pt x="608" y="530"/>
                </a:lnTo>
                <a:lnTo>
                  <a:pt x="608" y="552"/>
                </a:lnTo>
                <a:lnTo>
                  <a:pt x="612" y="574"/>
                </a:lnTo>
                <a:lnTo>
                  <a:pt x="616" y="594"/>
                </a:lnTo>
                <a:lnTo>
                  <a:pt x="624" y="612"/>
                </a:lnTo>
                <a:lnTo>
                  <a:pt x="636" y="624"/>
                </a:lnTo>
                <a:lnTo>
                  <a:pt x="636" y="620"/>
                </a:lnTo>
                <a:lnTo>
                  <a:pt x="636" y="616"/>
                </a:lnTo>
                <a:lnTo>
                  <a:pt x="638" y="612"/>
                </a:lnTo>
                <a:lnTo>
                  <a:pt x="638" y="608"/>
                </a:lnTo>
                <a:lnTo>
                  <a:pt x="644" y="636"/>
                </a:lnTo>
                <a:lnTo>
                  <a:pt x="650" y="662"/>
                </a:lnTo>
                <a:lnTo>
                  <a:pt x="650" y="660"/>
                </a:lnTo>
                <a:lnTo>
                  <a:pt x="650" y="658"/>
                </a:lnTo>
                <a:lnTo>
                  <a:pt x="654" y="672"/>
                </a:lnTo>
                <a:lnTo>
                  <a:pt x="662" y="686"/>
                </a:lnTo>
                <a:lnTo>
                  <a:pt x="672" y="700"/>
                </a:lnTo>
                <a:lnTo>
                  <a:pt x="678" y="712"/>
                </a:lnTo>
                <a:lnTo>
                  <a:pt x="678" y="708"/>
                </a:lnTo>
                <a:lnTo>
                  <a:pt x="680" y="702"/>
                </a:lnTo>
                <a:lnTo>
                  <a:pt x="680" y="696"/>
                </a:lnTo>
                <a:lnTo>
                  <a:pt x="682" y="690"/>
                </a:lnTo>
                <a:lnTo>
                  <a:pt x="682" y="684"/>
                </a:lnTo>
                <a:lnTo>
                  <a:pt x="684" y="710"/>
                </a:lnTo>
                <a:lnTo>
                  <a:pt x="684" y="736"/>
                </a:lnTo>
                <a:lnTo>
                  <a:pt x="690" y="732"/>
                </a:lnTo>
                <a:lnTo>
                  <a:pt x="696" y="728"/>
                </a:lnTo>
                <a:lnTo>
                  <a:pt x="694" y="762"/>
                </a:lnTo>
                <a:lnTo>
                  <a:pt x="688" y="788"/>
                </a:lnTo>
                <a:lnTo>
                  <a:pt x="682" y="804"/>
                </a:lnTo>
                <a:lnTo>
                  <a:pt x="678" y="814"/>
                </a:lnTo>
                <a:lnTo>
                  <a:pt x="674" y="818"/>
                </a:lnTo>
                <a:lnTo>
                  <a:pt x="672" y="820"/>
                </a:lnTo>
                <a:lnTo>
                  <a:pt x="674" y="824"/>
                </a:lnTo>
                <a:lnTo>
                  <a:pt x="678" y="834"/>
                </a:lnTo>
                <a:lnTo>
                  <a:pt x="686" y="852"/>
                </a:lnTo>
                <a:lnTo>
                  <a:pt x="702" y="872"/>
                </a:lnTo>
                <a:lnTo>
                  <a:pt x="722" y="894"/>
                </a:lnTo>
                <a:lnTo>
                  <a:pt x="740" y="910"/>
                </a:lnTo>
                <a:lnTo>
                  <a:pt x="760" y="926"/>
                </a:lnTo>
                <a:lnTo>
                  <a:pt x="776" y="938"/>
                </a:lnTo>
                <a:lnTo>
                  <a:pt x="790" y="948"/>
                </a:lnTo>
                <a:lnTo>
                  <a:pt x="780" y="946"/>
                </a:lnTo>
                <a:lnTo>
                  <a:pt x="772" y="944"/>
                </a:lnTo>
                <a:lnTo>
                  <a:pt x="744" y="924"/>
                </a:lnTo>
                <a:lnTo>
                  <a:pt x="716" y="902"/>
                </a:lnTo>
                <a:lnTo>
                  <a:pt x="692" y="880"/>
                </a:lnTo>
                <a:lnTo>
                  <a:pt x="672" y="860"/>
                </a:lnTo>
                <a:lnTo>
                  <a:pt x="658" y="838"/>
                </a:lnTo>
                <a:lnTo>
                  <a:pt x="652" y="820"/>
                </a:lnTo>
                <a:lnTo>
                  <a:pt x="658" y="804"/>
                </a:lnTo>
                <a:lnTo>
                  <a:pt x="656" y="804"/>
                </a:lnTo>
                <a:lnTo>
                  <a:pt x="654" y="806"/>
                </a:lnTo>
                <a:lnTo>
                  <a:pt x="650" y="808"/>
                </a:lnTo>
                <a:lnTo>
                  <a:pt x="646" y="812"/>
                </a:lnTo>
                <a:lnTo>
                  <a:pt x="642" y="818"/>
                </a:lnTo>
                <a:lnTo>
                  <a:pt x="638" y="826"/>
                </a:lnTo>
                <a:lnTo>
                  <a:pt x="632" y="840"/>
                </a:lnTo>
                <a:lnTo>
                  <a:pt x="626" y="858"/>
                </a:lnTo>
                <a:lnTo>
                  <a:pt x="620" y="876"/>
                </a:lnTo>
                <a:lnTo>
                  <a:pt x="614" y="892"/>
                </a:lnTo>
                <a:lnTo>
                  <a:pt x="612" y="898"/>
                </a:lnTo>
                <a:lnTo>
                  <a:pt x="610" y="902"/>
                </a:lnTo>
                <a:lnTo>
                  <a:pt x="610" y="906"/>
                </a:lnTo>
                <a:lnTo>
                  <a:pt x="610" y="908"/>
                </a:lnTo>
                <a:lnTo>
                  <a:pt x="604" y="908"/>
                </a:lnTo>
                <a:lnTo>
                  <a:pt x="592" y="910"/>
                </a:lnTo>
                <a:lnTo>
                  <a:pt x="576" y="914"/>
                </a:lnTo>
                <a:lnTo>
                  <a:pt x="562" y="920"/>
                </a:lnTo>
                <a:lnTo>
                  <a:pt x="552" y="930"/>
                </a:lnTo>
                <a:lnTo>
                  <a:pt x="548" y="932"/>
                </a:lnTo>
                <a:lnTo>
                  <a:pt x="538" y="934"/>
                </a:lnTo>
                <a:lnTo>
                  <a:pt x="528" y="940"/>
                </a:lnTo>
                <a:lnTo>
                  <a:pt x="516" y="950"/>
                </a:lnTo>
                <a:lnTo>
                  <a:pt x="508" y="964"/>
                </a:lnTo>
                <a:lnTo>
                  <a:pt x="508" y="984"/>
                </a:lnTo>
                <a:lnTo>
                  <a:pt x="504" y="986"/>
                </a:lnTo>
                <a:lnTo>
                  <a:pt x="492" y="990"/>
                </a:lnTo>
                <a:lnTo>
                  <a:pt x="476" y="998"/>
                </a:lnTo>
                <a:lnTo>
                  <a:pt x="460" y="1006"/>
                </a:lnTo>
                <a:lnTo>
                  <a:pt x="446" y="1018"/>
                </a:lnTo>
                <a:lnTo>
                  <a:pt x="440" y="1024"/>
                </a:lnTo>
                <a:lnTo>
                  <a:pt x="436" y="1028"/>
                </a:lnTo>
                <a:lnTo>
                  <a:pt x="432" y="1032"/>
                </a:lnTo>
                <a:lnTo>
                  <a:pt x="430" y="1034"/>
                </a:lnTo>
                <a:lnTo>
                  <a:pt x="428" y="1036"/>
                </a:lnTo>
                <a:lnTo>
                  <a:pt x="424" y="1036"/>
                </a:lnTo>
                <a:lnTo>
                  <a:pt x="416" y="1040"/>
                </a:lnTo>
                <a:lnTo>
                  <a:pt x="404" y="1046"/>
                </a:lnTo>
                <a:lnTo>
                  <a:pt x="388" y="1060"/>
                </a:lnTo>
                <a:lnTo>
                  <a:pt x="370" y="1082"/>
                </a:lnTo>
                <a:lnTo>
                  <a:pt x="360" y="1094"/>
                </a:lnTo>
                <a:lnTo>
                  <a:pt x="350" y="1106"/>
                </a:lnTo>
                <a:lnTo>
                  <a:pt x="312" y="1108"/>
                </a:lnTo>
                <a:lnTo>
                  <a:pt x="272" y="1118"/>
                </a:lnTo>
                <a:lnTo>
                  <a:pt x="230" y="1136"/>
                </a:lnTo>
                <a:lnTo>
                  <a:pt x="192" y="1160"/>
                </a:lnTo>
                <a:lnTo>
                  <a:pt x="160" y="1188"/>
                </a:lnTo>
                <a:lnTo>
                  <a:pt x="138" y="1220"/>
                </a:lnTo>
                <a:lnTo>
                  <a:pt x="116" y="1272"/>
                </a:lnTo>
                <a:lnTo>
                  <a:pt x="98" y="1326"/>
                </a:lnTo>
                <a:lnTo>
                  <a:pt x="84" y="1384"/>
                </a:lnTo>
                <a:lnTo>
                  <a:pt x="70" y="1440"/>
                </a:lnTo>
                <a:lnTo>
                  <a:pt x="54" y="1496"/>
                </a:lnTo>
                <a:lnTo>
                  <a:pt x="38" y="1538"/>
                </a:lnTo>
                <a:lnTo>
                  <a:pt x="22" y="1584"/>
                </a:lnTo>
                <a:lnTo>
                  <a:pt x="8" y="1630"/>
                </a:lnTo>
                <a:lnTo>
                  <a:pt x="0" y="1672"/>
                </a:lnTo>
                <a:lnTo>
                  <a:pt x="2" y="1698"/>
                </a:lnTo>
                <a:lnTo>
                  <a:pt x="12" y="1728"/>
                </a:lnTo>
                <a:lnTo>
                  <a:pt x="30" y="1758"/>
                </a:lnTo>
                <a:lnTo>
                  <a:pt x="52" y="1788"/>
                </a:lnTo>
                <a:lnTo>
                  <a:pt x="74" y="1818"/>
                </a:lnTo>
                <a:lnTo>
                  <a:pt x="68" y="1934"/>
                </a:lnTo>
                <a:lnTo>
                  <a:pt x="68" y="2050"/>
                </a:lnTo>
                <a:lnTo>
                  <a:pt x="66" y="2106"/>
                </a:lnTo>
                <a:lnTo>
                  <a:pt x="66" y="2158"/>
                </a:lnTo>
                <a:lnTo>
                  <a:pt x="64" y="2204"/>
                </a:lnTo>
                <a:lnTo>
                  <a:pt x="68" y="2246"/>
                </a:lnTo>
                <a:lnTo>
                  <a:pt x="68" y="2254"/>
                </a:lnTo>
                <a:lnTo>
                  <a:pt x="68" y="2260"/>
                </a:lnTo>
                <a:lnTo>
                  <a:pt x="68" y="2268"/>
                </a:lnTo>
                <a:lnTo>
                  <a:pt x="76" y="2288"/>
                </a:lnTo>
                <a:lnTo>
                  <a:pt x="90" y="2304"/>
                </a:lnTo>
                <a:lnTo>
                  <a:pt x="3292" y="2308"/>
                </a:lnTo>
                <a:lnTo>
                  <a:pt x="3268" y="1756"/>
                </a:lnTo>
                <a:lnTo>
                  <a:pt x="3278" y="1750"/>
                </a:lnTo>
                <a:close/>
                <a:moveTo>
                  <a:pt x="1044" y="984"/>
                </a:moveTo>
                <a:lnTo>
                  <a:pt x="1048" y="978"/>
                </a:lnTo>
                <a:lnTo>
                  <a:pt x="1054" y="974"/>
                </a:lnTo>
                <a:lnTo>
                  <a:pt x="1062" y="972"/>
                </a:lnTo>
                <a:lnTo>
                  <a:pt x="1070" y="970"/>
                </a:lnTo>
                <a:lnTo>
                  <a:pt x="1092" y="974"/>
                </a:lnTo>
                <a:lnTo>
                  <a:pt x="1116" y="982"/>
                </a:lnTo>
                <a:lnTo>
                  <a:pt x="1140" y="988"/>
                </a:lnTo>
                <a:lnTo>
                  <a:pt x="1162" y="990"/>
                </a:lnTo>
                <a:lnTo>
                  <a:pt x="1162" y="1006"/>
                </a:lnTo>
                <a:lnTo>
                  <a:pt x="1162" y="1022"/>
                </a:lnTo>
                <a:lnTo>
                  <a:pt x="1128" y="1012"/>
                </a:lnTo>
                <a:lnTo>
                  <a:pt x="1096" y="1004"/>
                </a:lnTo>
                <a:lnTo>
                  <a:pt x="1064" y="1000"/>
                </a:lnTo>
                <a:lnTo>
                  <a:pt x="1058" y="1000"/>
                </a:lnTo>
                <a:lnTo>
                  <a:pt x="1050" y="998"/>
                </a:lnTo>
                <a:lnTo>
                  <a:pt x="1040" y="998"/>
                </a:lnTo>
                <a:lnTo>
                  <a:pt x="1042" y="990"/>
                </a:lnTo>
                <a:lnTo>
                  <a:pt x="1044" y="984"/>
                </a:lnTo>
                <a:close/>
                <a:moveTo>
                  <a:pt x="974" y="1130"/>
                </a:moveTo>
                <a:lnTo>
                  <a:pt x="974" y="1114"/>
                </a:lnTo>
                <a:lnTo>
                  <a:pt x="980" y="1098"/>
                </a:lnTo>
                <a:lnTo>
                  <a:pt x="988" y="1086"/>
                </a:lnTo>
                <a:lnTo>
                  <a:pt x="994" y="1074"/>
                </a:lnTo>
                <a:lnTo>
                  <a:pt x="990" y="1064"/>
                </a:lnTo>
                <a:lnTo>
                  <a:pt x="994" y="1066"/>
                </a:lnTo>
                <a:lnTo>
                  <a:pt x="1006" y="1072"/>
                </a:lnTo>
                <a:lnTo>
                  <a:pt x="1018" y="1080"/>
                </a:lnTo>
                <a:lnTo>
                  <a:pt x="1030" y="1092"/>
                </a:lnTo>
                <a:lnTo>
                  <a:pt x="1038" y="1106"/>
                </a:lnTo>
                <a:lnTo>
                  <a:pt x="1040" y="1122"/>
                </a:lnTo>
                <a:lnTo>
                  <a:pt x="1042" y="1144"/>
                </a:lnTo>
                <a:lnTo>
                  <a:pt x="1046" y="1166"/>
                </a:lnTo>
                <a:lnTo>
                  <a:pt x="1050" y="1186"/>
                </a:lnTo>
                <a:lnTo>
                  <a:pt x="1052" y="1202"/>
                </a:lnTo>
                <a:lnTo>
                  <a:pt x="1052" y="1208"/>
                </a:lnTo>
                <a:lnTo>
                  <a:pt x="1048" y="1204"/>
                </a:lnTo>
                <a:lnTo>
                  <a:pt x="1038" y="1196"/>
                </a:lnTo>
                <a:lnTo>
                  <a:pt x="1024" y="1186"/>
                </a:lnTo>
                <a:lnTo>
                  <a:pt x="1010" y="1172"/>
                </a:lnTo>
                <a:lnTo>
                  <a:pt x="994" y="1158"/>
                </a:lnTo>
                <a:lnTo>
                  <a:pt x="982" y="1144"/>
                </a:lnTo>
                <a:lnTo>
                  <a:pt x="974" y="1130"/>
                </a:lnTo>
                <a:close/>
                <a:moveTo>
                  <a:pt x="1374" y="2006"/>
                </a:moveTo>
                <a:lnTo>
                  <a:pt x="1374" y="2012"/>
                </a:lnTo>
                <a:lnTo>
                  <a:pt x="1374" y="2018"/>
                </a:lnTo>
                <a:lnTo>
                  <a:pt x="1372" y="2036"/>
                </a:lnTo>
                <a:lnTo>
                  <a:pt x="1370" y="2058"/>
                </a:lnTo>
                <a:lnTo>
                  <a:pt x="1366" y="2078"/>
                </a:lnTo>
                <a:lnTo>
                  <a:pt x="1362" y="2090"/>
                </a:lnTo>
                <a:lnTo>
                  <a:pt x="1340" y="2048"/>
                </a:lnTo>
                <a:lnTo>
                  <a:pt x="1312" y="2006"/>
                </a:lnTo>
                <a:lnTo>
                  <a:pt x="1282" y="1964"/>
                </a:lnTo>
                <a:lnTo>
                  <a:pt x="1256" y="1922"/>
                </a:lnTo>
                <a:lnTo>
                  <a:pt x="1220" y="1854"/>
                </a:lnTo>
                <a:lnTo>
                  <a:pt x="1190" y="1784"/>
                </a:lnTo>
                <a:lnTo>
                  <a:pt x="1160" y="1712"/>
                </a:lnTo>
                <a:lnTo>
                  <a:pt x="1128" y="1622"/>
                </a:lnTo>
                <a:lnTo>
                  <a:pt x="1102" y="1530"/>
                </a:lnTo>
                <a:lnTo>
                  <a:pt x="1078" y="1436"/>
                </a:lnTo>
                <a:lnTo>
                  <a:pt x="1064" y="1392"/>
                </a:lnTo>
                <a:lnTo>
                  <a:pt x="1048" y="1346"/>
                </a:lnTo>
                <a:lnTo>
                  <a:pt x="1034" y="1302"/>
                </a:lnTo>
                <a:lnTo>
                  <a:pt x="1026" y="1256"/>
                </a:lnTo>
                <a:lnTo>
                  <a:pt x="1030" y="1210"/>
                </a:lnTo>
                <a:lnTo>
                  <a:pt x="1032" y="1214"/>
                </a:lnTo>
                <a:lnTo>
                  <a:pt x="1038" y="1216"/>
                </a:lnTo>
                <a:lnTo>
                  <a:pt x="1048" y="1216"/>
                </a:lnTo>
                <a:lnTo>
                  <a:pt x="1060" y="1212"/>
                </a:lnTo>
                <a:lnTo>
                  <a:pt x="1070" y="1210"/>
                </a:lnTo>
                <a:lnTo>
                  <a:pt x="1078" y="1206"/>
                </a:lnTo>
                <a:lnTo>
                  <a:pt x="1080" y="1206"/>
                </a:lnTo>
                <a:lnTo>
                  <a:pt x="1096" y="1212"/>
                </a:lnTo>
                <a:lnTo>
                  <a:pt x="1112" y="1228"/>
                </a:lnTo>
                <a:lnTo>
                  <a:pt x="1126" y="1246"/>
                </a:lnTo>
                <a:lnTo>
                  <a:pt x="1138" y="1266"/>
                </a:lnTo>
                <a:lnTo>
                  <a:pt x="1148" y="1280"/>
                </a:lnTo>
                <a:lnTo>
                  <a:pt x="1190" y="1348"/>
                </a:lnTo>
                <a:lnTo>
                  <a:pt x="1226" y="1420"/>
                </a:lnTo>
                <a:lnTo>
                  <a:pt x="1258" y="1492"/>
                </a:lnTo>
                <a:lnTo>
                  <a:pt x="1290" y="1566"/>
                </a:lnTo>
                <a:lnTo>
                  <a:pt x="1320" y="1640"/>
                </a:lnTo>
                <a:lnTo>
                  <a:pt x="1346" y="1716"/>
                </a:lnTo>
                <a:lnTo>
                  <a:pt x="1364" y="1796"/>
                </a:lnTo>
                <a:lnTo>
                  <a:pt x="1374" y="1900"/>
                </a:lnTo>
                <a:lnTo>
                  <a:pt x="1374" y="2006"/>
                </a:lnTo>
                <a:close/>
                <a:moveTo>
                  <a:pt x="1884" y="900"/>
                </a:moveTo>
                <a:lnTo>
                  <a:pt x="1886" y="904"/>
                </a:lnTo>
                <a:lnTo>
                  <a:pt x="1886" y="916"/>
                </a:lnTo>
                <a:lnTo>
                  <a:pt x="1886" y="932"/>
                </a:lnTo>
                <a:lnTo>
                  <a:pt x="1882" y="950"/>
                </a:lnTo>
                <a:lnTo>
                  <a:pt x="1872" y="964"/>
                </a:lnTo>
                <a:lnTo>
                  <a:pt x="1864" y="974"/>
                </a:lnTo>
                <a:lnTo>
                  <a:pt x="1854" y="992"/>
                </a:lnTo>
                <a:lnTo>
                  <a:pt x="1840" y="1014"/>
                </a:lnTo>
                <a:lnTo>
                  <a:pt x="1824" y="1042"/>
                </a:lnTo>
                <a:lnTo>
                  <a:pt x="1808" y="1070"/>
                </a:lnTo>
                <a:lnTo>
                  <a:pt x="1790" y="1098"/>
                </a:lnTo>
                <a:lnTo>
                  <a:pt x="1790" y="1100"/>
                </a:lnTo>
                <a:lnTo>
                  <a:pt x="1790" y="1104"/>
                </a:lnTo>
                <a:lnTo>
                  <a:pt x="1780" y="1142"/>
                </a:lnTo>
                <a:lnTo>
                  <a:pt x="1772" y="1180"/>
                </a:lnTo>
                <a:lnTo>
                  <a:pt x="1768" y="1218"/>
                </a:lnTo>
                <a:lnTo>
                  <a:pt x="1768" y="1222"/>
                </a:lnTo>
                <a:lnTo>
                  <a:pt x="1768" y="1224"/>
                </a:lnTo>
                <a:lnTo>
                  <a:pt x="1770" y="1240"/>
                </a:lnTo>
                <a:lnTo>
                  <a:pt x="1772" y="1256"/>
                </a:lnTo>
                <a:lnTo>
                  <a:pt x="1774" y="1274"/>
                </a:lnTo>
                <a:lnTo>
                  <a:pt x="1774" y="1290"/>
                </a:lnTo>
                <a:lnTo>
                  <a:pt x="1770" y="1304"/>
                </a:lnTo>
                <a:lnTo>
                  <a:pt x="1762" y="1316"/>
                </a:lnTo>
                <a:lnTo>
                  <a:pt x="1748" y="1322"/>
                </a:lnTo>
                <a:lnTo>
                  <a:pt x="1740" y="1322"/>
                </a:lnTo>
                <a:lnTo>
                  <a:pt x="1724" y="1320"/>
                </a:lnTo>
                <a:lnTo>
                  <a:pt x="1704" y="1318"/>
                </a:lnTo>
                <a:lnTo>
                  <a:pt x="1682" y="1316"/>
                </a:lnTo>
                <a:lnTo>
                  <a:pt x="1664" y="1312"/>
                </a:lnTo>
                <a:lnTo>
                  <a:pt x="1650" y="1310"/>
                </a:lnTo>
                <a:lnTo>
                  <a:pt x="1644" y="1306"/>
                </a:lnTo>
                <a:lnTo>
                  <a:pt x="1646" y="1276"/>
                </a:lnTo>
                <a:lnTo>
                  <a:pt x="1646" y="1240"/>
                </a:lnTo>
                <a:lnTo>
                  <a:pt x="1646" y="1204"/>
                </a:lnTo>
                <a:lnTo>
                  <a:pt x="1630" y="1178"/>
                </a:lnTo>
                <a:lnTo>
                  <a:pt x="1620" y="1152"/>
                </a:lnTo>
                <a:lnTo>
                  <a:pt x="1612" y="1132"/>
                </a:lnTo>
                <a:lnTo>
                  <a:pt x="1610" y="1116"/>
                </a:lnTo>
                <a:lnTo>
                  <a:pt x="1608" y="1112"/>
                </a:lnTo>
                <a:lnTo>
                  <a:pt x="1588" y="1100"/>
                </a:lnTo>
                <a:lnTo>
                  <a:pt x="1574" y="1084"/>
                </a:lnTo>
                <a:lnTo>
                  <a:pt x="1564" y="1068"/>
                </a:lnTo>
                <a:lnTo>
                  <a:pt x="1558" y="1052"/>
                </a:lnTo>
                <a:lnTo>
                  <a:pt x="1554" y="1040"/>
                </a:lnTo>
                <a:lnTo>
                  <a:pt x="1552" y="1036"/>
                </a:lnTo>
                <a:lnTo>
                  <a:pt x="1532" y="1056"/>
                </a:lnTo>
                <a:lnTo>
                  <a:pt x="1508" y="1070"/>
                </a:lnTo>
                <a:lnTo>
                  <a:pt x="1482" y="1080"/>
                </a:lnTo>
                <a:lnTo>
                  <a:pt x="1454" y="1084"/>
                </a:lnTo>
                <a:lnTo>
                  <a:pt x="1428" y="1084"/>
                </a:lnTo>
                <a:lnTo>
                  <a:pt x="1406" y="1084"/>
                </a:lnTo>
                <a:lnTo>
                  <a:pt x="1388" y="1082"/>
                </a:lnTo>
                <a:lnTo>
                  <a:pt x="1386" y="1082"/>
                </a:lnTo>
                <a:lnTo>
                  <a:pt x="1384" y="1082"/>
                </a:lnTo>
                <a:lnTo>
                  <a:pt x="1384" y="1080"/>
                </a:lnTo>
                <a:lnTo>
                  <a:pt x="1380" y="1080"/>
                </a:lnTo>
                <a:lnTo>
                  <a:pt x="1378" y="1080"/>
                </a:lnTo>
                <a:lnTo>
                  <a:pt x="1376" y="1080"/>
                </a:lnTo>
                <a:lnTo>
                  <a:pt x="1388" y="1060"/>
                </a:lnTo>
                <a:lnTo>
                  <a:pt x="1396" y="1030"/>
                </a:lnTo>
                <a:lnTo>
                  <a:pt x="1402" y="994"/>
                </a:lnTo>
                <a:lnTo>
                  <a:pt x="1408" y="954"/>
                </a:lnTo>
                <a:lnTo>
                  <a:pt x="1412" y="912"/>
                </a:lnTo>
                <a:lnTo>
                  <a:pt x="1416" y="870"/>
                </a:lnTo>
                <a:lnTo>
                  <a:pt x="1420" y="830"/>
                </a:lnTo>
                <a:lnTo>
                  <a:pt x="1422" y="794"/>
                </a:lnTo>
                <a:lnTo>
                  <a:pt x="1426" y="766"/>
                </a:lnTo>
                <a:lnTo>
                  <a:pt x="1428" y="748"/>
                </a:lnTo>
                <a:lnTo>
                  <a:pt x="1434" y="730"/>
                </a:lnTo>
                <a:lnTo>
                  <a:pt x="1444" y="710"/>
                </a:lnTo>
                <a:lnTo>
                  <a:pt x="1456" y="690"/>
                </a:lnTo>
                <a:lnTo>
                  <a:pt x="1468" y="670"/>
                </a:lnTo>
                <a:lnTo>
                  <a:pt x="1480" y="654"/>
                </a:lnTo>
                <a:lnTo>
                  <a:pt x="1490" y="640"/>
                </a:lnTo>
                <a:lnTo>
                  <a:pt x="1498" y="630"/>
                </a:lnTo>
                <a:lnTo>
                  <a:pt x="1500" y="628"/>
                </a:lnTo>
                <a:lnTo>
                  <a:pt x="1504" y="630"/>
                </a:lnTo>
                <a:lnTo>
                  <a:pt x="1508" y="626"/>
                </a:lnTo>
                <a:lnTo>
                  <a:pt x="1512" y="620"/>
                </a:lnTo>
                <a:lnTo>
                  <a:pt x="1512" y="628"/>
                </a:lnTo>
                <a:lnTo>
                  <a:pt x="1512" y="636"/>
                </a:lnTo>
                <a:lnTo>
                  <a:pt x="1556" y="672"/>
                </a:lnTo>
                <a:lnTo>
                  <a:pt x="1556" y="704"/>
                </a:lnTo>
                <a:lnTo>
                  <a:pt x="1562" y="742"/>
                </a:lnTo>
                <a:lnTo>
                  <a:pt x="1570" y="784"/>
                </a:lnTo>
                <a:lnTo>
                  <a:pt x="1580" y="826"/>
                </a:lnTo>
                <a:lnTo>
                  <a:pt x="1592" y="870"/>
                </a:lnTo>
                <a:lnTo>
                  <a:pt x="1606" y="914"/>
                </a:lnTo>
                <a:lnTo>
                  <a:pt x="1620" y="956"/>
                </a:lnTo>
                <a:lnTo>
                  <a:pt x="1634" y="994"/>
                </a:lnTo>
                <a:lnTo>
                  <a:pt x="1648" y="1028"/>
                </a:lnTo>
                <a:lnTo>
                  <a:pt x="1660" y="1058"/>
                </a:lnTo>
                <a:lnTo>
                  <a:pt x="1668" y="1080"/>
                </a:lnTo>
                <a:lnTo>
                  <a:pt x="1674" y="1094"/>
                </a:lnTo>
                <a:lnTo>
                  <a:pt x="1676" y="1100"/>
                </a:lnTo>
                <a:lnTo>
                  <a:pt x="1742" y="1170"/>
                </a:lnTo>
                <a:lnTo>
                  <a:pt x="1742" y="1168"/>
                </a:lnTo>
                <a:lnTo>
                  <a:pt x="1742" y="1166"/>
                </a:lnTo>
                <a:lnTo>
                  <a:pt x="1742" y="1160"/>
                </a:lnTo>
                <a:lnTo>
                  <a:pt x="1746" y="1146"/>
                </a:lnTo>
                <a:lnTo>
                  <a:pt x="1750" y="1124"/>
                </a:lnTo>
                <a:lnTo>
                  <a:pt x="1746" y="1132"/>
                </a:lnTo>
                <a:lnTo>
                  <a:pt x="1742" y="1140"/>
                </a:lnTo>
                <a:lnTo>
                  <a:pt x="1748" y="1114"/>
                </a:lnTo>
                <a:lnTo>
                  <a:pt x="1752" y="1084"/>
                </a:lnTo>
                <a:lnTo>
                  <a:pt x="1754" y="1052"/>
                </a:lnTo>
                <a:lnTo>
                  <a:pt x="1758" y="1022"/>
                </a:lnTo>
                <a:lnTo>
                  <a:pt x="1764" y="992"/>
                </a:lnTo>
                <a:lnTo>
                  <a:pt x="1772" y="968"/>
                </a:lnTo>
                <a:lnTo>
                  <a:pt x="1780" y="950"/>
                </a:lnTo>
                <a:lnTo>
                  <a:pt x="1790" y="930"/>
                </a:lnTo>
                <a:lnTo>
                  <a:pt x="1802" y="904"/>
                </a:lnTo>
                <a:lnTo>
                  <a:pt x="1812" y="878"/>
                </a:lnTo>
                <a:lnTo>
                  <a:pt x="1824" y="852"/>
                </a:lnTo>
                <a:lnTo>
                  <a:pt x="1834" y="830"/>
                </a:lnTo>
                <a:lnTo>
                  <a:pt x="1842" y="812"/>
                </a:lnTo>
                <a:lnTo>
                  <a:pt x="1848" y="802"/>
                </a:lnTo>
                <a:lnTo>
                  <a:pt x="1862" y="776"/>
                </a:lnTo>
                <a:lnTo>
                  <a:pt x="1876" y="754"/>
                </a:lnTo>
                <a:lnTo>
                  <a:pt x="1884" y="736"/>
                </a:lnTo>
                <a:lnTo>
                  <a:pt x="1892" y="720"/>
                </a:lnTo>
                <a:lnTo>
                  <a:pt x="1900" y="706"/>
                </a:lnTo>
                <a:lnTo>
                  <a:pt x="1908" y="694"/>
                </a:lnTo>
                <a:lnTo>
                  <a:pt x="1912" y="682"/>
                </a:lnTo>
                <a:lnTo>
                  <a:pt x="1920" y="636"/>
                </a:lnTo>
                <a:lnTo>
                  <a:pt x="1930" y="592"/>
                </a:lnTo>
                <a:lnTo>
                  <a:pt x="1932" y="588"/>
                </a:lnTo>
                <a:lnTo>
                  <a:pt x="1938" y="576"/>
                </a:lnTo>
                <a:lnTo>
                  <a:pt x="1944" y="564"/>
                </a:lnTo>
                <a:lnTo>
                  <a:pt x="1950" y="552"/>
                </a:lnTo>
                <a:lnTo>
                  <a:pt x="1958" y="546"/>
                </a:lnTo>
                <a:lnTo>
                  <a:pt x="1960" y="546"/>
                </a:lnTo>
                <a:lnTo>
                  <a:pt x="2002" y="656"/>
                </a:lnTo>
                <a:lnTo>
                  <a:pt x="2048" y="766"/>
                </a:lnTo>
                <a:lnTo>
                  <a:pt x="2100" y="872"/>
                </a:lnTo>
                <a:lnTo>
                  <a:pt x="2062" y="894"/>
                </a:lnTo>
                <a:lnTo>
                  <a:pt x="2022" y="906"/>
                </a:lnTo>
                <a:lnTo>
                  <a:pt x="1986" y="912"/>
                </a:lnTo>
                <a:lnTo>
                  <a:pt x="1954" y="912"/>
                </a:lnTo>
                <a:lnTo>
                  <a:pt x="1926" y="910"/>
                </a:lnTo>
                <a:lnTo>
                  <a:pt x="1904" y="906"/>
                </a:lnTo>
                <a:lnTo>
                  <a:pt x="1890" y="902"/>
                </a:lnTo>
                <a:lnTo>
                  <a:pt x="1884" y="900"/>
                </a:lnTo>
                <a:close/>
                <a:moveTo>
                  <a:pt x="2362" y="1360"/>
                </a:moveTo>
                <a:lnTo>
                  <a:pt x="2366" y="1372"/>
                </a:lnTo>
                <a:lnTo>
                  <a:pt x="2372" y="1382"/>
                </a:lnTo>
                <a:lnTo>
                  <a:pt x="2382" y="1386"/>
                </a:lnTo>
                <a:lnTo>
                  <a:pt x="2394" y="1388"/>
                </a:lnTo>
                <a:lnTo>
                  <a:pt x="2374" y="1460"/>
                </a:lnTo>
                <a:lnTo>
                  <a:pt x="2356" y="1420"/>
                </a:lnTo>
                <a:lnTo>
                  <a:pt x="2338" y="1370"/>
                </a:lnTo>
                <a:lnTo>
                  <a:pt x="2322" y="1316"/>
                </a:lnTo>
                <a:lnTo>
                  <a:pt x="2320" y="1314"/>
                </a:lnTo>
                <a:lnTo>
                  <a:pt x="2316" y="1288"/>
                </a:lnTo>
                <a:lnTo>
                  <a:pt x="2308" y="1262"/>
                </a:lnTo>
                <a:lnTo>
                  <a:pt x="2296" y="1214"/>
                </a:lnTo>
                <a:lnTo>
                  <a:pt x="2288" y="1168"/>
                </a:lnTo>
                <a:lnTo>
                  <a:pt x="2280" y="1128"/>
                </a:lnTo>
                <a:lnTo>
                  <a:pt x="2274" y="1096"/>
                </a:lnTo>
                <a:lnTo>
                  <a:pt x="2274" y="1086"/>
                </a:lnTo>
                <a:lnTo>
                  <a:pt x="2274" y="1078"/>
                </a:lnTo>
                <a:lnTo>
                  <a:pt x="2272" y="1070"/>
                </a:lnTo>
                <a:lnTo>
                  <a:pt x="2270" y="1066"/>
                </a:lnTo>
                <a:lnTo>
                  <a:pt x="2270" y="1062"/>
                </a:lnTo>
                <a:lnTo>
                  <a:pt x="2270" y="1060"/>
                </a:lnTo>
                <a:lnTo>
                  <a:pt x="2332" y="1154"/>
                </a:lnTo>
                <a:lnTo>
                  <a:pt x="2324" y="1162"/>
                </a:lnTo>
                <a:lnTo>
                  <a:pt x="2318" y="1176"/>
                </a:lnTo>
                <a:lnTo>
                  <a:pt x="2316" y="1192"/>
                </a:lnTo>
                <a:lnTo>
                  <a:pt x="2320" y="1208"/>
                </a:lnTo>
                <a:lnTo>
                  <a:pt x="2326" y="1222"/>
                </a:lnTo>
                <a:lnTo>
                  <a:pt x="2338" y="1232"/>
                </a:lnTo>
                <a:lnTo>
                  <a:pt x="2352" y="1242"/>
                </a:lnTo>
                <a:lnTo>
                  <a:pt x="2364" y="1256"/>
                </a:lnTo>
                <a:lnTo>
                  <a:pt x="2370" y="1272"/>
                </a:lnTo>
                <a:lnTo>
                  <a:pt x="2374" y="1284"/>
                </a:lnTo>
                <a:lnTo>
                  <a:pt x="2374" y="1288"/>
                </a:lnTo>
                <a:lnTo>
                  <a:pt x="2376" y="1290"/>
                </a:lnTo>
                <a:lnTo>
                  <a:pt x="2376" y="1294"/>
                </a:lnTo>
                <a:lnTo>
                  <a:pt x="2378" y="1296"/>
                </a:lnTo>
                <a:lnTo>
                  <a:pt x="2378" y="1298"/>
                </a:lnTo>
                <a:lnTo>
                  <a:pt x="2378" y="1300"/>
                </a:lnTo>
                <a:lnTo>
                  <a:pt x="2380" y="1300"/>
                </a:lnTo>
                <a:lnTo>
                  <a:pt x="2380" y="1302"/>
                </a:lnTo>
                <a:lnTo>
                  <a:pt x="2380" y="1304"/>
                </a:lnTo>
                <a:lnTo>
                  <a:pt x="2382" y="1304"/>
                </a:lnTo>
                <a:lnTo>
                  <a:pt x="2382" y="1306"/>
                </a:lnTo>
                <a:lnTo>
                  <a:pt x="2382" y="1308"/>
                </a:lnTo>
                <a:lnTo>
                  <a:pt x="2384" y="1308"/>
                </a:lnTo>
                <a:lnTo>
                  <a:pt x="2384" y="1310"/>
                </a:lnTo>
                <a:lnTo>
                  <a:pt x="2386" y="1310"/>
                </a:lnTo>
                <a:lnTo>
                  <a:pt x="2386" y="1312"/>
                </a:lnTo>
                <a:lnTo>
                  <a:pt x="2388" y="1312"/>
                </a:lnTo>
                <a:lnTo>
                  <a:pt x="2388" y="1314"/>
                </a:lnTo>
                <a:lnTo>
                  <a:pt x="2390" y="1314"/>
                </a:lnTo>
                <a:lnTo>
                  <a:pt x="2392" y="1316"/>
                </a:lnTo>
                <a:lnTo>
                  <a:pt x="2394" y="1316"/>
                </a:lnTo>
                <a:lnTo>
                  <a:pt x="2396" y="1316"/>
                </a:lnTo>
                <a:lnTo>
                  <a:pt x="2396" y="1320"/>
                </a:lnTo>
                <a:lnTo>
                  <a:pt x="2398" y="1324"/>
                </a:lnTo>
                <a:lnTo>
                  <a:pt x="2380" y="1328"/>
                </a:lnTo>
                <a:lnTo>
                  <a:pt x="2370" y="1334"/>
                </a:lnTo>
                <a:lnTo>
                  <a:pt x="2362" y="1344"/>
                </a:lnTo>
                <a:lnTo>
                  <a:pt x="2362" y="1360"/>
                </a:lnTo>
                <a:close/>
              </a:path>
            </a:pathLst>
          </a:custGeom>
          <a:gradFill rotWithShape="1">
            <a:gsLst>
              <a:gs pos="0">
                <a:srgbClr val="B5B5B5"/>
              </a:gs>
              <a:gs pos="100000">
                <a:srgbClr val="F6F6F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B5B5B5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1F5281"/>
              </a:solidFill>
            </a:endParaRPr>
          </a:p>
        </p:txBody>
      </p:sp>
      <p:sp>
        <p:nvSpPr>
          <p:cNvPr id="1031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609600" y="274638"/>
            <a:ext cx="109728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2" name="Line 16"/>
          <p:cNvSpPr>
            <a:spLocks noChangeShapeType="1"/>
          </p:cNvSpPr>
          <p:nvPr/>
        </p:nvSpPr>
        <p:spPr bwMode="gray">
          <a:xfrm>
            <a:off x="624426" y="981077"/>
            <a:ext cx="11034183" cy="95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1F5281"/>
              </a:solidFill>
            </a:endParaRPr>
          </a:p>
        </p:txBody>
      </p:sp>
      <p:sp>
        <p:nvSpPr>
          <p:cNvPr id="1042" name="Rectangle 1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8000" y="6629400"/>
            <a:ext cx="33528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b="1"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419320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2800" b="1" i="1" kern="1200">
          <a:solidFill>
            <a:srgbClr val="1F528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15"/>
          <p:cNvSpPr>
            <a:spLocks noChangeArrowheads="1"/>
          </p:cNvSpPr>
          <p:nvPr/>
        </p:nvSpPr>
        <p:spPr bwMode="gray">
          <a:xfrm>
            <a:off x="220142" y="144476"/>
            <a:ext cx="11755967" cy="6454775"/>
          </a:xfrm>
          <a:prstGeom prst="roundRect">
            <a:avLst>
              <a:gd name="adj" fmla="val 4287"/>
            </a:avLst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1F5281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176338"/>
            <a:ext cx="109728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128000" y="6613538"/>
            <a:ext cx="3860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+mj-lt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876800" y="6537338"/>
            <a:ext cx="28448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79A34EF-C346-5E45-813B-BCF04DD317F4}" type="slidenum">
              <a:rPr lang="en-US">
                <a:solidFill>
                  <a:srgbClr val="1F5281"/>
                </a:solidFill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1F5281"/>
              </a:solidFill>
              <a:ea typeface="ＭＳ Ｐゴシック" charset="0"/>
            </a:endParaRPr>
          </a:p>
        </p:txBody>
      </p:sp>
      <p:sp>
        <p:nvSpPr>
          <p:cNvPr id="2" name="Freeform 17"/>
          <p:cNvSpPr>
            <a:spLocks noEditPoints="1"/>
          </p:cNvSpPr>
          <p:nvPr/>
        </p:nvSpPr>
        <p:spPr bwMode="gray">
          <a:xfrm>
            <a:off x="527051" y="188913"/>
            <a:ext cx="1536700" cy="792162"/>
          </a:xfrm>
          <a:custGeom>
            <a:avLst/>
            <a:gdLst>
              <a:gd name="T0" fmla="*/ 2147483647 w 3482"/>
              <a:gd name="T1" fmla="*/ 2147483647 h 2308"/>
              <a:gd name="T2" fmla="*/ 2147483647 w 3482"/>
              <a:gd name="T3" fmla="*/ 2147483647 h 2308"/>
              <a:gd name="T4" fmla="*/ 2147483647 w 3482"/>
              <a:gd name="T5" fmla="*/ 2147483647 h 2308"/>
              <a:gd name="T6" fmla="*/ 2147483647 w 3482"/>
              <a:gd name="T7" fmla="*/ 2147483647 h 2308"/>
              <a:gd name="T8" fmla="*/ 2147483647 w 3482"/>
              <a:gd name="T9" fmla="*/ 2147483647 h 2308"/>
              <a:gd name="T10" fmla="*/ 2147483647 w 3482"/>
              <a:gd name="T11" fmla="*/ 2147483647 h 2308"/>
              <a:gd name="T12" fmla="*/ 2147483647 w 3482"/>
              <a:gd name="T13" fmla="*/ 2147483647 h 2308"/>
              <a:gd name="T14" fmla="*/ 2147483647 w 3482"/>
              <a:gd name="T15" fmla="*/ 2147483647 h 2308"/>
              <a:gd name="T16" fmla="*/ 2147483647 w 3482"/>
              <a:gd name="T17" fmla="*/ 2147483647 h 2308"/>
              <a:gd name="T18" fmla="*/ 2147483647 w 3482"/>
              <a:gd name="T19" fmla="*/ 2147483647 h 2308"/>
              <a:gd name="T20" fmla="*/ 2147483647 w 3482"/>
              <a:gd name="T21" fmla="*/ 2147483647 h 2308"/>
              <a:gd name="T22" fmla="*/ 2147483647 w 3482"/>
              <a:gd name="T23" fmla="*/ 2147483647 h 2308"/>
              <a:gd name="T24" fmla="*/ 2147483647 w 3482"/>
              <a:gd name="T25" fmla="*/ 2147483647 h 2308"/>
              <a:gd name="T26" fmla="*/ 2147483647 w 3482"/>
              <a:gd name="T27" fmla="*/ 2147483647 h 2308"/>
              <a:gd name="T28" fmla="*/ 2147483647 w 3482"/>
              <a:gd name="T29" fmla="*/ 2147483647 h 2308"/>
              <a:gd name="T30" fmla="*/ 2147483647 w 3482"/>
              <a:gd name="T31" fmla="*/ 2147483647 h 2308"/>
              <a:gd name="T32" fmla="*/ 2147483647 w 3482"/>
              <a:gd name="T33" fmla="*/ 2147483647 h 2308"/>
              <a:gd name="T34" fmla="*/ 2147483647 w 3482"/>
              <a:gd name="T35" fmla="*/ 2147483647 h 2308"/>
              <a:gd name="T36" fmla="*/ 2147483647 w 3482"/>
              <a:gd name="T37" fmla="*/ 2147483647 h 2308"/>
              <a:gd name="T38" fmla="*/ 2147483647 w 3482"/>
              <a:gd name="T39" fmla="*/ 2147483647 h 2308"/>
              <a:gd name="T40" fmla="*/ 2147483647 w 3482"/>
              <a:gd name="T41" fmla="*/ 2147483647 h 2308"/>
              <a:gd name="T42" fmla="*/ 2147483647 w 3482"/>
              <a:gd name="T43" fmla="*/ 2147483647 h 2308"/>
              <a:gd name="T44" fmla="*/ 2147483647 w 3482"/>
              <a:gd name="T45" fmla="*/ 2147483647 h 2308"/>
              <a:gd name="T46" fmla="*/ 2147483647 w 3482"/>
              <a:gd name="T47" fmla="*/ 2147483647 h 2308"/>
              <a:gd name="T48" fmla="*/ 2147483647 w 3482"/>
              <a:gd name="T49" fmla="*/ 2147483647 h 2308"/>
              <a:gd name="T50" fmla="*/ 2147483647 w 3482"/>
              <a:gd name="T51" fmla="*/ 2147483647 h 2308"/>
              <a:gd name="T52" fmla="*/ 2147483647 w 3482"/>
              <a:gd name="T53" fmla="*/ 2147483647 h 2308"/>
              <a:gd name="T54" fmla="*/ 2147483647 w 3482"/>
              <a:gd name="T55" fmla="*/ 2147483647 h 2308"/>
              <a:gd name="T56" fmla="*/ 2147483647 w 3482"/>
              <a:gd name="T57" fmla="*/ 2147483647 h 2308"/>
              <a:gd name="T58" fmla="*/ 2147483647 w 3482"/>
              <a:gd name="T59" fmla="*/ 2147483647 h 2308"/>
              <a:gd name="T60" fmla="*/ 2147483647 w 3482"/>
              <a:gd name="T61" fmla="*/ 2147483647 h 2308"/>
              <a:gd name="T62" fmla="*/ 2147483647 w 3482"/>
              <a:gd name="T63" fmla="*/ 2147483647 h 2308"/>
              <a:gd name="T64" fmla="*/ 2147483647 w 3482"/>
              <a:gd name="T65" fmla="*/ 2147483647 h 2308"/>
              <a:gd name="T66" fmla="*/ 2147483647 w 3482"/>
              <a:gd name="T67" fmla="*/ 2147483647 h 2308"/>
              <a:gd name="T68" fmla="*/ 2147483647 w 3482"/>
              <a:gd name="T69" fmla="*/ 2147483647 h 2308"/>
              <a:gd name="T70" fmla="*/ 2147483647 w 3482"/>
              <a:gd name="T71" fmla="*/ 2147483647 h 2308"/>
              <a:gd name="T72" fmla="*/ 2147483647 w 3482"/>
              <a:gd name="T73" fmla="*/ 2147483647 h 2308"/>
              <a:gd name="T74" fmla="*/ 2147483647 w 3482"/>
              <a:gd name="T75" fmla="*/ 2147483647 h 2308"/>
              <a:gd name="T76" fmla="*/ 2147483647 w 3482"/>
              <a:gd name="T77" fmla="*/ 2147483647 h 2308"/>
              <a:gd name="T78" fmla="*/ 2147483647 w 3482"/>
              <a:gd name="T79" fmla="*/ 2147483647 h 2308"/>
              <a:gd name="T80" fmla="*/ 2147483647 w 3482"/>
              <a:gd name="T81" fmla="*/ 2147483647 h 2308"/>
              <a:gd name="T82" fmla="*/ 2147483647 w 3482"/>
              <a:gd name="T83" fmla="*/ 2147483647 h 2308"/>
              <a:gd name="T84" fmla="*/ 2147483647 w 3482"/>
              <a:gd name="T85" fmla="*/ 2147483647 h 2308"/>
              <a:gd name="T86" fmla="*/ 2147483647 w 3482"/>
              <a:gd name="T87" fmla="*/ 2147483647 h 2308"/>
              <a:gd name="T88" fmla="*/ 2147483647 w 3482"/>
              <a:gd name="T89" fmla="*/ 2147483647 h 2308"/>
              <a:gd name="T90" fmla="*/ 2147483647 w 3482"/>
              <a:gd name="T91" fmla="*/ 2147483647 h 2308"/>
              <a:gd name="T92" fmla="*/ 2147483647 w 3482"/>
              <a:gd name="T93" fmla="*/ 2147483647 h 2308"/>
              <a:gd name="T94" fmla="*/ 2147483647 w 3482"/>
              <a:gd name="T95" fmla="*/ 2147483647 h 2308"/>
              <a:gd name="T96" fmla="*/ 2147483647 w 3482"/>
              <a:gd name="T97" fmla="*/ 2147483647 h 2308"/>
              <a:gd name="T98" fmla="*/ 2147483647 w 3482"/>
              <a:gd name="T99" fmla="*/ 2147483647 h 2308"/>
              <a:gd name="T100" fmla="*/ 2147483647 w 3482"/>
              <a:gd name="T101" fmla="*/ 2147483647 h 2308"/>
              <a:gd name="T102" fmla="*/ 2147483647 w 3482"/>
              <a:gd name="T103" fmla="*/ 2147483647 h 2308"/>
              <a:gd name="T104" fmla="*/ 2147483647 w 3482"/>
              <a:gd name="T105" fmla="*/ 2147483647 h 2308"/>
              <a:gd name="T106" fmla="*/ 2147483647 w 3482"/>
              <a:gd name="T107" fmla="*/ 2147483647 h 2308"/>
              <a:gd name="T108" fmla="*/ 2147483647 w 3482"/>
              <a:gd name="T109" fmla="*/ 2147483647 h 2308"/>
              <a:gd name="T110" fmla="*/ 2147483647 w 3482"/>
              <a:gd name="T111" fmla="*/ 2147483647 h 2308"/>
              <a:gd name="T112" fmla="*/ 2147483647 w 3482"/>
              <a:gd name="T113" fmla="*/ 2147483647 h 2308"/>
              <a:gd name="T114" fmla="*/ 2147483647 w 3482"/>
              <a:gd name="T115" fmla="*/ 2147483647 h 2308"/>
              <a:gd name="T116" fmla="*/ 2147483647 w 3482"/>
              <a:gd name="T117" fmla="*/ 2147483647 h 2308"/>
              <a:gd name="T118" fmla="*/ 2147483647 w 3482"/>
              <a:gd name="T119" fmla="*/ 2147483647 h 2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3482" h="2308">
                <a:moveTo>
                  <a:pt x="3278" y="1750"/>
                </a:moveTo>
                <a:lnTo>
                  <a:pt x="3482" y="1144"/>
                </a:lnTo>
                <a:lnTo>
                  <a:pt x="3414" y="1126"/>
                </a:lnTo>
                <a:lnTo>
                  <a:pt x="2642" y="1152"/>
                </a:lnTo>
                <a:lnTo>
                  <a:pt x="2640" y="1150"/>
                </a:lnTo>
                <a:lnTo>
                  <a:pt x="2638" y="1148"/>
                </a:lnTo>
                <a:lnTo>
                  <a:pt x="2630" y="1144"/>
                </a:lnTo>
                <a:lnTo>
                  <a:pt x="2622" y="1142"/>
                </a:lnTo>
                <a:lnTo>
                  <a:pt x="2618" y="1136"/>
                </a:lnTo>
                <a:lnTo>
                  <a:pt x="2612" y="1132"/>
                </a:lnTo>
                <a:lnTo>
                  <a:pt x="2606" y="1128"/>
                </a:lnTo>
                <a:lnTo>
                  <a:pt x="2598" y="1124"/>
                </a:lnTo>
                <a:lnTo>
                  <a:pt x="2592" y="1122"/>
                </a:lnTo>
                <a:lnTo>
                  <a:pt x="2608" y="1100"/>
                </a:lnTo>
                <a:lnTo>
                  <a:pt x="2620" y="1076"/>
                </a:lnTo>
                <a:lnTo>
                  <a:pt x="2622" y="1050"/>
                </a:lnTo>
                <a:lnTo>
                  <a:pt x="2620" y="1040"/>
                </a:lnTo>
                <a:lnTo>
                  <a:pt x="2618" y="1032"/>
                </a:lnTo>
                <a:lnTo>
                  <a:pt x="2604" y="998"/>
                </a:lnTo>
                <a:lnTo>
                  <a:pt x="2586" y="970"/>
                </a:lnTo>
                <a:lnTo>
                  <a:pt x="2566" y="950"/>
                </a:lnTo>
                <a:lnTo>
                  <a:pt x="2546" y="934"/>
                </a:lnTo>
                <a:lnTo>
                  <a:pt x="2526" y="924"/>
                </a:lnTo>
                <a:lnTo>
                  <a:pt x="2508" y="918"/>
                </a:lnTo>
                <a:lnTo>
                  <a:pt x="2494" y="916"/>
                </a:lnTo>
                <a:lnTo>
                  <a:pt x="2484" y="914"/>
                </a:lnTo>
                <a:lnTo>
                  <a:pt x="2480" y="914"/>
                </a:lnTo>
                <a:lnTo>
                  <a:pt x="2428" y="798"/>
                </a:lnTo>
                <a:lnTo>
                  <a:pt x="2424" y="778"/>
                </a:lnTo>
                <a:lnTo>
                  <a:pt x="2416" y="768"/>
                </a:lnTo>
                <a:lnTo>
                  <a:pt x="2408" y="762"/>
                </a:lnTo>
                <a:lnTo>
                  <a:pt x="2400" y="760"/>
                </a:lnTo>
                <a:lnTo>
                  <a:pt x="2398" y="760"/>
                </a:lnTo>
                <a:lnTo>
                  <a:pt x="2396" y="754"/>
                </a:lnTo>
                <a:lnTo>
                  <a:pt x="2390" y="742"/>
                </a:lnTo>
                <a:lnTo>
                  <a:pt x="2382" y="724"/>
                </a:lnTo>
                <a:lnTo>
                  <a:pt x="2368" y="698"/>
                </a:lnTo>
                <a:lnTo>
                  <a:pt x="2352" y="670"/>
                </a:lnTo>
                <a:lnTo>
                  <a:pt x="2338" y="638"/>
                </a:lnTo>
                <a:lnTo>
                  <a:pt x="2328" y="610"/>
                </a:lnTo>
                <a:lnTo>
                  <a:pt x="2320" y="580"/>
                </a:lnTo>
                <a:lnTo>
                  <a:pt x="2308" y="550"/>
                </a:lnTo>
                <a:lnTo>
                  <a:pt x="2290" y="518"/>
                </a:lnTo>
                <a:lnTo>
                  <a:pt x="2272" y="500"/>
                </a:lnTo>
                <a:lnTo>
                  <a:pt x="2256" y="490"/>
                </a:lnTo>
                <a:lnTo>
                  <a:pt x="2238" y="488"/>
                </a:lnTo>
                <a:lnTo>
                  <a:pt x="2222" y="492"/>
                </a:lnTo>
                <a:lnTo>
                  <a:pt x="2208" y="496"/>
                </a:lnTo>
                <a:lnTo>
                  <a:pt x="2200" y="502"/>
                </a:lnTo>
                <a:lnTo>
                  <a:pt x="2196" y="504"/>
                </a:lnTo>
                <a:lnTo>
                  <a:pt x="2134" y="480"/>
                </a:lnTo>
                <a:lnTo>
                  <a:pt x="2072" y="466"/>
                </a:lnTo>
                <a:lnTo>
                  <a:pt x="2014" y="458"/>
                </a:lnTo>
                <a:lnTo>
                  <a:pt x="1998" y="456"/>
                </a:lnTo>
                <a:lnTo>
                  <a:pt x="1982" y="454"/>
                </a:lnTo>
                <a:lnTo>
                  <a:pt x="1980" y="454"/>
                </a:lnTo>
                <a:lnTo>
                  <a:pt x="1982" y="432"/>
                </a:lnTo>
                <a:lnTo>
                  <a:pt x="1980" y="410"/>
                </a:lnTo>
                <a:lnTo>
                  <a:pt x="1984" y="426"/>
                </a:lnTo>
                <a:lnTo>
                  <a:pt x="1984" y="440"/>
                </a:lnTo>
                <a:lnTo>
                  <a:pt x="1982" y="452"/>
                </a:lnTo>
                <a:lnTo>
                  <a:pt x="1996" y="410"/>
                </a:lnTo>
                <a:lnTo>
                  <a:pt x="2006" y="366"/>
                </a:lnTo>
                <a:lnTo>
                  <a:pt x="2008" y="320"/>
                </a:lnTo>
                <a:lnTo>
                  <a:pt x="2002" y="284"/>
                </a:lnTo>
                <a:lnTo>
                  <a:pt x="1992" y="250"/>
                </a:lnTo>
                <a:lnTo>
                  <a:pt x="1978" y="216"/>
                </a:lnTo>
                <a:lnTo>
                  <a:pt x="1970" y="190"/>
                </a:lnTo>
                <a:lnTo>
                  <a:pt x="1962" y="170"/>
                </a:lnTo>
                <a:lnTo>
                  <a:pt x="1952" y="152"/>
                </a:lnTo>
                <a:lnTo>
                  <a:pt x="1940" y="136"/>
                </a:lnTo>
                <a:lnTo>
                  <a:pt x="1918" y="116"/>
                </a:lnTo>
                <a:lnTo>
                  <a:pt x="1886" y="86"/>
                </a:lnTo>
                <a:lnTo>
                  <a:pt x="1854" y="58"/>
                </a:lnTo>
                <a:lnTo>
                  <a:pt x="1816" y="34"/>
                </a:lnTo>
                <a:lnTo>
                  <a:pt x="1780" y="18"/>
                </a:lnTo>
                <a:lnTo>
                  <a:pt x="1742" y="6"/>
                </a:lnTo>
                <a:lnTo>
                  <a:pt x="1700" y="0"/>
                </a:lnTo>
                <a:lnTo>
                  <a:pt x="1670" y="2"/>
                </a:lnTo>
                <a:lnTo>
                  <a:pt x="1640" y="4"/>
                </a:lnTo>
                <a:lnTo>
                  <a:pt x="1616" y="8"/>
                </a:lnTo>
                <a:lnTo>
                  <a:pt x="1592" y="12"/>
                </a:lnTo>
                <a:lnTo>
                  <a:pt x="1578" y="20"/>
                </a:lnTo>
                <a:lnTo>
                  <a:pt x="1564" y="30"/>
                </a:lnTo>
                <a:lnTo>
                  <a:pt x="1552" y="42"/>
                </a:lnTo>
                <a:lnTo>
                  <a:pt x="1532" y="58"/>
                </a:lnTo>
                <a:lnTo>
                  <a:pt x="1510" y="72"/>
                </a:lnTo>
                <a:lnTo>
                  <a:pt x="1502" y="78"/>
                </a:lnTo>
                <a:lnTo>
                  <a:pt x="1492" y="86"/>
                </a:lnTo>
                <a:lnTo>
                  <a:pt x="1484" y="90"/>
                </a:lnTo>
                <a:lnTo>
                  <a:pt x="1476" y="96"/>
                </a:lnTo>
                <a:lnTo>
                  <a:pt x="1468" y="104"/>
                </a:lnTo>
                <a:lnTo>
                  <a:pt x="1462" y="110"/>
                </a:lnTo>
                <a:lnTo>
                  <a:pt x="1458" y="118"/>
                </a:lnTo>
                <a:lnTo>
                  <a:pt x="1452" y="126"/>
                </a:lnTo>
                <a:lnTo>
                  <a:pt x="1448" y="134"/>
                </a:lnTo>
                <a:lnTo>
                  <a:pt x="1442" y="142"/>
                </a:lnTo>
                <a:lnTo>
                  <a:pt x="1436" y="148"/>
                </a:lnTo>
                <a:lnTo>
                  <a:pt x="1426" y="166"/>
                </a:lnTo>
                <a:lnTo>
                  <a:pt x="1418" y="182"/>
                </a:lnTo>
                <a:lnTo>
                  <a:pt x="1406" y="208"/>
                </a:lnTo>
                <a:lnTo>
                  <a:pt x="1396" y="234"/>
                </a:lnTo>
                <a:lnTo>
                  <a:pt x="1388" y="266"/>
                </a:lnTo>
                <a:lnTo>
                  <a:pt x="1388" y="296"/>
                </a:lnTo>
                <a:lnTo>
                  <a:pt x="1390" y="308"/>
                </a:lnTo>
                <a:lnTo>
                  <a:pt x="1388" y="318"/>
                </a:lnTo>
                <a:lnTo>
                  <a:pt x="1386" y="328"/>
                </a:lnTo>
                <a:lnTo>
                  <a:pt x="1386" y="346"/>
                </a:lnTo>
                <a:lnTo>
                  <a:pt x="1388" y="364"/>
                </a:lnTo>
                <a:lnTo>
                  <a:pt x="1384" y="368"/>
                </a:lnTo>
                <a:lnTo>
                  <a:pt x="1380" y="370"/>
                </a:lnTo>
                <a:lnTo>
                  <a:pt x="1378" y="376"/>
                </a:lnTo>
                <a:lnTo>
                  <a:pt x="1376" y="382"/>
                </a:lnTo>
                <a:lnTo>
                  <a:pt x="1372" y="404"/>
                </a:lnTo>
                <a:lnTo>
                  <a:pt x="1372" y="422"/>
                </a:lnTo>
                <a:lnTo>
                  <a:pt x="1372" y="436"/>
                </a:lnTo>
                <a:lnTo>
                  <a:pt x="1370" y="450"/>
                </a:lnTo>
                <a:lnTo>
                  <a:pt x="1372" y="470"/>
                </a:lnTo>
                <a:lnTo>
                  <a:pt x="1378" y="494"/>
                </a:lnTo>
                <a:lnTo>
                  <a:pt x="1386" y="516"/>
                </a:lnTo>
                <a:lnTo>
                  <a:pt x="1350" y="546"/>
                </a:lnTo>
                <a:lnTo>
                  <a:pt x="1318" y="574"/>
                </a:lnTo>
                <a:lnTo>
                  <a:pt x="1308" y="582"/>
                </a:lnTo>
                <a:lnTo>
                  <a:pt x="1294" y="596"/>
                </a:lnTo>
                <a:lnTo>
                  <a:pt x="1276" y="614"/>
                </a:lnTo>
                <a:lnTo>
                  <a:pt x="1274" y="610"/>
                </a:lnTo>
                <a:lnTo>
                  <a:pt x="1272" y="608"/>
                </a:lnTo>
                <a:lnTo>
                  <a:pt x="1272" y="606"/>
                </a:lnTo>
                <a:lnTo>
                  <a:pt x="1276" y="602"/>
                </a:lnTo>
                <a:lnTo>
                  <a:pt x="1276" y="600"/>
                </a:lnTo>
                <a:lnTo>
                  <a:pt x="1278" y="598"/>
                </a:lnTo>
                <a:lnTo>
                  <a:pt x="1280" y="596"/>
                </a:lnTo>
                <a:lnTo>
                  <a:pt x="1282" y="594"/>
                </a:lnTo>
                <a:lnTo>
                  <a:pt x="1284" y="590"/>
                </a:lnTo>
                <a:lnTo>
                  <a:pt x="1288" y="592"/>
                </a:lnTo>
                <a:lnTo>
                  <a:pt x="1292" y="594"/>
                </a:lnTo>
                <a:lnTo>
                  <a:pt x="1292" y="574"/>
                </a:lnTo>
                <a:lnTo>
                  <a:pt x="1294" y="554"/>
                </a:lnTo>
                <a:lnTo>
                  <a:pt x="1300" y="528"/>
                </a:lnTo>
                <a:lnTo>
                  <a:pt x="1302" y="528"/>
                </a:lnTo>
                <a:lnTo>
                  <a:pt x="1304" y="528"/>
                </a:lnTo>
                <a:lnTo>
                  <a:pt x="1306" y="528"/>
                </a:lnTo>
                <a:lnTo>
                  <a:pt x="1308" y="522"/>
                </a:lnTo>
                <a:lnTo>
                  <a:pt x="1308" y="518"/>
                </a:lnTo>
                <a:lnTo>
                  <a:pt x="1308" y="512"/>
                </a:lnTo>
                <a:lnTo>
                  <a:pt x="1306" y="508"/>
                </a:lnTo>
                <a:lnTo>
                  <a:pt x="1306" y="504"/>
                </a:lnTo>
                <a:lnTo>
                  <a:pt x="1304" y="504"/>
                </a:lnTo>
                <a:lnTo>
                  <a:pt x="1308" y="476"/>
                </a:lnTo>
                <a:lnTo>
                  <a:pt x="1302" y="444"/>
                </a:lnTo>
                <a:lnTo>
                  <a:pt x="1298" y="430"/>
                </a:lnTo>
                <a:lnTo>
                  <a:pt x="1296" y="418"/>
                </a:lnTo>
                <a:lnTo>
                  <a:pt x="1296" y="408"/>
                </a:lnTo>
                <a:lnTo>
                  <a:pt x="1294" y="394"/>
                </a:lnTo>
                <a:lnTo>
                  <a:pt x="1290" y="374"/>
                </a:lnTo>
                <a:lnTo>
                  <a:pt x="1286" y="348"/>
                </a:lnTo>
                <a:lnTo>
                  <a:pt x="1280" y="318"/>
                </a:lnTo>
                <a:lnTo>
                  <a:pt x="1276" y="290"/>
                </a:lnTo>
                <a:lnTo>
                  <a:pt x="1280" y="298"/>
                </a:lnTo>
                <a:lnTo>
                  <a:pt x="1284" y="304"/>
                </a:lnTo>
                <a:lnTo>
                  <a:pt x="1286" y="312"/>
                </a:lnTo>
                <a:lnTo>
                  <a:pt x="1286" y="320"/>
                </a:lnTo>
                <a:lnTo>
                  <a:pt x="1288" y="312"/>
                </a:lnTo>
                <a:lnTo>
                  <a:pt x="1288" y="304"/>
                </a:lnTo>
                <a:lnTo>
                  <a:pt x="1290" y="296"/>
                </a:lnTo>
                <a:lnTo>
                  <a:pt x="1292" y="300"/>
                </a:lnTo>
                <a:lnTo>
                  <a:pt x="1294" y="302"/>
                </a:lnTo>
                <a:lnTo>
                  <a:pt x="1296" y="306"/>
                </a:lnTo>
                <a:lnTo>
                  <a:pt x="1296" y="310"/>
                </a:lnTo>
                <a:lnTo>
                  <a:pt x="1300" y="300"/>
                </a:lnTo>
                <a:lnTo>
                  <a:pt x="1304" y="292"/>
                </a:lnTo>
                <a:lnTo>
                  <a:pt x="1310" y="294"/>
                </a:lnTo>
                <a:lnTo>
                  <a:pt x="1316" y="298"/>
                </a:lnTo>
                <a:lnTo>
                  <a:pt x="1322" y="302"/>
                </a:lnTo>
                <a:lnTo>
                  <a:pt x="1318" y="286"/>
                </a:lnTo>
                <a:lnTo>
                  <a:pt x="1314" y="268"/>
                </a:lnTo>
                <a:lnTo>
                  <a:pt x="1320" y="268"/>
                </a:lnTo>
                <a:lnTo>
                  <a:pt x="1324" y="270"/>
                </a:lnTo>
                <a:lnTo>
                  <a:pt x="1328" y="272"/>
                </a:lnTo>
                <a:lnTo>
                  <a:pt x="1330" y="278"/>
                </a:lnTo>
                <a:lnTo>
                  <a:pt x="1332" y="252"/>
                </a:lnTo>
                <a:lnTo>
                  <a:pt x="1322" y="228"/>
                </a:lnTo>
                <a:lnTo>
                  <a:pt x="1306" y="206"/>
                </a:lnTo>
                <a:lnTo>
                  <a:pt x="1286" y="188"/>
                </a:lnTo>
                <a:lnTo>
                  <a:pt x="1262" y="178"/>
                </a:lnTo>
                <a:lnTo>
                  <a:pt x="1266" y="176"/>
                </a:lnTo>
                <a:lnTo>
                  <a:pt x="1272" y="176"/>
                </a:lnTo>
                <a:lnTo>
                  <a:pt x="1278" y="178"/>
                </a:lnTo>
                <a:lnTo>
                  <a:pt x="1284" y="178"/>
                </a:lnTo>
                <a:lnTo>
                  <a:pt x="1288" y="180"/>
                </a:lnTo>
                <a:lnTo>
                  <a:pt x="1294" y="180"/>
                </a:lnTo>
                <a:lnTo>
                  <a:pt x="1282" y="172"/>
                </a:lnTo>
                <a:lnTo>
                  <a:pt x="1272" y="168"/>
                </a:lnTo>
                <a:lnTo>
                  <a:pt x="1266" y="166"/>
                </a:lnTo>
                <a:lnTo>
                  <a:pt x="1260" y="166"/>
                </a:lnTo>
                <a:lnTo>
                  <a:pt x="1256" y="166"/>
                </a:lnTo>
                <a:lnTo>
                  <a:pt x="1248" y="158"/>
                </a:lnTo>
                <a:lnTo>
                  <a:pt x="1234" y="148"/>
                </a:lnTo>
                <a:lnTo>
                  <a:pt x="1216" y="140"/>
                </a:lnTo>
                <a:lnTo>
                  <a:pt x="1196" y="134"/>
                </a:lnTo>
                <a:lnTo>
                  <a:pt x="1176" y="128"/>
                </a:lnTo>
                <a:lnTo>
                  <a:pt x="1162" y="126"/>
                </a:lnTo>
                <a:lnTo>
                  <a:pt x="1152" y="126"/>
                </a:lnTo>
                <a:lnTo>
                  <a:pt x="1154" y="124"/>
                </a:lnTo>
                <a:lnTo>
                  <a:pt x="1158" y="124"/>
                </a:lnTo>
                <a:lnTo>
                  <a:pt x="1162" y="122"/>
                </a:lnTo>
                <a:lnTo>
                  <a:pt x="1166" y="120"/>
                </a:lnTo>
                <a:lnTo>
                  <a:pt x="1170" y="120"/>
                </a:lnTo>
                <a:lnTo>
                  <a:pt x="1172" y="118"/>
                </a:lnTo>
                <a:lnTo>
                  <a:pt x="1162" y="118"/>
                </a:lnTo>
                <a:lnTo>
                  <a:pt x="1150" y="116"/>
                </a:lnTo>
                <a:lnTo>
                  <a:pt x="1134" y="116"/>
                </a:lnTo>
                <a:lnTo>
                  <a:pt x="1112" y="116"/>
                </a:lnTo>
                <a:lnTo>
                  <a:pt x="1082" y="118"/>
                </a:lnTo>
                <a:lnTo>
                  <a:pt x="1078" y="118"/>
                </a:lnTo>
                <a:lnTo>
                  <a:pt x="1072" y="116"/>
                </a:lnTo>
                <a:lnTo>
                  <a:pt x="1068" y="112"/>
                </a:lnTo>
                <a:lnTo>
                  <a:pt x="1064" y="108"/>
                </a:lnTo>
                <a:lnTo>
                  <a:pt x="1060" y="106"/>
                </a:lnTo>
                <a:lnTo>
                  <a:pt x="1052" y="102"/>
                </a:lnTo>
                <a:lnTo>
                  <a:pt x="1044" y="102"/>
                </a:lnTo>
                <a:lnTo>
                  <a:pt x="1036" y="100"/>
                </a:lnTo>
                <a:lnTo>
                  <a:pt x="1028" y="98"/>
                </a:lnTo>
                <a:lnTo>
                  <a:pt x="1038" y="96"/>
                </a:lnTo>
                <a:lnTo>
                  <a:pt x="1048" y="92"/>
                </a:lnTo>
                <a:lnTo>
                  <a:pt x="1030" y="86"/>
                </a:lnTo>
                <a:lnTo>
                  <a:pt x="1010" y="84"/>
                </a:lnTo>
                <a:lnTo>
                  <a:pt x="990" y="86"/>
                </a:lnTo>
                <a:lnTo>
                  <a:pt x="970" y="86"/>
                </a:lnTo>
                <a:lnTo>
                  <a:pt x="974" y="84"/>
                </a:lnTo>
                <a:lnTo>
                  <a:pt x="976" y="82"/>
                </a:lnTo>
                <a:lnTo>
                  <a:pt x="958" y="82"/>
                </a:lnTo>
                <a:lnTo>
                  <a:pt x="940" y="86"/>
                </a:lnTo>
                <a:lnTo>
                  <a:pt x="922" y="92"/>
                </a:lnTo>
                <a:lnTo>
                  <a:pt x="922" y="90"/>
                </a:lnTo>
                <a:lnTo>
                  <a:pt x="924" y="88"/>
                </a:lnTo>
                <a:lnTo>
                  <a:pt x="896" y="90"/>
                </a:lnTo>
                <a:lnTo>
                  <a:pt x="870" y="98"/>
                </a:lnTo>
                <a:lnTo>
                  <a:pt x="844" y="106"/>
                </a:lnTo>
                <a:lnTo>
                  <a:pt x="830" y="110"/>
                </a:lnTo>
                <a:lnTo>
                  <a:pt x="816" y="116"/>
                </a:lnTo>
                <a:lnTo>
                  <a:pt x="802" y="122"/>
                </a:lnTo>
                <a:lnTo>
                  <a:pt x="786" y="132"/>
                </a:lnTo>
                <a:lnTo>
                  <a:pt x="776" y="142"/>
                </a:lnTo>
                <a:lnTo>
                  <a:pt x="770" y="152"/>
                </a:lnTo>
                <a:lnTo>
                  <a:pt x="768" y="154"/>
                </a:lnTo>
                <a:lnTo>
                  <a:pt x="740" y="162"/>
                </a:lnTo>
                <a:lnTo>
                  <a:pt x="716" y="174"/>
                </a:lnTo>
                <a:lnTo>
                  <a:pt x="694" y="194"/>
                </a:lnTo>
                <a:lnTo>
                  <a:pt x="674" y="220"/>
                </a:lnTo>
                <a:lnTo>
                  <a:pt x="660" y="254"/>
                </a:lnTo>
                <a:lnTo>
                  <a:pt x="648" y="286"/>
                </a:lnTo>
                <a:lnTo>
                  <a:pt x="634" y="320"/>
                </a:lnTo>
                <a:lnTo>
                  <a:pt x="618" y="354"/>
                </a:lnTo>
                <a:lnTo>
                  <a:pt x="604" y="390"/>
                </a:lnTo>
                <a:lnTo>
                  <a:pt x="594" y="422"/>
                </a:lnTo>
                <a:lnTo>
                  <a:pt x="598" y="414"/>
                </a:lnTo>
                <a:lnTo>
                  <a:pt x="604" y="408"/>
                </a:lnTo>
                <a:lnTo>
                  <a:pt x="598" y="428"/>
                </a:lnTo>
                <a:lnTo>
                  <a:pt x="596" y="454"/>
                </a:lnTo>
                <a:lnTo>
                  <a:pt x="596" y="484"/>
                </a:lnTo>
                <a:lnTo>
                  <a:pt x="598" y="510"/>
                </a:lnTo>
                <a:lnTo>
                  <a:pt x="604" y="528"/>
                </a:lnTo>
                <a:lnTo>
                  <a:pt x="608" y="522"/>
                </a:lnTo>
                <a:lnTo>
                  <a:pt x="610" y="514"/>
                </a:lnTo>
                <a:lnTo>
                  <a:pt x="608" y="530"/>
                </a:lnTo>
                <a:lnTo>
                  <a:pt x="608" y="552"/>
                </a:lnTo>
                <a:lnTo>
                  <a:pt x="612" y="574"/>
                </a:lnTo>
                <a:lnTo>
                  <a:pt x="616" y="594"/>
                </a:lnTo>
                <a:lnTo>
                  <a:pt x="624" y="612"/>
                </a:lnTo>
                <a:lnTo>
                  <a:pt x="636" y="624"/>
                </a:lnTo>
                <a:lnTo>
                  <a:pt x="636" y="620"/>
                </a:lnTo>
                <a:lnTo>
                  <a:pt x="636" y="616"/>
                </a:lnTo>
                <a:lnTo>
                  <a:pt x="638" y="612"/>
                </a:lnTo>
                <a:lnTo>
                  <a:pt x="638" y="608"/>
                </a:lnTo>
                <a:lnTo>
                  <a:pt x="644" y="636"/>
                </a:lnTo>
                <a:lnTo>
                  <a:pt x="650" y="662"/>
                </a:lnTo>
                <a:lnTo>
                  <a:pt x="650" y="660"/>
                </a:lnTo>
                <a:lnTo>
                  <a:pt x="650" y="658"/>
                </a:lnTo>
                <a:lnTo>
                  <a:pt x="654" y="672"/>
                </a:lnTo>
                <a:lnTo>
                  <a:pt x="662" y="686"/>
                </a:lnTo>
                <a:lnTo>
                  <a:pt x="672" y="700"/>
                </a:lnTo>
                <a:lnTo>
                  <a:pt x="678" y="712"/>
                </a:lnTo>
                <a:lnTo>
                  <a:pt x="678" y="708"/>
                </a:lnTo>
                <a:lnTo>
                  <a:pt x="680" y="702"/>
                </a:lnTo>
                <a:lnTo>
                  <a:pt x="680" y="696"/>
                </a:lnTo>
                <a:lnTo>
                  <a:pt x="682" y="690"/>
                </a:lnTo>
                <a:lnTo>
                  <a:pt x="682" y="684"/>
                </a:lnTo>
                <a:lnTo>
                  <a:pt x="684" y="710"/>
                </a:lnTo>
                <a:lnTo>
                  <a:pt x="684" y="736"/>
                </a:lnTo>
                <a:lnTo>
                  <a:pt x="690" y="732"/>
                </a:lnTo>
                <a:lnTo>
                  <a:pt x="696" y="728"/>
                </a:lnTo>
                <a:lnTo>
                  <a:pt x="694" y="762"/>
                </a:lnTo>
                <a:lnTo>
                  <a:pt x="688" y="788"/>
                </a:lnTo>
                <a:lnTo>
                  <a:pt x="682" y="804"/>
                </a:lnTo>
                <a:lnTo>
                  <a:pt x="678" y="814"/>
                </a:lnTo>
                <a:lnTo>
                  <a:pt x="674" y="818"/>
                </a:lnTo>
                <a:lnTo>
                  <a:pt x="672" y="820"/>
                </a:lnTo>
                <a:lnTo>
                  <a:pt x="674" y="824"/>
                </a:lnTo>
                <a:lnTo>
                  <a:pt x="678" y="834"/>
                </a:lnTo>
                <a:lnTo>
                  <a:pt x="686" y="852"/>
                </a:lnTo>
                <a:lnTo>
                  <a:pt x="702" y="872"/>
                </a:lnTo>
                <a:lnTo>
                  <a:pt x="722" y="894"/>
                </a:lnTo>
                <a:lnTo>
                  <a:pt x="740" y="910"/>
                </a:lnTo>
                <a:lnTo>
                  <a:pt x="760" y="926"/>
                </a:lnTo>
                <a:lnTo>
                  <a:pt x="776" y="938"/>
                </a:lnTo>
                <a:lnTo>
                  <a:pt x="790" y="948"/>
                </a:lnTo>
                <a:lnTo>
                  <a:pt x="780" y="946"/>
                </a:lnTo>
                <a:lnTo>
                  <a:pt x="772" y="944"/>
                </a:lnTo>
                <a:lnTo>
                  <a:pt x="744" y="924"/>
                </a:lnTo>
                <a:lnTo>
                  <a:pt x="716" y="902"/>
                </a:lnTo>
                <a:lnTo>
                  <a:pt x="692" y="880"/>
                </a:lnTo>
                <a:lnTo>
                  <a:pt x="672" y="860"/>
                </a:lnTo>
                <a:lnTo>
                  <a:pt x="658" y="838"/>
                </a:lnTo>
                <a:lnTo>
                  <a:pt x="652" y="820"/>
                </a:lnTo>
                <a:lnTo>
                  <a:pt x="658" y="804"/>
                </a:lnTo>
                <a:lnTo>
                  <a:pt x="656" y="804"/>
                </a:lnTo>
                <a:lnTo>
                  <a:pt x="654" y="806"/>
                </a:lnTo>
                <a:lnTo>
                  <a:pt x="650" y="808"/>
                </a:lnTo>
                <a:lnTo>
                  <a:pt x="646" y="812"/>
                </a:lnTo>
                <a:lnTo>
                  <a:pt x="642" y="818"/>
                </a:lnTo>
                <a:lnTo>
                  <a:pt x="638" y="826"/>
                </a:lnTo>
                <a:lnTo>
                  <a:pt x="632" y="840"/>
                </a:lnTo>
                <a:lnTo>
                  <a:pt x="626" y="858"/>
                </a:lnTo>
                <a:lnTo>
                  <a:pt x="620" y="876"/>
                </a:lnTo>
                <a:lnTo>
                  <a:pt x="614" y="892"/>
                </a:lnTo>
                <a:lnTo>
                  <a:pt x="612" y="898"/>
                </a:lnTo>
                <a:lnTo>
                  <a:pt x="610" y="902"/>
                </a:lnTo>
                <a:lnTo>
                  <a:pt x="610" y="906"/>
                </a:lnTo>
                <a:lnTo>
                  <a:pt x="610" y="908"/>
                </a:lnTo>
                <a:lnTo>
                  <a:pt x="604" y="908"/>
                </a:lnTo>
                <a:lnTo>
                  <a:pt x="592" y="910"/>
                </a:lnTo>
                <a:lnTo>
                  <a:pt x="576" y="914"/>
                </a:lnTo>
                <a:lnTo>
                  <a:pt x="562" y="920"/>
                </a:lnTo>
                <a:lnTo>
                  <a:pt x="552" y="930"/>
                </a:lnTo>
                <a:lnTo>
                  <a:pt x="548" y="932"/>
                </a:lnTo>
                <a:lnTo>
                  <a:pt x="538" y="934"/>
                </a:lnTo>
                <a:lnTo>
                  <a:pt x="528" y="940"/>
                </a:lnTo>
                <a:lnTo>
                  <a:pt x="516" y="950"/>
                </a:lnTo>
                <a:lnTo>
                  <a:pt x="508" y="964"/>
                </a:lnTo>
                <a:lnTo>
                  <a:pt x="508" y="984"/>
                </a:lnTo>
                <a:lnTo>
                  <a:pt x="504" y="986"/>
                </a:lnTo>
                <a:lnTo>
                  <a:pt x="492" y="990"/>
                </a:lnTo>
                <a:lnTo>
                  <a:pt x="476" y="998"/>
                </a:lnTo>
                <a:lnTo>
                  <a:pt x="460" y="1006"/>
                </a:lnTo>
                <a:lnTo>
                  <a:pt x="446" y="1018"/>
                </a:lnTo>
                <a:lnTo>
                  <a:pt x="440" y="1024"/>
                </a:lnTo>
                <a:lnTo>
                  <a:pt x="436" y="1028"/>
                </a:lnTo>
                <a:lnTo>
                  <a:pt x="432" y="1032"/>
                </a:lnTo>
                <a:lnTo>
                  <a:pt x="430" y="1034"/>
                </a:lnTo>
                <a:lnTo>
                  <a:pt x="428" y="1036"/>
                </a:lnTo>
                <a:lnTo>
                  <a:pt x="424" y="1036"/>
                </a:lnTo>
                <a:lnTo>
                  <a:pt x="416" y="1040"/>
                </a:lnTo>
                <a:lnTo>
                  <a:pt x="404" y="1046"/>
                </a:lnTo>
                <a:lnTo>
                  <a:pt x="388" y="1060"/>
                </a:lnTo>
                <a:lnTo>
                  <a:pt x="370" y="1082"/>
                </a:lnTo>
                <a:lnTo>
                  <a:pt x="360" y="1094"/>
                </a:lnTo>
                <a:lnTo>
                  <a:pt x="350" y="1106"/>
                </a:lnTo>
                <a:lnTo>
                  <a:pt x="312" y="1108"/>
                </a:lnTo>
                <a:lnTo>
                  <a:pt x="272" y="1118"/>
                </a:lnTo>
                <a:lnTo>
                  <a:pt x="230" y="1136"/>
                </a:lnTo>
                <a:lnTo>
                  <a:pt x="192" y="1160"/>
                </a:lnTo>
                <a:lnTo>
                  <a:pt x="160" y="1188"/>
                </a:lnTo>
                <a:lnTo>
                  <a:pt x="138" y="1220"/>
                </a:lnTo>
                <a:lnTo>
                  <a:pt x="116" y="1272"/>
                </a:lnTo>
                <a:lnTo>
                  <a:pt x="98" y="1326"/>
                </a:lnTo>
                <a:lnTo>
                  <a:pt x="84" y="1384"/>
                </a:lnTo>
                <a:lnTo>
                  <a:pt x="70" y="1440"/>
                </a:lnTo>
                <a:lnTo>
                  <a:pt x="54" y="1496"/>
                </a:lnTo>
                <a:lnTo>
                  <a:pt x="38" y="1538"/>
                </a:lnTo>
                <a:lnTo>
                  <a:pt x="22" y="1584"/>
                </a:lnTo>
                <a:lnTo>
                  <a:pt x="8" y="1630"/>
                </a:lnTo>
                <a:lnTo>
                  <a:pt x="0" y="1672"/>
                </a:lnTo>
                <a:lnTo>
                  <a:pt x="2" y="1698"/>
                </a:lnTo>
                <a:lnTo>
                  <a:pt x="12" y="1728"/>
                </a:lnTo>
                <a:lnTo>
                  <a:pt x="30" y="1758"/>
                </a:lnTo>
                <a:lnTo>
                  <a:pt x="52" y="1788"/>
                </a:lnTo>
                <a:lnTo>
                  <a:pt x="74" y="1818"/>
                </a:lnTo>
                <a:lnTo>
                  <a:pt x="68" y="1934"/>
                </a:lnTo>
                <a:lnTo>
                  <a:pt x="68" y="2050"/>
                </a:lnTo>
                <a:lnTo>
                  <a:pt x="66" y="2106"/>
                </a:lnTo>
                <a:lnTo>
                  <a:pt x="66" y="2158"/>
                </a:lnTo>
                <a:lnTo>
                  <a:pt x="64" y="2204"/>
                </a:lnTo>
                <a:lnTo>
                  <a:pt x="68" y="2246"/>
                </a:lnTo>
                <a:lnTo>
                  <a:pt x="68" y="2254"/>
                </a:lnTo>
                <a:lnTo>
                  <a:pt x="68" y="2260"/>
                </a:lnTo>
                <a:lnTo>
                  <a:pt x="68" y="2268"/>
                </a:lnTo>
                <a:lnTo>
                  <a:pt x="76" y="2288"/>
                </a:lnTo>
                <a:lnTo>
                  <a:pt x="90" y="2304"/>
                </a:lnTo>
                <a:lnTo>
                  <a:pt x="3292" y="2308"/>
                </a:lnTo>
                <a:lnTo>
                  <a:pt x="3268" y="1756"/>
                </a:lnTo>
                <a:lnTo>
                  <a:pt x="3278" y="1750"/>
                </a:lnTo>
                <a:close/>
                <a:moveTo>
                  <a:pt x="1044" y="984"/>
                </a:moveTo>
                <a:lnTo>
                  <a:pt x="1048" y="978"/>
                </a:lnTo>
                <a:lnTo>
                  <a:pt x="1054" y="974"/>
                </a:lnTo>
                <a:lnTo>
                  <a:pt x="1062" y="972"/>
                </a:lnTo>
                <a:lnTo>
                  <a:pt x="1070" y="970"/>
                </a:lnTo>
                <a:lnTo>
                  <a:pt x="1092" y="974"/>
                </a:lnTo>
                <a:lnTo>
                  <a:pt x="1116" y="982"/>
                </a:lnTo>
                <a:lnTo>
                  <a:pt x="1140" y="988"/>
                </a:lnTo>
                <a:lnTo>
                  <a:pt x="1162" y="990"/>
                </a:lnTo>
                <a:lnTo>
                  <a:pt x="1162" y="1006"/>
                </a:lnTo>
                <a:lnTo>
                  <a:pt x="1162" y="1022"/>
                </a:lnTo>
                <a:lnTo>
                  <a:pt x="1128" y="1012"/>
                </a:lnTo>
                <a:lnTo>
                  <a:pt x="1096" y="1004"/>
                </a:lnTo>
                <a:lnTo>
                  <a:pt x="1064" y="1000"/>
                </a:lnTo>
                <a:lnTo>
                  <a:pt x="1058" y="1000"/>
                </a:lnTo>
                <a:lnTo>
                  <a:pt x="1050" y="998"/>
                </a:lnTo>
                <a:lnTo>
                  <a:pt x="1040" y="998"/>
                </a:lnTo>
                <a:lnTo>
                  <a:pt x="1042" y="990"/>
                </a:lnTo>
                <a:lnTo>
                  <a:pt x="1044" y="984"/>
                </a:lnTo>
                <a:close/>
                <a:moveTo>
                  <a:pt x="974" y="1130"/>
                </a:moveTo>
                <a:lnTo>
                  <a:pt x="974" y="1114"/>
                </a:lnTo>
                <a:lnTo>
                  <a:pt x="980" y="1098"/>
                </a:lnTo>
                <a:lnTo>
                  <a:pt x="988" y="1086"/>
                </a:lnTo>
                <a:lnTo>
                  <a:pt x="994" y="1074"/>
                </a:lnTo>
                <a:lnTo>
                  <a:pt x="990" y="1064"/>
                </a:lnTo>
                <a:lnTo>
                  <a:pt x="994" y="1066"/>
                </a:lnTo>
                <a:lnTo>
                  <a:pt x="1006" y="1072"/>
                </a:lnTo>
                <a:lnTo>
                  <a:pt x="1018" y="1080"/>
                </a:lnTo>
                <a:lnTo>
                  <a:pt x="1030" y="1092"/>
                </a:lnTo>
                <a:lnTo>
                  <a:pt x="1038" y="1106"/>
                </a:lnTo>
                <a:lnTo>
                  <a:pt x="1040" y="1122"/>
                </a:lnTo>
                <a:lnTo>
                  <a:pt x="1042" y="1144"/>
                </a:lnTo>
                <a:lnTo>
                  <a:pt x="1046" y="1166"/>
                </a:lnTo>
                <a:lnTo>
                  <a:pt x="1050" y="1186"/>
                </a:lnTo>
                <a:lnTo>
                  <a:pt x="1052" y="1202"/>
                </a:lnTo>
                <a:lnTo>
                  <a:pt x="1052" y="1208"/>
                </a:lnTo>
                <a:lnTo>
                  <a:pt x="1048" y="1204"/>
                </a:lnTo>
                <a:lnTo>
                  <a:pt x="1038" y="1196"/>
                </a:lnTo>
                <a:lnTo>
                  <a:pt x="1024" y="1186"/>
                </a:lnTo>
                <a:lnTo>
                  <a:pt x="1010" y="1172"/>
                </a:lnTo>
                <a:lnTo>
                  <a:pt x="994" y="1158"/>
                </a:lnTo>
                <a:lnTo>
                  <a:pt x="982" y="1144"/>
                </a:lnTo>
                <a:lnTo>
                  <a:pt x="974" y="1130"/>
                </a:lnTo>
                <a:close/>
                <a:moveTo>
                  <a:pt x="1374" y="2006"/>
                </a:moveTo>
                <a:lnTo>
                  <a:pt x="1374" y="2012"/>
                </a:lnTo>
                <a:lnTo>
                  <a:pt x="1374" y="2018"/>
                </a:lnTo>
                <a:lnTo>
                  <a:pt x="1372" y="2036"/>
                </a:lnTo>
                <a:lnTo>
                  <a:pt x="1370" y="2058"/>
                </a:lnTo>
                <a:lnTo>
                  <a:pt x="1366" y="2078"/>
                </a:lnTo>
                <a:lnTo>
                  <a:pt x="1362" y="2090"/>
                </a:lnTo>
                <a:lnTo>
                  <a:pt x="1340" y="2048"/>
                </a:lnTo>
                <a:lnTo>
                  <a:pt x="1312" y="2006"/>
                </a:lnTo>
                <a:lnTo>
                  <a:pt x="1282" y="1964"/>
                </a:lnTo>
                <a:lnTo>
                  <a:pt x="1256" y="1922"/>
                </a:lnTo>
                <a:lnTo>
                  <a:pt x="1220" y="1854"/>
                </a:lnTo>
                <a:lnTo>
                  <a:pt x="1190" y="1784"/>
                </a:lnTo>
                <a:lnTo>
                  <a:pt x="1160" y="1712"/>
                </a:lnTo>
                <a:lnTo>
                  <a:pt x="1128" y="1622"/>
                </a:lnTo>
                <a:lnTo>
                  <a:pt x="1102" y="1530"/>
                </a:lnTo>
                <a:lnTo>
                  <a:pt x="1078" y="1436"/>
                </a:lnTo>
                <a:lnTo>
                  <a:pt x="1064" y="1392"/>
                </a:lnTo>
                <a:lnTo>
                  <a:pt x="1048" y="1346"/>
                </a:lnTo>
                <a:lnTo>
                  <a:pt x="1034" y="1302"/>
                </a:lnTo>
                <a:lnTo>
                  <a:pt x="1026" y="1256"/>
                </a:lnTo>
                <a:lnTo>
                  <a:pt x="1030" y="1210"/>
                </a:lnTo>
                <a:lnTo>
                  <a:pt x="1032" y="1214"/>
                </a:lnTo>
                <a:lnTo>
                  <a:pt x="1038" y="1216"/>
                </a:lnTo>
                <a:lnTo>
                  <a:pt x="1048" y="1216"/>
                </a:lnTo>
                <a:lnTo>
                  <a:pt x="1060" y="1212"/>
                </a:lnTo>
                <a:lnTo>
                  <a:pt x="1070" y="1210"/>
                </a:lnTo>
                <a:lnTo>
                  <a:pt x="1078" y="1206"/>
                </a:lnTo>
                <a:lnTo>
                  <a:pt x="1080" y="1206"/>
                </a:lnTo>
                <a:lnTo>
                  <a:pt x="1096" y="1212"/>
                </a:lnTo>
                <a:lnTo>
                  <a:pt x="1112" y="1228"/>
                </a:lnTo>
                <a:lnTo>
                  <a:pt x="1126" y="1246"/>
                </a:lnTo>
                <a:lnTo>
                  <a:pt x="1138" y="1266"/>
                </a:lnTo>
                <a:lnTo>
                  <a:pt x="1148" y="1280"/>
                </a:lnTo>
                <a:lnTo>
                  <a:pt x="1190" y="1348"/>
                </a:lnTo>
                <a:lnTo>
                  <a:pt x="1226" y="1420"/>
                </a:lnTo>
                <a:lnTo>
                  <a:pt x="1258" y="1492"/>
                </a:lnTo>
                <a:lnTo>
                  <a:pt x="1290" y="1566"/>
                </a:lnTo>
                <a:lnTo>
                  <a:pt x="1320" y="1640"/>
                </a:lnTo>
                <a:lnTo>
                  <a:pt x="1346" y="1716"/>
                </a:lnTo>
                <a:lnTo>
                  <a:pt x="1364" y="1796"/>
                </a:lnTo>
                <a:lnTo>
                  <a:pt x="1374" y="1900"/>
                </a:lnTo>
                <a:lnTo>
                  <a:pt x="1374" y="2006"/>
                </a:lnTo>
                <a:close/>
                <a:moveTo>
                  <a:pt x="1884" y="900"/>
                </a:moveTo>
                <a:lnTo>
                  <a:pt x="1886" y="904"/>
                </a:lnTo>
                <a:lnTo>
                  <a:pt x="1886" y="916"/>
                </a:lnTo>
                <a:lnTo>
                  <a:pt x="1886" y="932"/>
                </a:lnTo>
                <a:lnTo>
                  <a:pt x="1882" y="950"/>
                </a:lnTo>
                <a:lnTo>
                  <a:pt x="1872" y="964"/>
                </a:lnTo>
                <a:lnTo>
                  <a:pt x="1864" y="974"/>
                </a:lnTo>
                <a:lnTo>
                  <a:pt x="1854" y="992"/>
                </a:lnTo>
                <a:lnTo>
                  <a:pt x="1840" y="1014"/>
                </a:lnTo>
                <a:lnTo>
                  <a:pt x="1824" y="1042"/>
                </a:lnTo>
                <a:lnTo>
                  <a:pt x="1808" y="1070"/>
                </a:lnTo>
                <a:lnTo>
                  <a:pt x="1790" y="1098"/>
                </a:lnTo>
                <a:lnTo>
                  <a:pt x="1790" y="1100"/>
                </a:lnTo>
                <a:lnTo>
                  <a:pt x="1790" y="1104"/>
                </a:lnTo>
                <a:lnTo>
                  <a:pt x="1780" y="1142"/>
                </a:lnTo>
                <a:lnTo>
                  <a:pt x="1772" y="1180"/>
                </a:lnTo>
                <a:lnTo>
                  <a:pt x="1768" y="1218"/>
                </a:lnTo>
                <a:lnTo>
                  <a:pt x="1768" y="1222"/>
                </a:lnTo>
                <a:lnTo>
                  <a:pt x="1768" y="1224"/>
                </a:lnTo>
                <a:lnTo>
                  <a:pt x="1770" y="1240"/>
                </a:lnTo>
                <a:lnTo>
                  <a:pt x="1772" y="1256"/>
                </a:lnTo>
                <a:lnTo>
                  <a:pt x="1774" y="1274"/>
                </a:lnTo>
                <a:lnTo>
                  <a:pt x="1774" y="1290"/>
                </a:lnTo>
                <a:lnTo>
                  <a:pt x="1770" y="1304"/>
                </a:lnTo>
                <a:lnTo>
                  <a:pt x="1762" y="1316"/>
                </a:lnTo>
                <a:lnTo>
                  <a:pt x="1748" y="1322"/>
                </a:lnTo>
                <a:lnTo>
                  <a:pt x="1740" y="1322"/>
                </a:lnTo>
                <a:lnTo>
                  <a:pt x="1724" y="1320"/>
                </a:lnTo>
                <a:lnTo>
                  <a:pt x="1704" y="1318"/>
                </a:lnTo>
                <a:lnTo>
                  <a:pt x="1682" y="1316"/>
                </a:lnTo>
                <a:lnTo>
                  <a:pt x="1664" y="1312"/>
                </a:lnTo>
                <a:lnTo>
                  <a:pt x="1650" y="1310"/>
                </a:lnTo>
                <a:lnTo>
                  <a:pt x="1644" y="1306"/>
                </a:lnTo>
                <a:lnTo>
                  <a:pt x="1646" y="1276"/>
                </a:lnTo>
                <a:lnTo>
                  <a:pt x="1646" y="1240"/>
                </a:lnTo>
                <a:lnTo>
                  <a:pt x="1646" y="1204"/>
                </a:lnTo>
                <a:lnTo>
                  <a:pt x="1630" y="1178"/>
                </a:lnTo>
                <a:lnTo>
                  <a:pt x="1620" y="1152"/>
                </a:lnTo>
                <a:lnTo>
                  <a:pt x="1612" y="1132"/>
                </a:lnTo>
                <a:lnTo>
                  <a:pt x="1610" y="1116"/>
                </a:lnTo>
                <a:lnTo>
                  <a:pt x="1608" y="1112"/>
                </a:lnTo>
                <a:lnTo>
                  <a:pt x="1588" y="1100"/>
                </a:lnTo>
                <a:lnTo>
                  <a:pt x="1574" y="1084"/>
                </a:lnTo>
                <a:lnTo>
                  <a:pt x="1564" y="1068"/>
                </a:lnTo>
                <a:lnTo>
                  <a:pt x="1558" y="1052"/>
                </a:lnTo>
                <a:lnTo>
                  <a:pt x="1554" y="1040"/>
                </a:lnTo>
                <a:lnTo>
                  <a:pt x="1552" y="1036"/>
                </a:lnTo>
                <a:lnTo>
                  <a:pt x="1532" y="1056"/>
                </a:lnTo>
                <a:lnTo>
                  <a:pt x="1508" y="1070"/>
                </a:lnTo>
                <a:lnTo>
                  <a:pt x="1482" y="1080"/>
                </a:lnTo>
                <a:lnTo>
                  <a:pt x="1454" y="1084"/>
                </a:lnTo>
                <a:lnTo>
                  <a:pt x="1428" y="1084"/>
                </a:lnTo>
                <a:lnTo>
                  <a:pt x="1406" y="1084"/>
                </a:lnTo>
                <a:lnTo>
                  <a:pt x="1388" y="1082"/>
                </a:lnTo>
                <a:lnTo>
                  <a:pt x="1386" y="1082"/>
                </a:lnTo>
                <a:lnTo>
                  <a:pt x="1384" y="1082"/>
                </a:lnTo>
                <a:lnTo>
                  <a:pt x="1384" y="1080"/>
                </a:lnTo>
                <a:lnTo>
                  <a:pt x="1380" y="1080"/>
                </a:lnTo>
                <a:lnTo>
                  <a:pt x="1378" y="1080"/>
                </a:lnTo>
                <a:lnTo>
                  <a:pt x="1376" y="1080"/>
                </a:lnTo>
                <a:lnTo>
                  <a:pt x="1388" y="1060"/>
                </a:lnTo>
                <a:lnTo>
                  <a:pt x="1396" y="1030"/>
                </a:lnTo>
                <a:lnTo>
                  <a:pt x="1402" y="994"/>
                </a:lnTo>
                <a:lnTo>
                  <a:pt x="1408" y="954"/>
                </a:lnTo>
                <a:lnTo>
                  <a:pt x="1412" y="912"/>
                </a:lnTo>
                <a:lnTo>
                  <a:pt x="1416" y="870"/>
                </a:lnTo>
                <a:lnTo>
                  <a:pt x="1420" y="830"/>
                </a:lnTo>
                <a:lnTo>
                  <a:pt x="1422" y="794"/>
                </a:lnTo>
                <a:lnTo>
                  <a:pt x="1426" y="766"/>
                </a:lnTo>
                <a:lnTo>
                  <a:pt x="1428" y="748"/>
                </a:lnTo>
                <a:lnTo>
                  <a:pt x="1434" y="730"/>
                </a:lnTo>
                <a:lnTo>
                  <a:pt x="1444" y="710"/>
                </a:lnTo>
                <a:lnTo>
                  <a:pt x="1456" y="690"/>
                </a:lnTo>
                <a:lnTo>
                  <a:pt x="1468" y="670"/>
                </a:lnTo>
                <a:lnTo>
                  <a:pt x="1480" y="654"/>
                </a:lnTo>
                <a:lnTo>
                  <a:pt x="1490" y="640"/>
                </a:lnTo>
                <a:lnTo>
                  <a:pt x="1498" y="630"/>
                </a:lnTo>
                <a:lnTo>
                  <a:pt x="1500" y="628"/>
                </a:lnTo>
                <a:lnTo>
                  <a:pt x="1504" y="630"/>
                </a:lnTo>
                <a:lnTo>
                  <a:pt x="1508" y="626"/>
                </a:lnTo>
                <a:lnTo>
                  <a:pt x="1512" y="620"/>
                </a:lnTo>
                <a:lnTo>
                  <a:pt x="1512" y="628"/>
                </a:lnTo>
                <a:lnTo>
                  <a:pt x="1512" y="636"/>
                </a:lnTo>
                <a:lnTo>
                  <a:pt x="1556" y="672"/>
                </a:lnTo>
                <a:lnTo>
                  <a:pt x="1556" y="704"/>
                </a:lnTo>
                <a:lnTo>
                  <a:pt x="1562" y="742"/>
                </a:lnTo>
                <a:lnTo>
                  <a:pt x="1570" y="784"/>
                </a:lnTo>
                <a:lnTo>
                  <a:pt x="1580" y="826"/>
                </a:lnTo>
                <a:lnTo>
                  <a:pt x="1592" y="870"/>
                </a:lnTo>
                <a:lnTo>
                  <a:pt x="1606" y="914"/>
                </a:lnTo>
                <a:lnTo>
                  <a:pt x="1620" y="956"/>
                </a:lnTo>
                <a:lnTo>
                  <a:pt x="1634" y="994"/>
                </a:lnTo>
                <a:lnTo>
                  <a:pt x="1648" y="1028"/>
                </a:lnTo>
                <a:lnTo>
                  <a:pt x="1660" y="1058"/>
                </a:lnTo>
                <a:lnTo>
                  <a:pt x="1668" y="1080"/>
                </a:lnTo>
                <a:lnTo>
                  <a:pt x="1674" y="1094"/>
                </a:lnTo>
                <a:lnTo>
                  <a:pt x="1676" y="1100"/>
                </a:lnTo>
                <a:lnTo>
                  <a:pt x="1742" y="1170"/>
                </a:lnTo>
                <a:lnTo>
                  <a:pt x="1742" y="1168"/>
                </a:lnTo>
                <a:lnTo>
                  <a:pt x="1742" y="1166"/>
                </a:lnTo>
                <a:lnTo>
                  <a:pt x="1742" y="1160"/>
                </a:lnTo>
                <a:lnTo>
                  <a:pt x="1746" y="1146"/>
                </a:lnTo>
                <a:lnTo>
                  <a:pt x="1750" y="1124"/>
                </a:lnTo>
                <a:lnTo>
                  <a:pt x="1746" y="1132"/>
                </a:lnTo>
                <a:lnTo>
                  <a:pt x="1742" y="1140"/>
                </a:lnTo>
                <a:lnTo>
                  <a:pt x="1748" y="1114"/>
                </a:lnTo>
                <a:lnTo>
                  <a:pt x="1752" y="1084"/>
                </a:lnTo>
                <a:lnTo>
                  <a:pt x="1754" y="1052"/>
                </a:lnTo>
                <a:lnTo>
                  <a:pt x="1758" y="1022"/>
                </a:lnTo>
                <a:lnTo>
                  <a:pt x="1764" y="992"/>
                </a:lnTo>
                <a:lnTo>
                  <a:pt x="1772" y="968"/>
                </a:lnTo>
                <a:lnTo>
                  <a:pt x="1780" y="950"/>
                </a:lnTo>
                <a:lnTo>
                  <a:pt x="1790" y="930"/>
                </a:lnTo>
                <a:lnTo>
                  <a:pt x="1802" y="904"/>
                </a:lnTo>
                <a:lnTo>
                  <a:pt x="1812" y="878"/>
                </a:lnTo>
                <a:lnTo>
                  <a:pt x="1824" y="852"/>
                </a:lnTo>
                <a:lnTo>
                  <a:pt x="1834" y="830"/>
                </a:lnTo>
                <a:lnTo>
                  <a:pt x="1842" y="812"/>
                </a:lnTo>
                <a:lnTo>
                  <a:pt x="1848" y="802"/>
                </a:lnTo>
                <a:lnTo>
                  <a:pt x="1862" y="776"/>
                </a:lnTo>
                <a:lnTo>
                  <a:pt x="1876" y="754"/>
                </a:lnTo>
                <a:lnTo>
                  <a:pt x="1884" y="736"/>
                </a:lnTo>
                <a:lnTo>
                  <a:pt x="1892" y="720"/>
                </a:lnTo>
                <a:lnTo>
                  <a:pt x="1900" y="706"/>
                </a:lnTo>
                <a:lnTo>
                  <a:pt x="1908" y="694"/>
                </a:lnTo>
                <a:lnTo>
                  <a:pt x="1912" y="682"/>
                </a:lnTo>
                <a:lnTo>
                  <a:pt x="1920" y="636"/>
                </a:lnTo>
                <a:lnTo>
                  <a:pt x="1930" y="592"/>
                </a:lnTo>
                <a:lnTo>
                  <a:pt x="1932" y="588"/>
                </a:lnTo>
                <a:lnTo>
                  <a:pt x="1938" y="576"/>
                </a:lnTo>
                <a:lnTo>
                  <a:pt x="1944" y="564"/>
                </a:lnTo>
                <a:lnTo>
                  <a:pt x="1950" y="552"/>
                </a:lnTo>
                <a:lnTo>
                  <a:pt x="1958" y="546"/>
                </a:lnTo>
                <a:lnTo>
                  <a:pt x="1960" y="546"/>
                </a:lnTo>
                <a:lnTo>
                  <a:pt x="2002" y="656"/>
                </a:lnTo>
                <a:lnTo>
                  <a:pt x="2048" y="766"/>
                </a:lnTo>
                <a:lnTo>
                  <a:pt x="2100" y="872"/>
                </a:lnTo>
                <a:lnTo>
                  <a:pt x="2062" y="894"/>
                </a:lnTo>
                <a:lnTo>
                  <a:pt x="2022" y="906"/>
                </a:lnTo>
                <a:lnTo>
                  <a:pt x="1986" y="912"/>
                </a:lnTo>
                <a:lnTo>
                  <a:pt x="1954" y="912"/>
                </a:lnTo>
                <a:lnTo>
                  <a:pt x="1926" y="910"/>
                </a:lnTo>
                <a:lnTo>
                  <a:pt x="1904" y="906"/>
                </a:lnTo>
                <a:lnTo>
                  <a:pt x="1890" y="902"/>
                </a:lnTo>
                <a:lnTo>
                  <a:pt x="1884" y="900"/>
                </a:lnTo>
                <a:close/>
                <a:moveTo>
                  <a:pt x="2362" y="1360"/>
                </a:moveTo>
                <a:lnTo>
                  <a:pt x="2366" y="1372"/>
                </a:lnTo>
                <a:lnTo>
                  <a:pt x="2372" y="1382"/>
                </a:lnTo>
                <a:lnTo>
                  <a:pt x="2382" y="1386"/>
                </a:lnTo>
                <a:lnTo>
                  <a:pt x="2394" y="1388"/>
                </a:lnTo>
                <a:lnTo>
                  <a:pt x="2374" y="1460"/>
                </a:lnTo>
                <a:lnTo>
                  <a:pt x="2356" y="1420"/>
                </a:lnTo>
                <a:lnTo>
                  <a:pt x="2338" y="1370"/>
                </a:lnTo>
                <a:lnTo>
                  <a:pt x="2322" y="1316"/>
                </a:lnTo>
                <a:lnTo>
                  <a:pt x="2320" y="1314"/>
                </a:lnTo>
                <a:lnTo>
                  <a:pt x="2316" y="1288"/>
                </a:lnTo>
                <a:lnTo>
                  <a:pt x="2308" y="1262"/>
                </a:lnTo>
                <a:lnTo>
                  <a:pt x="2296" y="1214"/>
                </a:lnTo>
                <a:lnTo>
                  <a:pt x="2288" y="1168"/>
                </a:lnTo>
                <a:lnTo>
                  <a:pt x="2280" y="1128"/>
                </a:lnTo>
                <a:lnTo>
                  <a:pt x="2274" y="1096"/>
                </a:lnTo>
                <a:lnTo>
                  <a:pt x="2274" y="1086"/>
                </a:lnTo>
                <a:lnTo>
                  <a:pt x="2274" y="1078"/>
                </a:lnTo>
                <a:lnTo>
                  <a:pt x="2272" y="1070"/>
                </a:lnTo>
                <a:lnTo>
                  <a:pt x="2270" y="1066"/>
                </a:lnTo>
                <a:lnTo>
                  <a:pt x="2270" y="1062"/>
                </a:lnTo>
                <a:lnTo>
                  <a:pt x="2270" y="1060"/>
                </a:lnTo>
                <a:lnTo>
                  <a:pt x="2332" y="1154"/>
                </a:lnTo>
                <a:lnTo>
                  <a:pt x="2324" y="1162"/>
                </a:lnTo>
                <a:lnTo>
                  <a:pt x="2318" y="1176"/>
                </a:lnTo>
                <a:lnTo>
                  <a:pt x="2316" y="1192"/>
                </a:lnTo>
                <a:lnTo>
                  <a:pt x="2320" y="1208"/>
                </a:lnTo>
                <a:lnTo>
                  <a:pt x="2326" y="1222"/>
                </a:lnTo>
                <a:lnTo>
                  <a:pt x="2338" y="1232"/>
                </a:lnTo>
                <a:lnTo>
                  <a:pt x="2352" y="1242"/>
                </a:lnTo>
                <a:lnTo>
                  <a:pt x="2364" y="1256"/>
                </a:lnTo>
                <a:lnTo>
                  <a:pt x="2370" y="1272"/>
                </a:lnTo>
                <a:lnTo>
                  <a:pt x="2374" y="1284"/>
                </a:lnTo>
                <a:lnTo>
                  <a:pt x="2374" y="1288"/>
                </a:lnTo>
                <a:lnTo>
                  <a:pt x="2376" y="1290"/>
                </a:lnTo>
                <a:lnTo>
                  <a:pt x="2376" y="1294"/>
                </a:lnTo>
                <a:lnTo>
                  <a:pt x="2378" y="1296"/>
                </a:lnTo>
                <a:lnTo>
                  <a:pt x="2378" y="1298"/>
                </a:lnTo>
                <a:lnTo>
                  <a:pt x="2378" y="1300"/>
                </a:lnTo>
                <a:lnTo>
                  <a:pt x="2380" y="1300"/>
                </a:lnTo>
                <a:lnTo>
                  <a:pt x="2380" y="1302"/>
                </a:lnTo>
                <a:lnTo>
                  <a:pt x="2380" y="1304"/>
                </a:lnTo>
                <a:lnTo>
                  <a:pt x="2382" y="1304"/>
                </a:lnTo>
                <a:lnTo>
                  <a:pt x="2382" y="1306"/>
                </a:lnTo>
                <a:lnTo>
                  <a:pt x="2382" y="1308"/>
                </a:lnTo>
                <a:lnTo>
                  <a:pt x="2384" y="1308"/>
                </a:lnTo>
                <a:lnTo>
                  <a:pt x="2384" y="1310"/>
                </a:lnTo>
                <a:lnTo>
                  <a:pt x="2386" y="1310"/>
                </a:lnTo>
                <a:lnTo>
                  <a:pt x="2386" y="1312"/>
                </a:lnTo>
                <a:lnTo>
                  <a:pt x="2388" y="1312"/>
                </a:lnTo>
                <a:lnTo>
                  <a:pt x="2388" y="1314"/>
                </a:lnTo>
                <a:lnTo>
                  <a:pt x="2390" y="1314"/>
                </a:lnTo>
                <a:lnTo>
                  <a:pt x="2392" y="1316"/>
                </a:lnTo>
                <a:lnTo>
                  <a:pt x="2394" y="1316"/>
                </a:lnTo>
                <a:lnTo>
                  <a:pt x="2396" y="1316"/>
                </a:lnTo>
                <a:lnTo>
                  <a:pt x="2396" y="1320"/>
                </a:lnTo>
                <a:lnTo>
                  <a:pt x="2398" y="1324"/>
                </a:lnTo>
                <a:lnTo>
                  <a:pt x="2380" y="1328"/>
                </a:lnTo>
                <a:lnTo>
                  <a:pt x="2370" y="1334"/>
                </a:lnTo>
                <a:lnTo>
                  <a:pt x="2362" y="1344"/>
                </a:lnTo>
                <a:lnTo>
                  <a:pt x="2362" y="1360"/>
                </a:lnTo>
                <a:close/>
              </a:path>
            </a:pathLst>
          </a:custGeom>
          <a:gradFill rotWithShape="1">
            <a:gsLst>
              <a:gs pos="0">
                <a:srgbClr val="B5B5B5"/>
              </a:gs>
              <a:gs pos="100000">
                <a:srgbClr val="F6F6F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B5B5B5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1F5281"/>
              </a:solidFill>
              <a:ea typeface="ＭＳ Ｐゴシック" charset="0"/>
            </a:endParaRPr>
          </a:p>
        </p:txBody>
      </p:sp>
      <p:sp>
        <p:nvSpPr>
          <p:cNvPr id="1031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609600" y="274638"/>
            <a:ext cx="109728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2" name="Line 16"/>
          <p:cNvSpPr>
            <a:spLocks noChangeShapeType="1"/>
          </p:cNvSpPr>
          <p:nvPr/>
        </p:nvSpPr>
        <p:spPr bwMode="gray">
          <a:xfrm>
            <a:off x="624426" y="981077"/>
            <a:ext cx="11034183" cy="95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1F5281"/>
              </a:solidFill>
              <a:ea typeface="ＭＳ Ｐゴシック" charset="0"/>
            </a:endParaRPr>
          </a:p>
        </p:txBody>
      </p:sp>
      <p:sp>
        <p:nvSpPr>
          <p:cNvPr id="1042" name="Rectangle 1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8000" y="6629400"/>
            <a:ext cx="33528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b="1">
                <a:latin typeface="+mj-lt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976897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</p:sldLayoutIdLst>
  <p:hf sldNum="0" hdr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2800" b="1" i="1" kern="1200">
          <a:solidFill>
            <a:srgbClr val="1F5281"/>
          </a:solidFill>
          <a:latin typeface="+mj-lt"/>
          <a:ea typeface="ＭＳ Ｐゴシック" charset="0"/>
          <a:cs typeface="ＭＳ Ｐゴシック" charset="0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  <a:ea typeface="ＭＳ Ｐゴシック" charset="0"/>
          <a:cs typeface="ＭＳ Ｐゴシック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  <a:ea typeface="ＭＳ Ｐゴシック" charset="0"/>
          <a:cs typeface="ＭＳ Ｐゴシック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  <a:ea typeface="ＭＳ Ｐゴシック" charset="0"/>
          <a:cs typeface="ＭＳ Ｐゴシック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  <a:ea typeface="ＭＳ Ｐゴシック" charset="0"/>
          <a:cs typeface="ＭＳ Ｐゴシック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charset="0"/>
        <a:buChar char="v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charset="0"/>
        <a:buChar char="§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81000"/>
            <a:ext cx="10972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A</a:t>
            </a:r>
            <a:endParaRPr lang="vi-VN"/>
          </a:p>
        </p:txBody>
      </p:sp>
      <p:sp>
        <p:nvSpPr>
          <p:cNvPr id="3082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81200"/>
            <a:ext cx="10972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vi-VN"/>
              <a:t>Nhấn soạn thảo các kiểu văn bản trang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3082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  <a:ea typeface="SimSun" panose="02010600030101010101" pitchFamily="2" charset="-122"/>
            </a:endParaRPr>
          </a:p>
        </p:txBody>
      </p:sp>
      <p:sp>
        <p:nvSpPr>
          <p:cNvPr id="3082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  <a:ea typeface="SimSun" panose="02010600030101010101" pitchFamily="2" charset="-122"/>
            </a:endParaRPr>
          </a:p>
        </p:txBody>
      </p:sp>
      <p:sp>
        <p:nvSpPr>
          <p:cNvPr id="3082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A83D4DD-1F9C-4778-B367-2AA70015708D}" type="slidenum">
              <a:rPr lang="vi-VN">
                <a:solidFill>
                  <a:srgbClr val="000000"/>
                </a:solidFill>
                <a:ea typeface="SimSun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srgbClr val="000000"/>
              </a:solidFill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4968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</p:sldLayoutIdLst>
  <p:transition spd="med">
    <p:checker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3200" b="1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n"/>
        <a:defRPr sz="2800" b="1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400" b="1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n"/>
        <a:defRPr sz="2000" b="1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000" b="1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 b="1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 b="1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 b="1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 b="1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8" name="Rounded Rectangle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162F4CD-C3F5-4385-AE0A-3E28D1544782}" type="datetime1">
              <a:rPr lang="en-US" smtClean="0">
                <a:solidFill>
                  <a:srgbClr val="696464"/>
                </a:solidFill>
                <a:ea typeface="ＭＳ Ｐゴシック" charset="0"/>
              </a:rPr>
              <a:pPr/>
              <a:t>9/19/2025</a:t>
            </a:fld>
            <a:endParaRPr lang="en-US">
              <a:solidFill>
                <a:srgbClr val="696464"/>
              </a:solidFill>
              <a:ea typeface="ＭＳ Ｐゴシック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696464"/>
              </a:solidFill>
              <a:ea typeface="ＭＳ Ｐゴシック" charset="0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987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Rounded Rectangle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162F4CD-C3F5-4385-AE0A-3E28D1544782}" type="datetime1">
              <a:rPr lang="en-US" smtClean="0">
                <a:solidFill>
                  <a:srgbClr val="696464"/>
                </a:solidFill>
                <a:ea typeface="ＭＳ Ｐゴシック" charset="0"/>
              </a:rPr>
              <a:pPr/>
              <a:t>9/19/2025</a:t>
            </a:fld>
            <a:endParaRPr lang="en-US">
              <a:solidFill>
                <a:srgbClr val="696464"/>
              </a:solidFill>
              <a:ea typeface="ＭＳ Ｐゴシック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696464"/>
              </a:solidFill>
              <a:ea typeface="ＭＳ Ｐゴシック" charset="0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655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Rounded Rectangle 7"/>
          <p:cNvSpPr/>
          <p:nvPr/>
        </p:nvSpPr>
        <p:spPr>
          <a:xfrm>
            <a:off x="84673" y="69850"/>
            <a:ext cx="12018433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052" name="Title Placeholder 21"/>
          <p:cNvSpPr>
            <a:spLocks noGrp="1"/>
          </p:cNvSpPr>
          <p:nvPr>
            <p:ph type="title"/>
          </p:nvPr>
        </p:nvSpPr>
        <p:spPr bwMode="auto">
          <a:xfrm>
            <a:off x="1219200" y="274638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3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1219200" y="1447800"/>
            <a:ext cx="103632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696464"/>
                </a:solidFill>
                <a:latin typeface="Perpetua"/>
              </a:defRPr>
            </a:lvl1pPr>
          </a:lstStyle>
          <a:p>
            <a:pPr>
              <a:defRPr/>
            </a:pPr>
            <a:fld id="{CAA5CFA2-6BE6-45D5-ADA2-62EAAF213C8D}" type="datetime1">
              <a:rPr lang="en-US">
                <a:ea typeface="ＭＳ Ｐゴシック" charset="0"/>
                <a:cs typeface="Arial" panose="020B0604020202020204" pitchFamily="34" charset="0"/>
              </a:rPr>
              <a:pPr>
                <a:defRPr/>
              </a:pPr>
              <a:t>9/19/2025</a:t>
            </a:fld>
            <a:endParaRPr lang="en-US">
              <a:ea typeface="ＭＳ Ｐゴシック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696464"/>
                </a:solidFill>
                <a:latin typeface="Perpetua"/>
              </a:defRPr>
            </a:lvl1pPr>
          </a:lstStyle>
          <a:p>
            <a:pPr>
              <a:defRPr/>
            </a:pPr>
            <a:endParaRPr lang="en-US">
              <a:ea typeface="ＭＳ Ｐゴシック" charset="0"/>
              <a:cs typeface="Arial" panose="020B0604020202020204" pitchFamily="34" charset="0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94733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F86182DC-59FF-4119-BBCA-D3A7A930DB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690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NHAC\Symphony_No_3.wma" TargetMode="Externa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13" Type="http://schemas.openxmlformats.org/officeDocument/2006/relationships/diagramLayout" Target="../diagrams/layout10.xml"/><Relationship Id="rId18" Type="http://schemas.openxmlformats.org/officeDocument/2006/relationships/diagramLayout" Target="../diagrams/layout11.xml"/><Relationship Id="rId26" Type="http://schemas.microsoft.com/office/2007/relationships/diagramDrawing" Target="../diagrams/drawing12.xml"/><Relationship Id="rId3" Type="http://schemas.openxmlformats.org/officeDocument/2006/relationships/diagramLayout" Target="../diagrams/layout8.xml"/><Relationship Id="rId21" Type="http://schemas.microsoft.com/office/2007/relationships/diagramDrawing" Target="../diagrams/drawing11.xml"/><Relationship Id="rId7" Type="http://schemas.openxmlformats.org/officeDocument/2006/relationships/diagramData" Target="../diagrams/data9.xml"/><Relationship Id="rId12" Type="http://schemas.openxmlformats.org/officeDocument/2006/relationships/diagramData" Target="../diagrams/data10.xml"/><Relationship Id="rId17" Type="http://schemas.openxmlformats.org/officeDocument/2006/relationships/diagramData" Target="../diagrams/data11.xml"/><Relationship Id="rId25" Type="http://schemas.openxmlformats.org/officeDocument/2006/relationships/diagramColors" Target="../diagrams/colors12.xml"/><Relationship Id="rId2" Type="http://schemas.openxmlformats.org/officeDocument/2006/relationships/diagramData" Target="../diagrams/data8.xml"/><Relationship Id="rId16" Type="http://schemas.microsoft.com/office/2007/relationships/diagramDrawing" Target="../diagrams/drawing10.xml"/><Relationship Id="rId20" Type="http://schemas.openxmlformats.org/officeDocument/2006/relationships/diagramColors" Target="../diagrams/colors11.xml"/><Relationship Id="rId29" Type="http://schemas.openxmlformats.org/officeDocument/2006/relationships/diagramQuickStyle" Target="../diagrams/quickStyle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24" Type="http://schemas.openxmlformats.org/officeDocument/2006/relationships/diagramQuickStyle" Target="../diagrams/quickStyle12.xml"/><Relationship Id="rId5" Type="http://schemas.openxmlformats.org/officeDocument/2006/relationships/diagramColors" Target="../diagrams/colors8.xml"/><Relationship Id="rId15" Type="http://schemas.openxmlformats.org/officeDocument/2006/relationships/diagramColors" Target="../diagrams/colors10.xml"/><Relationship Id="rId23" Type="http://schemas.openxmlformats.org/officeDocument/2006/relationships/diagramLayout" Target="../diagrams/layout12.xml"/><Relationship Id="rId28" Type="http://schemas.openxmlformats.org/officeDocument/2006/relationships/diagramLayout" Target="../diagrams/layout13.xml"/><Relationship Id="rId10" Type="http://schemas.openxmlformats.org/officeDocument/2006/relationships/diagramColors" Target="../diagrams/colors9.xml"/><Relationship Id="rId19" Type="http://schemas.openxmlformats.org/officeDocument/2006/relationships/diagramQuickStyle" Target="../diagrams/quickStyle11.xml"/><Relationship Id="rId31" Type="http://schemas.microsoft.com/office/2007/relationships/diagramDrawing" Target="../diagrams/drawing13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Relationship Id="rId14" Type="http://schemas.openxmlformats.org/officeDocument/2006/relationships/diagramQuickStyle" Target="../diagrams/quickStyle10.xml"/><Relationship Id="rId22" Type="http://schemas.openxmlformats.org/officeDocument/2006/relationships/diagramData" Target="../diagrams/data12.xml"/><Relationship Id="rId27" Type="http://schemas.openxmlformats.org/officeDocument/2006/relationships/diagramData" Target="../diagrams/data13.xml"/><Relationship Id="rId30" Type="http://schemas.openxmlformats.org/officeDocument/2006/relationships/diagramColors" Target="../diagrams/colors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1219200" y="1981200"/>
            <a:ext cx="9753600" cy="1752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KHOA LÝ LUẬN CHÍNH TRỊ</a:t>
            </a:r>
            <a:endParaRPr lang="en-US" sz="32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BỘ MÔN CHỦ NGHĨA MÁC-LÊNIN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219200" y="4038600"/>
            <a:ext cx="9753600" cy="1752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GIẢNG MÔN</a:t>
            </a:r>
          </a:p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TRIẾT HỌC MÁC-LÊNIN</a:t>
            </a: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527BAE0B-6958-554E-E3FD-1E325466DF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" y="76200"/>
            <a:ext cx="12191999" cy="1143000"/>
          </a:xfrm>
          <a:prstGeom prst="rect">
            <a:avLst/>
          </a:prstGeom>
        </p:spPr>
      </p:pic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1AFC98F6-CD6D-2DB3-C1F3-A1B310998531}"/>
              </a:ext>
            </a:extLst>
          </p:cNvPr>
          <p:cNvSpPr txBox="1"/>
          <p:nvPr/>
        </p:nvSpPr>
        <p:spPr>
          <a:xfrm>
            <a:off x="6604000" y="5922330"/>
            <a:ext cx="6248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Biên</a:t>
            </a: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soạn</a:t>
            </a: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24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Bộ</a:t>
            </a: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môn</a:t>
            </a: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CNML</a:t>
            </a:r>
            <a:endParaRPr lang="en-SG" dirty="0">
              <a:solidFill>
                <a:prstClr val="black"/>
              </a:solidFill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594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8371" name="TextBox 6"/>
          <p:cNvSpPr txBox="1">
            <a:spLocks noChangeArrowheads="1"/>
          </p:cNvSpPr>
          <p:nvPr/>
        </p:nvSpPr>
        <p:spPr bwMode="auto">
          <a:xfrm>
            <a:off x="2915321" y="250576"/>
            <a:ext cx="77771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F86014D-1A62-44BD-A4CE-ADE1405B2A8E}"/>
              </a:ext>
            </a:extLst>
          </p:cNvPr>
          <p:cNvGrpSpPr/>
          <p:nvPr/>
        </p:nvGrpSpPr>
        <p:grpSpPr>
          <a:xfrm>
            <a:off x="883566" y="2620576"/>
            <a:ext cx="10486255" cy="1723254"/>
            <a:chOff x="1596388" y="1717459"/>
            <a:chExt cx="8899479" cy="1757000"/>
          </a:xfrm>
        </p:grpSpPr>
        <p:sp>
          <p:nvSpPr>
            <p:cNvPr id="5" name="AutoShape 4"/>
            <p:cNvSpPr>
              <a:spLocks noChangeArrowheads="1"/>
            </p:cNvSpPr>
            <p:nvPr/>
          </p:nvSpPr>
          <p:spPr bwMode="gray">
            <a:xfrm>
              <a:off x="1596388" y="2560058"/>
              <a:ext cx="2654967" cy="914401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19050">
              <a:solidFill>
                <a:srgbClr val="000000"/>
              </a:solidFill>
            </a:ln>
            <a:effectLst>
              <a:outerShdw blurRad="107950" dist="12700" dir="5400000" algn="ctr">
                <a:srgbClr val="000000"/>
              </a:outerShdw>
            </a:effec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Chủ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nghĩa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duy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tâm</a:t>
              </a: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" name="AutoShape 8"/>
            <p:cNvSpPr>
              <a:spLocks noChangeArrowheads="1"/>
            </p:cNvSpPr>
            <p:nvPr/>
          </p:nvSpPr>
          <p:spPr bwMode="gray">
            <a:xfrm>
              <a:off x="4752065" y="2148896"/>
              <a:ext cx="2652712" cy="868362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19050">
              <a:solidFill>
                <a:srgbClr val="000000"/>
              </a:solidFill>
            </a:ln>
            <a:effectLst>
              <a:outerShdw blurRad="107950" dist="12700" dir="5400000" algn="ctr">
                <a:srgbClr val="000000"/>
              </a:outerShdw>
            </a:effec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CNDV </a:t>
              </a: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siêu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hình</a:t>
              </a: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AutoShape 12"/>
            <p:cNvSpPr>
              <a:spLocks noChangeArrowheads="1"/>
            </p:cNvSpPr>
            <p:nvPr/>
          </p:nvSpPr>
          <p:spPr bwMode="gray">
            <a:xfrm>
              <a:off x="7787592" y="1717459"/>
              <a:ext cx="2708275" cy="852488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19050">
              <a:solidFill>
                <a:srgbClr val="000000"/>
              </a:solidFill>
            </a:ln>
            <a:effectLst>
              <a:outerShdw blurRad="107950" dist="12700" dir="5400000" algn="ctr">
                <a:srgbClr val="000000"/>
              </a:outerShdw>
            </a:effec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CNDV </a:t>
              </a: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biện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chứng</a:t>
              </a: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484897" y="954810"/>
            <a:ext cx="700538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phái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triết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729367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2695125" y="263765"/>
            <a:ext cx="77771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altLang="en-US" sz="2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509066671"/>
              </p:ext>
            </p:extLst>
          </p:nvPr>
        </p:nvGraphicFramePr>
        <p:xfrm>
          <a:off x="551539" y="951900"/>
          <a:ext cx="1104537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7697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2927353" y="277699"/>
            <a:ext cx="77771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altLang="en-US" sz="3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Freeform 22"/>
          <p:cNvSpPr/>
          <p:nvPr/>
        </p:nvSpPr>
        <p:spPr>
          <a:xfrm>
            <a:off x="437562" y="991826"/>
            <a:ext cx="3369313" cy="4516797"/>
          </a:xfrm>
          <a:custGeom>
            <a:avLst/>
            <a:gdLst>
              <a:gd name="connsiteX0" fmla="*/ 0 w 3369313"/>
              <a:gd name="connsiteY0" fmla="*/ 336931 h 4516797"/>
              <a:gd name="connsiteX1" fmla="*/ 336931 w 3369313"/>
              <a:gd name="connsiteY1" fmla="*/ 0 h 4516797"/>
              <a:gd name="connsiteX2" fmla="*/ 3032382 w 3369313"/>
              <a:gd name="connsiteY2" fmla="*/ 0 h 4516797"/>
              <a:gd name="connsiteX3" fmla="*/ 3369313 w 3369313"/>
              <a:gd name="connsiteY3" fmla="*/ 336931 h 4516797"/>
              <a:gd name="connsiteX4" fmla="*/ 3369313 w 3369313"/>
              <a:gd name="connsiteY4" fmla="*/ 4179866 h 4516797"/>
              <a:gd name="connsiteX5" fmla="*/ 3032382 w 3369313"/>
              <a:gd name="connsiteY5" fmla="*/ 4516797 h 4516797"/>
              <a:gd name="connsiteX6" fmla="*/ 336931 w 3369313"/>
              <a:gd name="connsiteY6" fmla="*/ 4516797 h 4516797"/>
              <a:gd name="connsiteX7" fmla="*/ 0 w 3369313"/>
              <a:gd name="connsiteY7" fmla="*/ 4179866 h 4516797"/>
              <a:gd name="connsiteX8" fmla="*/ 0 w 3369313"/>
              <a:gd name="connsiteY8" fmla="*/ 336931 h 4516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69313" h="4516797">
                <a:moveTo>
                  <a:pt x="0" y="336931"/>
                </a:moveTo>
                <a:cubicBezTo>
                  <a:pt x="0" y="150849"/>
                  <a:pt x="150849" y="0"/>
                  <a:pt x="336931" y="0"/>
                </a:cubicBezTo>
                <a:lnTo>
                  <a:pt x="3032382" y="0"/>
                </a:lnTo>
                <a:cubicBezTo>
                  <a:pt x="3218464" y="0"/>
                  <a:pt x="3369313" y="150849"/>
                  <a:pt x="3369313" y="336931"/>
                </a:cubicBezTo>
                <a:lnTo>
                  <a:pt x="3369313" y="4179866"/>
                </a:lnTo>
                <a:cubicBezTo>
                  <a:pt x="3369313" y="4365948"/>
                  <a:pt x="3218464" y="4516797"/>
                  <a:pt x="3032382" y="4516797"/>
                </a:cubicBezTo>
                <a:lnTo>
                  <a:pt x="336931" y="4516797"/>
                </a:lnTo>
                <a:cubicBezTo>
                  <a:pt x="150849" y="4516797"/>
                  <a:pt x="0" y="4365948"/>
                  <a:pt x="0" y="4179866"/>
                </a:cubicBezTo>
                <a:lnTo>
                  <a:pt x="0" y="336931"/>
                </a:lnTo>
                <a:close/>
              </a:path>
            </a:pathLst>
          </a:custGeom>
          <a:solidFill>
            <a:srgbClr val="0070C0"/>
          </a:solidFill>
          <a:ln w="1905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27584" tIns="2034302" rIns="227584" bIns="1130945" numCol="1" spcCol="1270" anchor="ctr" anchorCtr="0">
            <a:noAutofit/>
          </a:bodyPr>
          <a:lstStyle/>
          <a:p>
            <a:pPr lvl="0" algn="just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b="1" kern="1200" dirty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Ý </a:t>
            </a:r>
            <a:r>
              <a:rPr lang="en-US" sz="3200" b="1" kern="1200" dirty="0" err="1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r>
              <a:rPr lang="en-US" sz="3200" b="1" kern="1200" dirty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lang="en-US" sz="3200" b="1" kern="1200" dirty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i="1" u="sng" kern="1200" dirty="0" err="1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lang="en-US" sz="3200" b="1" i="1" u="sng" kern="1200" dirty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i="1" u="sng" kern="1200" dirty="0" err="1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ảnh</a:t>
            </a:r>
            <a:r>
              <a:rPr lang="en-US" sz="3200" b="1" i="1" u="sng" kern="1200" dirty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chủ</a:t>
            </a:r>
            <a:r>
              <a:rPr lang="en-US" sz="3200" b="1" kern="1200" dirty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quan</a:t>
            </a:r>
            <a:r>
              <a:rPr lang="en-US" sz="3200" b="1" kern="1200" dirty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lang="en-US" sz="3200" b="1" kern="1200" dirty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thế</a:t>
            </a:r>
            <a:r>
              <a:rPr lang="en-US" sz="3200" b="1" kern="1200" dirty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giới</a:t>
            </a:r>
            <a:r>
              <a:rPr lang="en-US" sz="3200" b="1" kern="1200" dirty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khách</a:t>
            </a:r>
            <a:r>
              <a:rPr lang="en-US" sz="3200" b="1" kern="1200" dirty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quan</a:t>
            </a:r>
            <a:endParaRPr lang="en-US" sz="3200" b="1" kern="1200" dirty="0">
              <a:solidFill>
                <a:schemeClr val="accent3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9" name="Left-Right Arrow 28"/>
          <p:cNvSpPr/>
          <p:nvPr/>
        </p:nvSpPr>
        <p:spPr>
          <a:xfrm>
            <a:off x="1461092" y="5448634"/>
            <a:ext cx="9489277" cy="677519"/>
          </a:xfrm>
          <a:prstGeom prst="leftRightArrow">
            <a:avLst/>
          </a:prstGeom>
          <a:solidFill>
            <a:schemeClr val="bg1"/>
          </a:solidFill>
          <a:ln w="1905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SG"/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4514820" y="2863817"/>
            <a:ext cx="643554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</a:rPr>
              <a:t>- Ý </a:t>
            </a:r>
            <a:r>
              <a:rPr lang="en-US" dirty="0" err="1">
                <a:solidFill>
                  <a:srgbClr val="000000"/>
                </a:solidFill>
              </a:rPr>
              <a:t>thức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là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sự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phản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ánh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tự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giác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i="1" u="sng" dirty="0" err="1">
                <a:solidFill>
                  <a:srgbClr val="FF0000"/>
                </a:solidFill>
              </a:rPr>
              <a:t>sáng</a:t>
            </a:r>
            <a:r>
              <a:rPr lang="en-US" i="1" u="sng" dirty="0">
                <a:solidFill>
                  <a:srgbClr val="FF0000"/>
                </a:solidFill>
              </a:rPr>
              <a:t> </a:t>
            </a:r>
            <a:r>
              <a:rPr lang="en-US" i="1" u="sng" dirty="0" err="1">
                <a:solidFill>
                  <a:srgbClr val="FF0000"/>
                </a:solidFill>
              </a:rPr>
              <a:t>tạo</a:t>
            </a:r>
            <a:r>
              <a:rPr lang="en-US" i="1" u="sng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thế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giới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927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1442" name="Group 3"/>
          <p:cNvGrpSpPr>
            <a:grpSpLocks/>
          </p:cNvGrpSpPr>
          <p:nvPr/>
        </p:nvGrpSpPr>
        <p:grpSpPr bwMode="auto">
          <a:xfrm>
            <a:off x="3307334" y="1026365"/>
            <a:ext cx="7638161" cy="4009285"/>
            <a:chOff x="528" y="1584"/>
            <a:chExt cx="4484" cy="1050"/>
          </a:xfrm>
        </p:grpSpPr>
        <p:sp>
          <p:nvSpPr>
            <p:cNvPr id="61447" name="AutoShape 14"/>
            <p:cNvSpPr>
              <a:spLocks noChangeArrowheads="1"/>
            </p:cNvSpPr>
            <p:nvPr/>
          </p:nvSpPr>
          <p:spPr bwMode="gray">
            <a:xfrm>
              <a:off x="528" y="2256"/>
              <a:ext cx="1152" cy="378"/>
            </a:xfrm>
            <a:prstGeom prst="can">
              <a:avLst>
                <a:gd name="adj" fmla="val 25000"/>
              </a:avLst>
            </a:prstGeom>
            <a:solidFill>
              <a:srgbClr val="0070C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61448" name="AutoShape 15"/>
            <p:cNvSpPr>
              <a:spLocks noChangeArrowheads="1"/>
            </p:cNvSpPr>
            <p:nvPr/>
          </p:nvSpPr>
          <p:spPr bwMode="gray">
            <a:xfrm>
              <a:off x="528" y="1920"/>
              <a:ext cx="1152" cy="386"/>
            </a:xfrm>
            <a:prstGeom prst="can">
              <a:avLst>
                <a:gd name="adj" fmla="val 25000"/>
              </a:avLst>
            </a:prstGeom>
            <a:solidFill>
              <a:srgbClr val="0070C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61449" name="AutoShape 16"/>
            <p:cNvSpPr>
              <a:spLocks noChangeArrowheads="1"/>
            </p:cNvSpPr>
            <p:nvPr/>
          </p:nvSpPr>
          <p:spPr bwMode="gray">
            <a:xfrm>
              <a:off x="528" y="1584"/>
              <a:ext cx="1152" cy="376"/>
            </a:xfrm>
            <a:prstGeom prst="can">
              <a:avLst>
                <a:gd name="adj" fmla="val 25000"/>
              </a:avLst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61455" name="Text Box 22"/>
            <p:cNvSpPr txBox="1">
              <a:spLocks noChangeArrowheads="1"/>
            </p:cNvSpPr>
            <p:nvPr/>
          </p:nvSpPr>
          <p:spPr bwMode="gray">
            <a:xfrm>
              <a:off x="641" y="1716"/>
              <a:ext cx="845" cy="1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800" b="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Tri </a:t>
              </a:r>
              <a:r>
                <a:rPr lang="en-US" altLang="en-US" sz="2800" b="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thức</a:t>
              </a:r>
              <a:endParaRPr lang="en-US" altLang="en-US" sz="28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456" name="Text Box 23"/>
            <p:cNvSpPr txBox="1">
              <a:spLocks noChangeArrowheads="1"/>
            </p:cNvSpPr>
            <p:nvPr/>
          </p:nvSpPr>
          <p:spPr bwMode="gray">
            <a:xfrm>
              <a:off x="772" y="2384"/>
              <a:ext cx="583" cy="1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800" b="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Ý </a:t>
              </a:r>
              <a:r>
                <a:rPr lang="en-US" altLang="en-US" sz="2800" b="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chí</a:t>
              </a:r>
              <a:endParaRPr lang="en-US" altLang="en-US" sz="28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457" name="Text Box 24"/>
            <p:cNvSpPr txBox="1">
              <a:spLocks noChangeArrowheads="1"/>
            </p:cNvSpPr>
            <p:nvPr/>
          </p:nvSpPr>
          <p:spPr bwMode="gray">
            <a:xfrm>
              <a:off x="590" y="2025"/>
              <a:ext cx="969" cy="1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800" b="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Tình</a:t>
              </a:r>
              <a:r>
                <a:rPr lang="en-US" altLang="en-US" sz="2800" b="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cảm</a:t>
              </a:r>
              <a:endParaRPr lang="en-US" altLang="en-US" sz="28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460" name="Text Box 27"/>
            <p:cNvSpPr txBox="1">
              <a:spLocks noChangeArrowheads="1"/>
            </p:cNvSpPr>
            <p:nvPr/>
          </p:nvSpPr>
          <p:spPr bwMode="gray">
            <a:xfrm>
              <a:off x="4186" y="2388"/>
              <a:ext cx="826" cy="1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800" b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Vô thức</a:t>
              </a:r>
            </a:p>
          </p:txBody>
        </p:sp>
      </p:grpSp>
      <p:sp>
        <p:nvSpPr>
          <p:cNvPr id="61445" name="TextBox 6"/>
          <p:cNvSpPr txBox="1">
            <a:spLocks noChangeArrowheads="1"/>
          </p:cNvSpPr>
          <p:nvPr/>
        </p:nvSpPr>
        <p:spPr bwMode="auto">
          <a:xfrm>
            <a:off x="2890837" y="312751"/>
            <a:ext cx="77771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Freeform: Shape 10">
            <a:extLst>
              <a:ext uri="{FF2B5EF4-FFF2-40B4-BE49-F238E27FC236}">
                <a16:creationId xmlns:a16="http://schemas.microsoft.com/office/drawing/2014/main" id="{1CE7CEF3-FA00-4099-9CE8-EFAFB5397EFC}"/>
              </a:ext>
            </a:extLst>
          </p:cNvPr>
          <p:cNvSpPr/>
          <p:nvPr/>
        </p:nvSpPr>
        <p:spPr>
          <a:xfrm>
            <a:off x="1316687" y="5337661"/>
            <a:ext cx="7493751" cy="1160038"/>
          </a:xfrm>
          <a:custGeom>
            <a:avLst/>
            <a:gdLst>
              <a:gd name="connsiteX0" fmla="*/ 0 w 2537792"/>
              <a:gd name="connsiteY0" fmla="*/ 116004 h 1160038"/>
              <a:gd name="connsiteX1" fmla="*/ 116004 w 2537792"/>
              <a:gd name="connsiteY1" fmla="*/ 0 h 1160038"/>
              <a:gd name="connsiteX2" fmla="*/ 2421788 w 2537792"/>
              <a:gd name="connsiteY2" fmla="*/ 0 h 1160038"/>
              <a:gd name="connsiteX3" fmla="*/ 2537792 w 2537792"/>
              <a:gd name="connsiteY3" fmla="*/ 116004 h 1160038"/>
              <a:gd name="connsiteX4" fmla="*/ 2537792 w 2537792"/>
              <a:gd name="connsiteY4" fmla="*/ 1044034 h 1160038"/>
              <a:gd name="connsiteX5" fmla="*/ 2421788 w 2537792"/>
              <a:gd name="connsiteY5" fmla="*/ 1160038 h 1160038"/>
              <a:gd name="connsiteX6" fmla="*/ 116004 w 2537792"/>
              <a:gd name="connsiteY6" fmla="*/ 1160038 h 1160038"/>
              <a:gd name="connsiteX7" fmla="*/ 0 w 2537792"/>
              <a:gd name="connsiteY7" fmla="*/ 1044034 h 1160038"/>
              <a:gd name="connsiteX8" fmla="*/ 0 w 2537792"/>
              <a:gd name="connsiteY8" fmla="*/ 116004 h 116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37792" h="1160038">
                <a:moveTo>
                  <a:pt x="0" y="116004"/>
                </a:moveTo>
                <a:cubicBezTo>
                  <a:pt x="0" y="51937"/>
                  <a:pt x="51937" y="0"/>
                  <a:pt x="116004" y="0"/>
                </a:cubicBezTo>
                <a:lnTo>
                  <a:pt x="2421788" y="0"/>
                </a:lnTo>
                <a:cubicBezTo>
                  <a:pt x="2485855" y="0"/>
                  <a:pt x="2537792" y="51937"/>
                  <a:pt x="2537792" y="116004"/>
                </a:cubicBezTo>
                <a:lnTo>
                  <a:pt x="2537792" y="1044034"/>
                </a:lnTo>
                <a:cubicBezTo>
                  <a:pt x="2537792" y="1108101"/>
                  <a:pt x="2485855" y="1160038"/>
                  <a:pt x="2421788" y="1160038"/>
                </a:cubicBezTo>
                <a:lnTo>
                  <a:pt x="116004" y="1160038"/>
                </a:lnTo>
                <a:cubicBezTo>
                  <a:pt x="51937" y="1160038"/>
                  <a:pt x="0" y="1108101"/>
                  <a:pt x="0" y="1044034"/>
                </a:cubicBezTo>
                <a:lnTo>
                  <a:pt x="0" y="116004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5">
              <a:hueOff val="-5893185"/>
              <a:satOff val="76410"/>
              <a:lumOff val="-34116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7768" tIns="147768" rIns="147768" bIns="147768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Tri </a:t>
            </a:r>
            <a:r>
              <a:rPr lang="en-US" sz="2800" b="1" kern="1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thức</a:t>
            </a:r>
            <a:r>
              <a:rPr lang="en-US" sz="28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là</a:t>
            </a:r>
            <a:r>
              <a:rPr lang="en-US" sz="28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yếu</a:t>
            </a:r>
            <a:r>
              <a:rPr lang="en-US" sz="28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tố</a:t>
            </a:r>
            <a:r>
              <a:rPr lang="en-US" sz="28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giữ</a:t>
            </a:r>
            <a:r>
              <a:rPr lang="en-US" sz="28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vai</a:t>
            </a:r>
            <a:r>
              <a:rPr lang="en-US" sz="28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trò</a:t>
            </a:r>
            <a:r>
              <a:rPr lang="en-US" sz="28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quan</a:t>
            </a:r>
            <a:r>
              <a:rPr lang="en-US" sz="28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trong</a:t>
            </a:r>
            <a:r>
              <a:rPr lang="en-US" sz="28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nhất</a:t>
            </a:r>
            <a:endParaRPr lang="en-US" sz="2800" b="1" kern="1200" dirty="0">
              <a:solidFill>
                <a:srgbClr val="FF0000"/>
              </a:solidFill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0363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 noChangeArrowheads="1"/>
          </p:cNvSpPr>
          <p:nvPr>
            <p:ph type="title"/>
          </p:nvPr>
        </p:nvSpPr>
        <p:spPr>
          <a:xfrm>
            <a:off x="1981209" y="274638"/>
            <a:ext cx="8435975" cy="563562"/>
          </a:xfrm>
        </p:spPr>
        <p:txBody>
          <a:bodyPr/>
          <a:lstStyle/>
          <a:p>
            <a:pPr algn="ctr"/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ý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altLang="en-US" sz="320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723989963"/>
              </p:ext>
            </p:extLst>
          </p:nvPr>
        </p:nvGraphicFramePr>
        <p:xfrm>
          <a:off x="925831" y="1397000"/>
          <a:ext cx="10447020" cy="5128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64984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 noChangeArrowheads="1"/>
          </p:cNvSpPr>
          <p:nvPr>
            <p:ph type="title"/>
          </p:nvPr>
        </p:nvSpPr>
        <p:spPr>
          <a:xfrm>
            <a:off x="1981209" y="274638"/>
            <a:ext cx="8435975" cy="563562"/>
          </a:xfrm>
        </p:spPr>
        <p:txBody>
          <a:bodyPr/>
          <a:lstStyle/>
          <a:p>
            <a:pPr algn="ctr"/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ý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altLang="en-US" sz="320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" name="Diagram 17"/>
          <p:cNvGraphicFramePr/>
          <p:nvPr>
            <p:extLst>
              <p:ext uri="{D42A27DB-BD31-4B8C-83A1-F6EECF244321}">
                <p14:modId xmlns:p14="http://schemas.microsoft.com/office/powerpoint/2010/main" val="2741750928"/>
              </p:ext>
            </p:extLst>
          </p:nvPr>
        </p:nvGraphicFramePr>
        <p:xfrm>
          <a:off x="325685" y="1465545"/>
          <a:ext cx="11436263" cy="5035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1665970" y="1728604"/>
            <a:ext cx="1628383" cy="138499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CN </a:t>
            </a:r>
            <a:r>
              <a:rPr lang="en-US" sz="2800" b="1" dirty="0" err="1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28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endParaRPr lang="en-US" sz="2800" b="1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557373" y="4787042"/>
            <a:ext cx="1628383" cy="138499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DV </a:t>
            </a:r>
            <a:r>
              <a:rPr lang="en-US" sz="2800" b="1" dirty="0" err="1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siêu</a:t>
            </a:r>
            <a:r>
              <a:rPr lang="en-US" sz="28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endParaRPr lang="en-US" sz="2800" b="1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679543" y="927134"/>
            <a:ext cx="921042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a.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Quan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điểm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của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chủ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nghĩa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duy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tâm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duy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vật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siêu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hình</a:t>
            </a:r>
            <a:endParaRPr lang="en-US" sz="2800" b="1" kern="0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58562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810512" y="289460"/>
            <a:ext cx="921042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b.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Quan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điểm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của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chủ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nghĩa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duy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vật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biện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chứng</a:t>
            </a:r>
            <a:endParaRPr lang="en-US" sz="2800" b="1" kern="0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14" name="Round Same Side Corner Rectangle 13"/>
          <p:cNvSpPr/>
          <p:nvPr/>
        </p:nvSpPr>
        <p:spPr>
          <a:xfrm>
            <a:off x="7884064" y="2827413"/>
            <a:ext cx="2519949" cy="425552"/>
          </a:xfrm>
          <a:prstGeom prst="round2Same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Curved Up Arrow 14"/>
          <p:cNvSpPr/>
          <p:nvPr/>
        </p:nvSpPr>
        <p:spPr>
          <a:xfrm>
            <a:off x="4069895" y="4002388"/>
            <a:ext cx="3757528" cy="674655"/>
          </a:xfrm>
          <a:prstGeom prst="curved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Curved Up Arrow 16"/>
          <p:cNvSpPr/>
          <p:nvPr/>
        </p:nvSpPr>
        <p:spPr>
          <a:xfrm rot="10800000">
            <a:off x="4102769" y="2365752"/>
            <a:ext cx="3765883" cy="814154"/>
          </a:xfrm>
          <a:prstGeom prst="curvedUp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62775" y="3982899"/>
            <a:ext cx="28514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 ĐỊNH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72946" y="2382517"/>
            <a:ext cx="22709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 ĐỘNG TRỞ LẠI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52367" y="2362258"/>
            <a:ext cx="4451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VC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28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514259" y="1601929"/>
            <a:ext cx="445168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YT </a:t>
            </a:r>
            <a:r>
              <a:rPr lang="en-US" sz="26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VC</a:t>
            </a:r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788741" y="1007021"/>
            <a:ext cx="921042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-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Mối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quan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hệ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biện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chứng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giữa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VC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Và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YT</a:t>
            </a:r>
          </a:p>
        </p:txBody>
      </p:sp>
    </p:spTree>
    <p:extLst>
      <p:ext uri="{BB962C8B-B14F-4D97-AF65-F5344CB8AC3E}">
        <p14:creationId xmlns:p14="http://schemas.microsoft.com/office/powerpoint/2010/main" val="2924843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Symphony_No_3.wma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0693" y="6730936"/>
            <a:ext cx="333531" cy="273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Rounded Rectangle 32"/>
          <p:cNvSpPr/>
          <p:nvPr/>
        </p:nvSpPr>
        <p:spPr>
          <a:xfrm>
            <a:off x="2680739" y="1260944"/>
            <a:ext cx="5381436" cy="4572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sz="32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32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r>
              <a:rPr lang="en-US" sz="32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2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32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2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2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endParaRPr lang="en-US" sz="32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2500711" y="238007"/>
            <a:ext cx="81266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600" b="1" kern="0" dirty="0">
                <a:solidFill>
                  <a:schemeClr val="tx2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c. Ý </a:t>
            </a:r>
            <a:r>
              <a:rPr lang="en-US" sz="3600" b="1" kern="0" dirty="0" err="1">
                <a:solidFill>
                  <a:schemeClr val="tx2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nghĩa</a:t>
            </a:r>
            <a:r>
              <a:rPr lang="en-US" sz="3600" b="1" kern="0" dirty="0">
                <a:solidFill>
                  <a:schemeClr val="tx2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600" b="1" kern="0" dirty="0" err="1">
                <a:solidFill>
                  <a:schemeClr val="tx2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phương</a:t>
            </a:r>
            <a:r>
              <a:rPr lang="en-US" sz="3600" b="1" kern="0" dirty="0">
                <a:solidFill>
                  <a:schemeClr val="tx2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600" b="1" kern="0" dirty="0" err="1">
                <a:solidFill>
                  <a:schemeClr val="tx2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pháp</a:t>
            </a:r>
            <a:r>
              <a:rPr lang="en-US" sz="3600" b="1" kern="0" dirty="0">
                <a:solidFill>
                  <a:schemeClr val="tx2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600" b="1" kern="0" dirty="0" err="1">
                <a:solidFill>
                  <a:schemeClr val="tx2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luận</a:t>
            </a:r>
            <a:endParaRPr lang="en-US" sz="3600" b="1" kern="0" dirty="0">
              <a:solidFill>
                <a:schemeClr val="tx2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7732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  <p:bldLst>
      <p:bldP spid="33" grpId="0" animBg="1"/>
      <p:bldP spid="3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8610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200" i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PHÉP BIỆN CHỨNG DUY VẬT</a:t>
            </a:r>
          </a:p>
        </p:txBody>
      </p:sp>
      <p:sp>
        <p:nvSpPr>
          <p:cNvPr id="8" name="Freeform: Shape 9"/>
          <p:cNvSpPr/>
          <p:nvPr/>
        </p:nvSpPr>
        <p:spPr bwMode="auto">
          <a:xfrm>
            <a:off x="1337318" y="1989138"/>
            <a:ext cx="10245089" cy="1860550"/>
          </a:xfrm>
          <a:custGeom>
            <a:avLst/>
            <a:gdLst>
              <a:gd name="connsiteX0" fmla="*/ 0 w 7493738"/>
              <a:gd name="connsiteY0" fmla="*/ 0 h 2022371"/>
              <a:gd name="connsiteX1" fmla="*/ 7493738 w 7493738"/>
              <a:gd name="connsiteY1" fmla="*/ 0 h 2022371"/>
              <a:gd name="connsiteX2" fmla="*/ 7493738 w 7493738"/>
              <a:gd name="connsiteY2" fmla="*/ 2022371 h 2022371"/>
              <a:gd name="connsiteX3" fmla="*/ 0 w 7493738"/>
              <a:gd name="connsiteY3" fmla="*/ 2022371 h 2022371"/>
              <a:gd name="connsiteX4" fmla="*/ 0 w 7493738"/>
              <a:gd name="connsiteY4" fmla="*/ 0 h 202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93738" h="2022371">
                <a:moveTo>
                  <a:pt x="0" y="0"/>
                </a:moveTo>
                <a:lnTo>
                  <a:pt x="7493738" y="0"/>
                </a:lnTo>
                <a:lnTo>
                  <a:pt x="7493738" y="2022371"/>
                </a:lnTo>
                <a:lnTo>
                  <a:pt x="0" y="202237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52400" tIns="152400" rIns="152400" bIns="152400" spcCol="1270"/>
          <a:lstStyle/>
          <a:p>
            <a:pPr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1.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Hai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loại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hình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biện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chứng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phép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biện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chứng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duy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vật</a:t>
            </a:r>
            <a:endParaRPr lang="en-US" sz="3200" b="1" dirty="0">
              <a:solidFill>
                <a:srgbClr val="000000"/>
              </a:solidFill>
            </a:endParaRPr>
          </a:p>
        </p:txBody>
      </p:sp>
      <p:sp>
        <p:nvSpPr>
          <p:cNvPr id="9" name="Straight Connector 8"/>
          <p:cNvSpPr/>
          <p:nvPr/>
        </p:nvSpPr>
        <p:spPr bwMode="auto">
          <a:xfrm>
            <a:off x="1530984" y="3203341"/>
            <a:ext cx="9578976" cy="1270"/>
          </a:xfrm>
          <a:prstGeom prst="lin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SG"/>
          </a:p>
        </p:txBody>
      </p:sp>
      <p:sp>
        <p:nvSpPr>
          <p:cNvPr id="10" name="Freeform: Shape 11"/>
          <p:cNvSpPr/>
          <p:nvPr/>
        </p:nvSpPr>
        <p:spPr bwMode="auto">
          <a:xfrm>
            <a:off x="1337313" y="3562353"/>
            <a:ext cx="7777163" cy="1581150"/>
          </a:xfrm>
          <a:custGeom>
            <a:avLst/>
            <a:gdLst>
              <a:gd name="connsiteX0" fmla="*/ 0 w 9360145"/>
              <a:gd name="connsiteY0" fmla="*/ 0 h 2022371"/>
              <a:gd name="connsiteX1" fmla="*/ 9360145 w 9360145"/>
              <a:gd name="connsiteY1" fmla="*/ 0 h 2022371"/>
              <a:gd name="connsiteX2" fmla="*/ 9360145 w 9360145"/>
              <a:gd name="connsiteY2" fmla="*/ 2022371 h 2022371"/>
              <a:gd name="connsiteX3" fmla="*/ 0 w 9360145"/>
              <a:gd name="connsiteY3" fmla="*/ 2022371 h 2022371"/>
              <a:gd name="connsiteX4" fmla="*/ 0 w 9360145"/>
              <a:gd name="connsiteY4" fmla="*/ 0 h 202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60145" h="2022371">
                <a:moveTo>
                  <a:pt x="0" y="0"/>
                </a:moveTo>
                <a:lnTo>
                  <a:pt x="9360145" y="0"/>
                </a:lnTo>
                <a:lnTo>
                  <a:pt x="9360145" y="2022371"/>
                </a:lnTo>
                <a:lnTo>
                  <a:pt x="0" y="202237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52400" tIns="152400" rIns="152400" bIns="152400" spcCol="1270"/>
          <a:lstStyle/>
          <a:p>
            <a:pPr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2.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Nội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dung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phép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biện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chứng</a:t>
            </a:r>
            <a:endParaRPr lang="en-US" sz="3200" b="1" dirty="0">
              <a:solidFill>
                <a:srgbClr val="000000"/>
              </a:solidFill>
            </a:endParaRPr>
          </a:p>
        </p:txBody>
      </p:sp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6829D1B8-25D6-4BAC-B7D9-4927BA9A017B}"/>
              </a:ext>
            </a:extLst>
          </p:cNvPr>
          <p:cNvSpPr/>
          <p:nvPr/>
        </p:nvSpPr>
        <p:spPr bwMode="auto">
          <a:xfrm>
            <a:off x="1530984" y="4874524"/>
            <a:ext cx="9578976" cy="1270"/>
          </a:xfrm>
          <a:prstGeom prst="lin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6034989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9634" name="Title 1"/>
          <p:cNvSpPr>
            <a:spLocks noGrp="1" noChangeArrowheads="1"/>
          </p:cNvSpPr>
          <p:nvPr>
            <p:ph type="title"/>
          </p:nvPr>
        </p:nvSpPr>
        <p:spPr>
          <a:xfrm>
            <a:off x="1981209" y="260363"/>
            <a:ext cx="8435975" cy="563563"/>
          </a:xfrm>
        </p:spPr>
        <p:txBody>
          <a:bodyPr/>
          <a:lstStyle/>
          <a:p>
            <a:pPr algn="ctr"/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BC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altLang="en-US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Diagram 1"/>
          <p:cNvGraphicFramePr/>
          <p:nvPr/>
        </p:nvGraphicFramePr>
        <p:xfrm>
          <a:off x="1775520" y="1556792"/>
          <a:ext cx="8640960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29857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>
            <a:lvl1pPr>
              <a:defRPr sz="2400">
                <a:solidFill>
                  <a:srgbClr val="00FF00"/>
                </a:solidFill>
                <a:latin typeface=".VnArial" pitchFamily="34" charset="0"/>
              </a:defRPr>
            </a:lvl1pPr>
            <a:lvl2pPr marL="742950" indent="-285750">
              <a:defRPr sz="2400">
                <a:solidFill>
                  <a:srgbClr val="00FF00"/>
                </a:solidFill>
                <a:latin typeface=".VnArial" pitchFamily="34" charset="0"/>
              </a:defRPr>
            </a:lvl2pPr>
            <a:lvl3pPr marL="1143000" indent="-228600">
              <a:defRPr sz="2400">
                <a:solidFill>
                  <a:srgbClr val="00FF00"/>
                </a:solidFill>
                <a:latin typeface=".VnArial" pitchFamily="34" charset="0"/>
              </a:defRPr>
            </a:lvl3pPr>
            <a:lvl4pPr marL="1600200" indent="-228600">
              <a:defRPr sz="2400">
                <a:solidFill>
                  <a:srgbClr val="00FF00"/>
                </a:solidFill>
                <a:latin typeface=".VnArial" pitchFamily="34" charset="0"/>
              </a:defRPr>
            </a:lvl4pPr>
            <a:lvl5pPr marL="2057400" indent="-228600">
              <a:defRPr sz="2400">
                <a:solidFill>
                  <a:srgbClr val="00FF00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9pPr>
          </a:lstStyle>
          <a:p>
            <a:fld id="{81E3A46F-044E-4511-9B48-4F97FDD2CB45}" type="datetime1">
              <a:rPr lang="en-US" sz="1400" smtClean="0">
                <a:solidFill>
                  <a:srgbClr val="696464"/>
                </a:solidFill>
              </a:rPr>
              <a:pPr/>
              <a:t>9/19/2025</a:t>
            </a:fld>
            <a:endParaRPr lang="en-US" sz="1400">
              <a:solidFill>
                <a:srgbClr val="696464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6E5988-B8BA-4DAF-B5E1-64C70659064B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16388" name="Title 1"/>
          <p:cNvSpPr>
            <a:spLocks noGrp="1"/>
          </p:cNvSpPr>
          <p:nvPr>
            <p:ph type="title"/>
          </p:nvPr>
        </p:nvSpPr>
        <p:spPr>
          <a:xfrm>
            <a:off x="920751" y="80965"/>
            <a:ext cx="10363200" cy="757237"/>
          </a:xfrm>
        </p:spPr>
        <p:txBody>
          <a:bodyPr/>
          <a:lstStyle/>
          <a:p>
            <a:pPr algn="ctr" eaLnBrk="1" hangingPunct="1"/>
            <a:r>
              <a:rPr lang="en-US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 MÔN HỌC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258094"/>
              </p:ext>
            </p:extLst>
          </p:nvPr>
        </p:nvGraphicFramePr>
        <p:xfrm>
          <a:off x="194733" y="1124747"/>
          <a:ext cx="11853928" cy="491658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1853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283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Chương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1: 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Khái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luận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Triết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học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và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triết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học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Mác-Lênin</a:t>
                      </a:r>
                      <a:endParaRPr lang="en-US" sz="28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41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Chương 2: Chủ nghĩa duy vật biện chứng</a:t>
                      </a: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41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Chương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3: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Chủ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nghĩa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duy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vật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lịch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sử</a:t>
                      </a:r>
                      <a:endParaRPr lang="en-US" sz="28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80543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Title 1"/>
          <p:cNvSpPr txBox="1">
            <a:spLocks noChangeArrowheads="1"/>
          </p:cNvSpPr>
          <p:nvPr/>
        </p:nvSpPr>
        <p:spPr bwMode="black">
          <a:xfrm>
            <a:off x="609969" y="2357651"/>
            <a:ext cx="6099443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l"/>
            <a:r>
              <a:rPr lang="en-US" altLang="en-US" i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" name="Title 1"/>
          <p:cNvSpPr txBox="1">
            <a:spLocks noChangeArrowheads="1"/>
          </p:cNvSpPr>
          <p:nvPr/>
        </p:nvSpPr>
        <p:spPr bwMode="black">
          <a:xfrm>
            <a:off x="549516" y="1323008"/>
            <a:ext cx="5545167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ctr"/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endParaRPr lang="en-US" altLang="en-US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 noChangeArrowheads="1"/>
          </p:cNvSpPr>
          <p:nvPr/>
        </p:nvSpPr>
        <p:spPr bwMode="black">
          <a:xfrm>
            <a:off x="2133608" y="412763"/>
            <a:ext cx="8435975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ctr"/>
            <a:r>
              <a:rPr lang="en-US" altLang="en-US" i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i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i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i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i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altLang="en-US" i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altLang="en-US" i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i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altLang="en-US" i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BC </a:t>
            </a:r>
            <a:r>
              <a:rPr lang="en-US" altLang="en-US" i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altLang="en-US" i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altLang="en-US" i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/>
          <p:cNvSpPr txBox="1">
            <a:spLocks noChangeArrowheads="1"/>
          </p:cNvSpPr>
          <p:nvPr/>
        </p:nvSpPr>
        <p:spPr bwMode="black">
          <a:xfrm>
            <a:off x="4390327" y="2868618"/>
            <a:ext cx="5668076" cy="2867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/>
            <a:r>
              <a:rPr lang="en-US" sz="3200" i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SV, HT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487953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Title 1"/>
          <p:cNvSpPr>
            <a:spLocks noGrp="1" noChangeArrowheads="1"/>
          </p:cNvSpPr>
          <p:nvPr>
            <p:ph type="title"/>
          </p:nvPr>
        </p:nvSpPr>
        <p:spPr>
          <a:xfrm>
            <a:off x="1981209" y="260363"/>
            <a:ext cx="8435975" cy="563563"/>
          </a:xfrm>
        </p:spPr>
        <p:txBody>
          <a:bodyPr/>
          <a:lstStyle/>
          <a:p>
            <a:pPr algn="ctr"/>
            <a:r>
              <a:rPr lang="en-US" altLang="en-US" i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i="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i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i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i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altLang="en-US" i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altLang="en-US" i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i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altLang="en-US" i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BC </a:t>
            </a:r>
            <a:r>
              <a:rPr lang="en-US" altLang="en-US" i="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altLang="en-US" i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altLang="en-US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 noChangeArrowheads="1"/>
          </p:cNvSpPr>
          <p:nvPr/>
        </p:nvSpPr>
        <p:spPr bwMode="black">
          <a:xfrm>
            <a:off x="1530993" y="1167079"/>
            <a:ext cx="6504305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ctr"/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altLang="en-US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465277" y="2064558"/>
            <a:ext cx="4119563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l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9pPr>
          </a:lstStyle>
          <a:p>
            <a:pPr eaLnBrk="1" hangingPunct="1">
              <a:buClr>
                <a:srgbClr val="0000FF"/>
              </a:buClr>
              <a:defRPr/>
            </a:pPr>
            <a:r>
              <a:rPr lang="en-US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endParaRPr lang="en-US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4423215" y="5615736"/>
            <a:ext cx="2514600" cy="609600"/>
          </a:xfrm>
          <a:prstGeom prst="rect">
            <a:avLst/>
          </a:prstGeom>
          <a:solidFill>
            <a:srgbClr val="00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24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PH. ĂNGGHEN</a:t>
            </a:r>
          </a:p>
        </p:txBody>
      </p:sp>
      <p:sp>
        <p:nvSpPr>
          <p:cNvPr id="10" name="Rectangle 7"/>
          <p:cNvSpPr txBox="1">
            <a:spLocks noChangeArrowheads="1"/>
          </p:cNvSpPr>
          <p:nvPr/>
        </p:nvSpPr>
        <p:spPr bwMode="auto">
          <a:xfrm>
            <a:off x="3164313" y="3040781"/>
            <a:ext cx="8549639" cy="2338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en-US" sz="2800" b="1" dirty="0">
                <a:solidFill>
                  <a:srgbClr val="1F52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sz="2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en-US" sz="2800" b="1" dirty="0">
                <a:solidFill>
                  <a:srgbClr val="1F52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khoa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b="1" u="sng" dirty="0">
              <a:solidFill>
                <a:srgbClr val="1F528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0959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177800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b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r>
              <a:rPr lang="en-US" sz="3600" i="0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2. </a:t>
            </a:r>
            <a:r>
              <a:rPr lang="en-US" sz="3600" i="0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Nội</a:t>
            </a:r>
            <a:r>
              <a:rPr lang="en-US" sz="3600" i="0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dung </a:t>
            </a:r>
            <a:r>
              <a:rPr lang="en-US" sz="3600" i="0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của</a:t>
            </a:r>
            <a:r>
              <a:rPr lang="en-US" sz="3600" i="0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phép</a:t>
            </a:r>
            <a:r>
              <a:rPr lang="en-US" sz="3600" i="0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biện</a:t>
            </a:r>
            <a:r>
              <a:rPr lang="en-US" sz="3600" i="0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chứng</a:t>
            </a:r>
            <a:br>
              <a:rPr lang="en-US" sz="3600" i="0" dirty="0">
                <a:solidFill>
                  <a:srgbClr val="FF0000"/>
                </a:solidFill>
                <a:latin typeface="Arial"/>
                <a:ea typeface="+mn-ea"/>
                <a:cs typeface="+mn-cs"/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1251293" y="1772816"/>
          <a:ext cx="9396663" cy="4158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4015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2821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63562"/>
          </a:xfrm>
        </p:spPr>
        <p:txBody>
          <a:bodyPr/>
          <a:lstStyle/>
          <a:p>
            <a:pPr algn="ctr" defTabSz="177800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b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r>
              <a:rPr lang="en-US" sz="3600" i="0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2. </a:t>
            </a:r>
            <a:r>
              <a:rPr lang="en-US" sz="3600" i="0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Nội</a:t>
            </a:r>
            <a:r>
              <a:rPr lang="en-US" sz="3600" i="0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dung </a:t>
            </a:r>
            <a:r>
              <a:rPr lang="en-US" sz="3600" i="0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của</a:t>
            </a:r>
            <a:r>
              <a:rPr lang="en-US" sz="3600" i="0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phép</a:t>
            </a:r>
            <a:r>
              <a:rPr lang="en-US" sz="3600" i="0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biện</a:t>
            </a:r>
            <a:r>
              <a:rPr lang="en-US" sz="3600" i="0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chứng</a:t>
            </a:r>
            <a:br>
              <a:rPr lang="en-US" sz="3600" i="0" dirty="0">
                <a:solidFill>
                  <a:srgbClr val="FF0000"/>
                </a:solidFill>
                <a:latin typeface="Arial"/>
                <a:ea typeface="+mn-ea"/>
                <a:cs typeface="+mn-cs"/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 bwMode="black">
          <a:xfrm>
            <a:off x="609601" y="935964"/>
            <a:ext cx="7837171" cy="734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ctr" defTabSz="177800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en-US" sz="3600" i="0" dirty="0">
              <a:solidFill>
                <a:srgbClr val="00000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algn="ctr" defTabSz="177800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a. </a:t>
            </a:r>
            <a:r>
              <a:rPr lang="en-US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Hai</a:t>
            </a:r>
            <a:r>
              <a:rPr lang="en-US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nguyên</a:t>
            </a:r>
            <a:r>
              <a:rPr lang="en-US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lý</a:t>
            </a:r>
            <a:r>
              <a:rPr lang="en-US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của</a:t>
            </a:r>
            <a:r>
              <a:rPr lang="en-US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phép</a:t>
            </a:r>
            <a:r>
              <a:rPr lang="en-US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biện</a:t>
            </a:r>
            <a:r>
              <a:rPr lang="en-US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chứng</a:t>
            </a:r>
            <a:r>
              <a:rPr lang="en-US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duy</a:t>
            </a:r>
            <a:r>
              <a:rPr lang="en-US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vật</a:t>
            </a:r>
            <a:r>
              <a:rPr lang="en-US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br>
              <a:rPr lang="en-US" i="0" dirty="0">
                <a:solidFill>
                  <a:srgbClr val="FF0000"/>
                </a:solidFill>
                <a:latin typeface="Arial"/>
                <a:ea typeface="+mn-ea"/>
                <a:cs typeface="+mn-cs"/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948039" y="1757694"/>
            <a:ext cx="945682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  <a:defRPr/>
            </a:pPr>
            <a:r>
              <a:rPr lang="en-US" sz="28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Nguyên</a:t>
            </a:r>
            <a:r>
              <a:rPr lang="en-US" sz="28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lý</a:t>
            </a:r>
            <a:r>
              <a:rPr lang="en-US" sz="28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về</a:t>
            </a:r>
            <a:r>
              <a:rPr lang="en-US" sz="28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mối</a:t>
            </a:r>
            <a:r>
              <a:rPr lang="en-US" sz="28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liên</a:t>
            </a:r>
            <a:r>
              <a:rPr lang="en-US" sz="28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hệ</a:t>
            </a:r>
            <a:r>
              <a:rPr lang="en-US" sz="28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phổ</a:t>
            </a:r>
            <a:r>
              <a:rPr lang="en-US" sz="28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biến</a:t>
            </a:r>
            <a:endParaRPr lang="en-US" sz="2800" b="1" i="1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948039" y="3155060"/>
            <a:ext cx="945682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  <a:defRPr/>
            </a:pPr>
            <a:r>
              <a:rPr lang="en-US" sz="28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Nguyên</a:t>
            </a:r>
            <a:r>
              <a:rPr lang="en-US" sz="28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lý</a:t>
            </a:r>
            <a:r>
              <a:rPr lang="en-US" sz="28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về</a:t>
            </a:r>
            <a:r>
              <a:rPr lang="en-US" sz="28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sự</a:t>
            </a:r>
            <a:r>
              <a:rPr lang="en-US" sz="28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phát</a:t>
            </a:r>
            <a:r>
              <a:rPr lang="en-US" sz="28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triển</a:t>
            </a:r>
            <a:endParaRPr lang="en-US" sz="2800" b="1" i="1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8948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63562"/>
          </a:xfrm>
        </p:spPr>
        <p:txBody>
          <a:bodyPr/>
          <a:lstStyle/>
          <a:p>
            <a:pPr algn="ctr" defTabSz="177800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b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r>
              <a:rPr lang="en-US" sz="3600" i="0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2. </a:t>
            </a:r>
            <a:r>
              <a:rPr lang="en-US" sz="3600" i="0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Nội</a:t>
            </a:r>
            <a:r>
              <a:rPr lang="en-US" sz="3600" i="0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dung </a:t>
            </a:r>
            <a:r>
              <a:rPr lang="en-US" sz="3600" i="0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của</a:t>
            </a:r>
            <a:r>
              <a:rPr lang="en-US" sz="3600" i="0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phép</a:t>
            </a:r>
            <a:r>
              <a:rPr lang="en-US" sz="3600" i="0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biện</a:t>
            </a:r>
            <a:r>
              <a:rPr lang="en-US" sz="3600" i="0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chứng</a:t>
            </a:r>
            <a:br>
              <a:rPr lang="en-US" sz="3600" i="0" dirty="0">
                <a:solidFill>
                  <a:srgbClr val="FF0000"/>
                </a:solidFill>
                <a:latin typeface="Arial"/>
                <a:ea typeface="+mn-ea"/>
                <a:cs typeface="+mn-cs"/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black">
          <a:xfrm>
            <a:off x="267971" y="826266"/>
            <a:ext cx="5133340" cy="1207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ctr" defTabSz="177800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en-US" sz="3600" i="0" dirty="0">
              <a:solidFill>
                <a:srgbClr val="00000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algn="ctr" defTabSz="177800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b. </a:t>
            </a:r>
            <a:r>
              <a:rPr lang="en-US" sz="3600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Các</a:t>
            </a: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cặp</a:t>
            </a: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phạm</a:t>
            </a: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trù</a:t>
            </a: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cơ</a:t>
            </a: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bản</a:t>
            </a: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của</a:t>
            </a: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phép</a:t>
            </a: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biện</a:t>
            </a: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chứng</a:t>
            </a: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br>
              <a:rPr lang="en-US" sz="3600" i="0" dirty="0">
                <a:solidFill>
                  <a:srgbClr val="FF0000"/>
                </a:solidFill>
                <a:latin typeface="Arial"/>
                <a:ea typeface="+mn-ea"/>
                <a:cs typeface="+mn-cs"/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11" name="Diagram 10"/>
          <p:cNvGraphicFramePr/>
          <p:nvPr/>
        </p:nvGraphicFramePr>
        <p:xfrm>
          <a:off x="5161280" y="2267868"/>
          <a:ext cx="8128000" cy="10014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1922821511"/>
              </p:ext>
            </p:extLst>
          </p:nvPr>
        </p:nvGraphicFramePr>
        <p:xfrm>
          <a:off x="4064000" y="2981698"/>
          <a:ext cx="8128000" cy="10014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3460369678"/>
              </p:ext>
            </p:extLst>
          </p:nvPr>
        </p:nvGraphicFramePr>
        <p:xfrm>
          <a:off x="4064000" y="3995504"/>
          <a:ext cx="8128000" cy="10014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497025895"/>
              </p:ext>
            </p:extLst>
          </p:nvPr>
        </p:nvGraphicFramePr>
        <p:xfrm>
          <a:off x="3738272" y="4840316"/>
          <a:ext cx="8128000" cy="10014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2989302706"/>
              </p:ext>
            </p:extLst>
          </p:nvPr>
        </p:nvGraphicFramePr>
        <p:xfrm>
          <a:off x="3042812" y="5612098"/>
          <a:ext cx="8128000" cy="10014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2601788613"/>
              </p:ext>
            </p:extLst>
          </p:nvPr>
        </p:nvGraphicFramePr>
        <p:xfrm>
          <a:off x="4181000" y="1532818"/>
          <a:ext cx="8128000" cy="10014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</p:spTree>
    <p:extLst>
      <p:ext uri="{BB962C8B-B14F-4D97-AF65-F5344CB8AC3E}">
        <p14:creationId xmlns:p14="http://schemas.microsoft.com/office/powerpoint/2010/main" val="4716262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black">
          <a:xfrm>
            <a:off x="508000" y="0"/>
            <a:ext cx="10972800" cy="734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ctr" defTabSz="177800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en-US" sz="3600" i="0" dirty="0">
              <a:solidFill>
                <a:srgbClr val="00000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algn="ctr" defTabSz="177800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c. </a:t>
            </a:r>
            <a:r>
              <a:rPr lang="en-US" sz="3600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Các</a:t>
            </a: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quy</a:t>
            </a: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luật</a:t>
            </a: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cơ</a:t>
            </a: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bản</a:t>
            </a: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của</a:t>
            </a: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phép</a:t>
            </a: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biện</a:t>
            </a: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chứng</a:t>
            </a: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br>
              <a:rPr lang="en-US" sz="3600" i="0" dirty="0">
                <a:solidFill>
                  <a:srgbClr val="FF0000"/>
                </a:solidFill>
                <a:latin typeface="Arial"/>
                <a:ea typeface="+mn-ea"/>
                <a:cs typeface="+mn-cs"/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689839367"/>
              </p:ext>
            </p:extLst>
          </p:nvPr>
        </p:nvGraphicFramePr>
        <p:xfrm>
          <a:off x="2032000" y="1264927"/>
          <a:ext cx="8590280" cy="4873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815527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184400" y="85083"/>
            <a:ext cx="745236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q"/>
              <a:defRPr/>
            </a:pP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Quy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luật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từ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những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thay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đổi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về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lượng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dẫn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đến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những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thay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đổi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về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chất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ngược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lại</a:t>
            </a:r>
            <a:endParaRPr lang="en-US" sz="2800" b="1" i="1" kern="0" dirty="0">
              <a:solidFill>
                <a:srgbClr val="FF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274321" y="1100944"/>
            <a:ext cx="582168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457200" indent="-457200" algn="ctr" eaLnBrk="1" fontAlgn="base" hangingPunct="1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3200" b="1" dirty="0" err="1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Khái</a:t>
            </a:r>
            <a:r>
              <a:rPr lang="en-US" sz="3200" b="1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niệm</a:t>
            </a:r>
            <a:r>
              <a:rPr lang="en-US" sz="3200" b="1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chất</a:t>
            </a:r>
            <a:r>
              <a:rPr lang="en-US" sz="3200" b="1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sự</a:t>
            </a:r>
            <a:r>
              <a:rPr lang="en-US" sz="3200" b="1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12" name="Flowchart: Alternate Process 11"/>
          <p:cNvSpPr/>
          <p:nvPr/>
        </p:nvSpPr>
        <p:spPr>
          <a:xfrm>
            <a:off x="1215189" y="1905000"/>
            <a:ext cx="8421571" cy="1219200"/>
          </a:xfrm>
          <a:prstGeom prst="flowChartAlternateProcess">
            <a:avLst/>
          </a:prstGeom>
          <a:solidFill>
            <a:srgbClr val="FFFF00"/>
          </a:solidFill>
          <a:ln w="19050" cap="flat" cmpd="sng" algn="ctr">
            <a:solidFill>
              <a:srgbClr val="727CA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SV, HT.</a:t>
            </a:r>
          </a:p>
        </p:txBody>
      </p:sp>
      <p:sp>
        <p:nvSpPr>
          <p:cNvPr id="13" name="Flowchart: Alternate Process 12"/>
          <p:cNvSpPr/>
          <p:nvPr/>
        </p:nvSpPr>
        <p:spPr>
          <a:xfrm>
            <a:off x="1113845" y="4259263"/>
            <a:ext cx="8624271" cy="1219200"/>
          </a:xfrm>
          <a:prstGeom prst="flowChartAlternateProcess">
            <a:avLst/>
          </a:prstGeom>
          <a:solidFill>
            <a:srgbClr val="FFFF00"/>
          </a:solidFill>
          <a:ln w="19050" cap="flat" cmpd="sng" algn="ctr">
            <a:solidFill>
              <a:srgbClr val="727CA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hữu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rõ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57373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8" name="Flowchart: Alternate Process 7"/>
          <p:cNvSpPr/>
          <p:nvPr/>
        </p:nvSpPr>
        <p:spPr>
          <a:xfrm>
            <a:off x="1223220" y="1905000"/>
            <a:ext cx="9144281" cy="1219200"/>
          </a:xfrm>
          <a:prstGeom prst="flowChartAlternateProcess">
            <a:avLst/>
          </a:prstGeom>
          <a:solidFill>
            <a:srgbClr val="FFFF00"/>
          </a:solidFill>
          <a:ln w="19050" cap="flat" cmpd="sng" algn="ctr">
            <a:solidFill>
              <a:srgbClr val="727CA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dể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SV, HT</a:t>
            </a:r>
          </a:p>
        </p:txBody>
      </p:sp>
      <p:sp>
        <p:nvSpPr>
          <p:cNvPr id="9" name="Flowchart: Alternate Process 8"/>
          <p:cNvSpPr/>
          <p:nvPr/>
        </p:nvSpPr>
        <p:spPr>
          <a:xfrm>
            <a:off x="3245195" y="4110507"/>
            <a:ext cx="4648200" cy="1219200"/>
          </a:xfrm>
          <a:prstGeom prst="flowChartAlternateProcess">
            <a:avLst/>
          </a:prstGeom>
          <a:solidFill>
            <a:srgbClr val="FFFF00"/>
          </a:solidFill>
          <a:ln w="19050" cap="flat" cmpd="sng" algn="ctr">
            <a:solidFill>
              <a:srgbClr val="727CA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nhịp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điệu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..</a:t>
            </a: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2184400" y="85083"/>
            <a:ext cx="745236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q"/>
              <a:defRPr/>
            </a:pP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Quy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luật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từ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những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thay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đổi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về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lượng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dẫn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đến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những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thay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đổi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về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chất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ngược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lại</a:t>
            </a:r>
            <a:endParaRPr lang="en-US" sz="2800" b="1" i="1" kern="0" dirty="0">
              <a:solidFill>
                <a:srgbClr val="FF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274321" y="1100944"/>
            <a:ext cx="57109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457200" indent="-457200" algn="ctr" eaLnBrk="1" fontAlgn="base" hangingPunct="1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rgbClr val="FF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Khái</a:t>
            </a:r>
            <a:r>
              <a:rPr lang="en-US" sz="3200" b="1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niệm</a:t>
            </a:r>
            <a:r>
              <a:rPr lang="en-US" sz="3200" b="1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lượng</a:t>
            </a:r>
            <a:r>
              <a:rPr lang="en-US" sz="3200" b="1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sự</a:t>
            </a:r>
            <a:r>
              <a:rPr lang="en-US" sz="3200" b="1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9355681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1226868" y="242742"/>
            <a:ext cx="930495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Quan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hệ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biện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chứng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giữa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chất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lượng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sự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vật</a:t>
            </a:r>
            <a:endParaRPr lang="en-US" b="1" dirty="0">
              <a:solidFill>
                <a:prstClr val="black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Rectangle 16"/>
          <p:cNvSpPr>
            <a:spLocks noChangeArrowheads="1"/>
          </p:cNvSpPr>
          <p:nvPr/>
        </p:nvSpPr>
        <p:spPr bwMode="auto">
          <a:xfrm>
            <a:off x="846293" y="1165979"/>
            <a:ext cx="3406291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giới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hạn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mà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ở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đó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sự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thay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đổi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về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lượng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nhưng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chưa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sự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thay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đổi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về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chất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1" name="Rectangle 29"/>
          <p:cNvSpPr>
            <a:spLocks noChangeArrowheads="1"/>
          </p:cNvSpPr>
          <p:nvPr/>
        </p:nvSpPr>
        <p:spPr bwMode="auto">
          <a:xfrm>
            <a:off x="3082783" y="3862138"/>
            <a:ext cx="3637095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Điểm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nút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thời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điểm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mà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đã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sự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tích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lũy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đầy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đủ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về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lượng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tại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đó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diễn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ra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“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bước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nhảy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7659096" y="1319872"/>
            <a:ext cx="3466321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Bước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nhảy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qúa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trình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thay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đổi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căn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bản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về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chất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cho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sự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vật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cũ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mất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đi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sự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vật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mới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ra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đời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941270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74321" y="1100944"/>
            <a:ext cx="664899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457200" indent="-457200" algn="ctr" eaLnBrk="1" fontAlgn="base" hangingPunct="1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3200" b="1" dirty="0" err="1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Khái</a:t>
            </a:r>
            <a:r>
              <a:rPr lang="en-US" sz="3200" b="1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niệm</a:t>
            </a:r>
            <a:r>
              <a:rPr lang="en-US" sz="3200" b="1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mâu</a:t>
            </a:r>
            <a:r>
              <a:rPr lang="en-US" sz="3200" b="1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thuẫn</a:t>
            </a:r>
            <a:r>
              <a:rPr lang="en-US" sz="3200" b="1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biện</a:t>
            </a:r>
            <a:r>
              <a:rPr lang="en-US" sz="3200" b="1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chứng</a:t>
            </a:r>
            <a:r>
              <a:rPr lang="en-US" sz="3200" b="1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342571" y="304812"/>
            <a:ext cx="1092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  <a:defRPr/>
            </a:pP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Quy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luật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thống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nhất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đấu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tranh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mặt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đối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lập</a:t>
            </a:r>
            <a:endParaRPr lang="en-US" sz="2800" b="1" i="1" kern="0" dirty="0">
              <a:solidFill>
                <a:srgbClr val="FF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Flowchart: Alternate Process 9"/>
          <p:cNvSpPr/>
          <p:nvPr/>
        </p:nvSpPr>
        <p:spPr>
          <a:xfrm>
            <a:off x="1071516" y="1905000"/>
            <a:ext cx="8162637" cy="1219200"/>
          </a:xfrm>
          <a:prstGeom prst="flowChartAlternate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MLH </a:t>
            </a:r>
            <a:r>
              <a:rPr lang="en-US" sz="2800" b="1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28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đấu</a:t>
            </a:r>
            <a:r>
              <a:rPr lang="en-US" sz="28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8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8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8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8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8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endParaRPr lang="en-US" sz="2800" b="1" u="sng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Flowchart: Alternate Process 10"/>
          <p:cNvSpPr/>
          <p:nvPr/>
        </p:nvSpPr>
        <p:spPr>
          <a:xfrm>
            <a:off x="1071522" y="4496873"/>
            <a:ext cx="8330063" cy="1219200"/>
          </a:xfrm>
          <a:prstGeom prst="flowChartAlternate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SV, HT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SV, HT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005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/>
              <a:t>CHỦ NGHĨA DUY VẬT BIỆN CHỨNG</a:t>
            </a:r>
            <a:endParaRPr lang="en-US" dirty="0"/>
          </a:p>
        </p:txBody>
      </p:sp>
      <p:sp>
        <p:nvSpPr>
          <p:cNvPr id="4" name="Round Same Side Corner Rectangle 3"/>
          <p:cNvSpPr/>
          <p:nvPr/>
        </p:nvSpPr>
        <p:spPr>
          <a:xfrm>
            <a:off x="4419600" y="304800"/>
            <a:ext cx="3352800" cy="914400"/>
          </a:xfrm>
          <a:prstGeom prst="round2SameRect">
            <a:avLst>
              <a:gd name="adj1" fmla="val 26503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CHƯƠNG 2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616EC490-5069-C114-98BC-45BCBD44E3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4311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575983" y="308982"/>
            <a:ext cx="1031748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  <a:defRPr/>
            </a:pP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Quy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luật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phủ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định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phủ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định</a:t>
            </a:r>
            <a:endParaRPr lang="en-US" sz="2800" b="1" i="1" kern="0" dirty="0">
              <a:solidFill>
                <a:srgbClr val="FF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Flowchart: Alternate Process 8"/>
          <p:cNvSpPr/>
          <p:nvPr/>
        </p:nvSpPr>
        <p:spPr>
          <a:xfrm>
            <a:off x="313153" y="1891442"/>
            <a:ext cx="10376315" cy="1320863"/>
          </a:xfrm>
          <a:prstGeom prst="flowChartAlternate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SV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tồn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mất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SV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Flowchart: Alternate Process 9"/>
          <p:cNvSpPr/>
          <p:nvPr/>
        </p:nvSpPr>
        <p:spPr>
          <a:xfrm>
            <a:off x="313151" y="4271521"/>
            <a:ext cx="10505104" cy="1293236"/>
          </a:xfrm>
          <a:prstGeom prst="flowChartAlternate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phủ</a:t>
            </a:r>
            <a:r>
              <a:rPr lang="en-US" sz="28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endParaRPr lang="en-US" sz="2800" b="1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598961" y="1114816"/>
            <a:ext cx="545164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Khái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niệm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phủ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định</a:t>
            </a:r>
            <a:endParaRPr lang="en-US" sz="2800" b="1" i="1" kern="0" dirty="0">
              <a:solidFill>
                <a:srgbClr val="FF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320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668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682" name="Title 1"/>
          <p:cNvSpPr>
            <a:spLocks noGrp="1" noChangeArrowheads="1"/>
          </p:cNvSpPr>
          <p:nvPr>
            <p:ph type="title"/>
          </p:nvPr>
        </p:nvSpPr>
        <p:spPr>
          <a:xfrm>
            <a:off x="1981200" y="344488"/>
            <a:ext cx="8229600" cy="563562"/>
          </a:xfrm>
        </p:spPr>
        <p:txBody>
          <a:bodyPr/>
          <a:lstStyle/>
          <a:p>
            <a:pPr algn="ctr"/>
            <a:r>
              <a:rPr lang="en-US" altLang="en-US" sz="26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LÝ LUẬN NHẬN THỨC CỦA  CHỦ NGHĨA</a:t>
            </a:r>
            <a:br>
              <a:rPr lang="en-US" altLang="en-US" sz="26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6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 CHỨNG DUY VẬT</a:t>
            </a:r>
          </a:p>
        </p:txBody>
      </p:sp>
      <p:sp>
        <p:nvSpPr>
          <p:cNvPr id="7" name="Freeform: Shape 8"/>
          <p:cNvSpPr/>
          <p:nvPr/>
        </p:nvSpPr>
        <p:spPr bwMode="auto">
          <a:xfrm>
            <a:off x="2127258" y="1268414"/>
            <a:ext cx="1292225" cy="4999037"/>
          </a:xfrm>
          <a:custGeom>
            <a:avLst/>
            <a:gdLst>
              <a:gd name="connsiteX0" fmla="*/ 0 w 1799567"/>
              <a:gd name="connsiteY0" fmla="*/ 0 h 4350649"/>
              <a:gd name="connsiteX1" fmla="*/ 1799567 w 1799567"/>
              <a:gd name="connsiteY1" fmla="*/ 0 h 4350649"/>
              <a:gd name="connsiteX2" fmla="*/ 1799567 w 1799567"/>
              <a:gd name="connsiteY2" fmla="*/ 4350649 h 4350649"/>
              <a:gd name="connsiteX3" fmla="*/ 0 w 1799567"/>
              <a:gd name="connsiteY3" fmla="*/ 4350649 h 4350649"/>
              <a:gd name="connsiteX4" fmla="*/ 0 w 1799567"/>
              <a:gd name="connsiteY4" fmla="*/ 0 h 4350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9567" h="4350649">
                <a:moveTo>
                  <a:pt x="0" y="0"/>
                </a:moveTo>
                <a:lnTo>
                  <a:pt x="1799567" y="0"/>
                </a:lnTo>
                <a:lnTo>
                  <a:pt x="1799567" y="4350649"/>
                </a:lnTo>
                <a:lnTo>
                  <a:pt x="0" y="435064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67640" tIns="167640" rIns="167640" bIns="167640" spcCol="1270"/>
          <a:lstStyle/>
          <a:p>
            <a:pPr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US" sz="4400" dirty="0">
              <a:solidFill>
                <a:srgbClr val="1F5281">
                  <a:hueOff val="0"/>
                  <a:satOff val="0"/>
                  <a:lumOff val="0"/>
                  <a:alphaOff val="0"/>
                </a:srgbClr>
              </a:solidFill>
            </a:endParaRPr>
          </a:p>
        </p:txBody>
      </p:sp>
      <p:sp>
        <p:nvSpPr>
          <p:cNvPr id="8" name="Freeform: Shape 9"/>
          <p:cNvSpPr/>
          <p:nvPr/>
        </p:nvSpPr>
        <p:spPr bwMode="auto">
          <a:xfrm>
            <a:off x="1325250" y="1324813"/>
            <a:ext cx="9773863" cy="1858962"/>
          </a:xfrm>
          <a:custGeom>
            <a:avLst/>
            <a:gdLst>
              <a:gd name="connsiteX0" fmla="*/ 0 w 7493738"/>
              <a:gd name="connsiteY0" fmla="*/ 0 h 2022371"/>
              <a:gd name="connsiteX1" fmla="*/ 7493738 w 7493738"/>
              <a:gd name="connsiteY1" fmla="*/ 0 h 2022371"/>
              <a:gd name="connsiteX2" fmla="*/ 7493738 w 7493738"/>
              <a:gd name="connsiteY2" fmla="*/ 2022371 h 2022371"/>
              <a:gd name="connsiteX3" fmla="*/ 0 w 7493738"/>
              <a:gd name="connsiteY3" fmla="*/ 2022371 h 2022371"/>
              <a:gd name="connsiteX4" fmla="*/ 0 w 7493738"/>
              <a:gd name="connsiteY4" fmla="*/ 0 h 202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93738" h="2022371">
                <a:moveTo>
                  <a:pt x="0" y="0"/>
                </a:moveTo>
                <a:lnTo>
                  <a:pt x="7493738" y="0"/>
                </a:lnTo>
                <a:lnTo>
                  <a:pt x="7493738" y="2022371"/>
                </a:lnTo>
                <a:lnTo>
                  <a:pt x="0" y="202237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52400" tIns="152400" rIns="152400" bIns="152400" spcCol="1270"/>
          <a:lstStyle/>
          <a:p>
            <a:pPr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1.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Nguồn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gốc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bản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nhận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thức</a:t>
            </a:r>
            <a:endParaRPr lang="en-US" sz="3200" b="1" dirty="0">
              <a:solidFill>
                <a:srgbClr val="000000"/>
              </a:solidFill>
            </a:endParaRPr>
          </a:p>
        </p:txBody>
      </p:sp>
      <p:sp>
        <p:nvSpPr>
          <p:cNvPr id="9" name="Straight Connector 8"/>
          <p:cNvSpPr/>
          <p:nvPr/>
        </p:nvSpPr>
        <p:spPr bwMode="auto">
          <a:xfrm>
            <a:off x="2566988" y="2060575"/>
            <a:ext cx="7391400" cy="0"/>
          </a:xfrm>
          <a:prstGeom prst="lin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SG"/>
          </a:p>
        </p:txBody>
      </p:sp>
      <p:sp>
        <p:nvSpPr>
          <p:cNvPr id="10" name="Freeform: Shape 11"/>
          <p:cNvSpPr/>
          <p:nvPr/>
        </p:nvSpPr>
        <p:spPr bwMode="auto">
          <a:xfrm>
            <a:off x="1344157" y="2336050"/>
            <a:ext cx="9775767" cy="1581150"/>
          </a:xfrm>
          <a:custGeom>
            <a:avLst/>
            <a:gdLst>
              <a:gd name="connsiteX0" fmla="*/ 0 w 9360145"/>
              <a:gd name="connsiteY0" fmla="*/ 0 h 2022371"/>
              <a:gd name="connsiteX1" fmla="*/ 9360145 w 9360145"/>
              <a:gd name="connsiteY1" fmla="*/ 0 h 2022371"/>
              <a:gd name="connsiteX2" fmla="*/ 9360145 w 9360145"/>
              <a:gd name="connsiteY2" fmla="*/ 2022371 h 2022371"/>
              <a:gd name="connsiteX3" fmla="*/ 0 w 9360145"/>
              <a:gd name="connsiteY3" fmla="*/ 2022371 h 2022371"/>
              <a:gd name="connsiteX4" fmla="*/ 0 w 9360145"/>
              <a:gd name="connsiteY4" fmla="*/ 0 h 202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60145" h="2022371">
                <a:moveTo>
                  <a:pt x="0" y="0"/>
                </a:moveTo>
                <a:lnTo>
                  <a:pt x="9360145" y="0"/>
                </a:lnTo>
                <a:lnTo>
                  <a:pt x="9360145" y="2022371"/>
                </a:lnTo>
                <a:lnTo>
                  <a:pt x="0" y="202237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52400" tIns="152400" rIns="152400" bIns="152400" spcCol="1270"/>
          <a:lstStyle/>
          <a:p>
            <a:pPr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2.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Thực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tiễn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vai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trò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thực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tiễn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đối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với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nhận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thức</a:t>
            </a:r>
            <a:endParaRPr lang="en-US" sz="3200" b="1" dirty="0">
              <a:solidFill>
                <a:srgbClr val="000000"/>
              </a:solidFill>
            </a:endParaRPr>
          </a:p>
        </p:txBody>
      </p:sp>
      <p:sp>
        <p:nvSpPr>
          <p:cNvPr id="13" name="Straight Connector 12"/>
          <p:cNvSpPr/>
          <p:nvPr/>
        </p:nvSpPr>
        <p:spPr bwMode="auto">
          <a:xfrm>
            <a:off x="2454276" y="3183775"/>
            <a:ext cx="7389813" cy="0"/>
          </a:xfrm>
          <a:prstGeom prst="lin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SG"/>
          </a:p>
        </p:txBody>
      </p:sp>
      <p:sp>
        <p:nvSpPr>
          <p:cNvPr id="11" name="Freeform: Shape 11"/>
          <p:cNvSpPr/>
          <p:nvPr/>
        </p:nvSpPr>
        <p:spPr bwMode="auto">
          <a:xfrm>
            <a:off x="1396546" y="3775913"/>
            <a:ext cx="9775767" cy="1581150"/>
          </a:xfrm>
          <a:custGeom>
            <a:avLst/>
            <a:gdLst>
              <a:gd name="connsiteX0" fmla="*/ 0 w 9360145"/>
              <a:gd name="connsiteY0" fmla="*/ 0 h 2022371"/>
              <a:gd name="connsiteX1" fmla="*/ 9360145 w 9360145"/>
              <a:gd name="connsiteY1" fmla="*/ 0 h 2022371"/>
              <a:gd name="connsiteX2" fmla="*/ 9360145 w 9360145"/>
              <a:gd name="connsiteY2" fmla="*/ 2022371 h 2022371"/>
              <a:gd name="connsiteX3" fmla="*/ 0 w 9360145"/>
              <a:gd name="connsiteY3" fmla="*/ 2022371 h 2022371"/>
              <a:gd name="connsiteX4" fmla="*/ 0 w 9360145"/>
              <a:gd name="connsiteY4" fmla="*/ 0 h 202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60145" h="2022371">
                <a:moveTo>
                  <a:pt x="0" y="0"/>
                </a:moveTo>
                <a:lnTo>
                  <a:pt x="9360145" y="0"/>
                </a:lnTo>
                <a:lnTo>
                  <a:pt x="9360145" y="2022371"/>
                </a:lnTo>
                <a:lnTo>
                  <a:pt x="0" y="202237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52400" tIns="152400" rIns="152400" bIns="152400" spcCol="1270"/>
          <a:lstStyle/>
          <a:p>
            <a:pPr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3.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giai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đoạn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qúa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trình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nhận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thức</a:t>
            </a:r>
            <a:endParaRPr lang="en-US" sz="3200" b="1" dirty="0">
              <a:solidFill>
                <a:srgbClr val="000000"/>
              </a:solidFill>
            </a:endParaRPr>
          </a:p>
        </p:txBody>
      </p:sp>
      <p:sp>
        <p:nvSpPr>
          <p:cNvPr id="12" name="Straight Connector 11"/>
          <p:cNvSpPr/>
          <p:nvPr/>
        </p:nvSpPr>
        <p:spPr bwMode="auto">
          <a:xfrm>
            <a:off x="2525715" y="4508500"/>
            <a:ext cx="7389812" cy="0"/>
          </a:xfrm>
          <a:prstGeom prst="lin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SG"/>
          </a:p>
        </p:txBody>
      </p:sp>
      <p:sp>
        <p:nvSpPr>
          <p:cNvPr id="14" name="Freeform: Shape 11"/>
          <p:cNvSpPr/>
          <p:nvPr/>
        </p:nvSpPr>
        <p:spPr bwMode="auto">
          <a:xfrm>
            <a:off x="1396546" y="5071313"/>
            <a:ext cx="9775767" cy="1581150"/>
          </a:xfrm>
          <a:custGeom>
            <a:avLst/>
            <a:gdLst>
              <a:gd name="connsiteX0" fmla="*/ 0 w 9360145"/>
              <a:gd name="connsiteY0" fmla="*/ 0 h 2022371"/>
              <a:gd name="connsiteX1" fmla="*/ 9360145 w 9360145"/>
              <a:gd name="connsiteY1" fmla="*/ 0 h 2022371"/>
              <a:gd name="connsiteX2" fmla="*/ 9360145 w 9360145"/>
              <a:gd name="connsiteY2" fmla="*/ 2022371 h 2022371"/>
              <a:gd name="connsiteX3" fmla="*/ 0 w 9360145"/>
              <a:gd name="connsiteY3" fmla="*/ 2022371 h 2022371"/>
              <a:gd name="connsiteX4" fmla="*/ 0 w 9360145"/>
              <a:gd name="connsiteY4" fmla="*/ 0 h 202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60145" h="2022371">
                <a:moveTo>
                  <a:pt x="0" y="0"/>
                </a:moveTo>
                <a:lnTo>
                  <a:pt x="9360145" y="0"/>
                </a:lnTo>
                <a:lnTo>
                  <a:pt x="9360145" y="2022371"/>
                </a:lnTo>
                <a:lnTo>
                  <a:pt x="0" y="202237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52400" tIns="152400" rIns="152400" bIns="152400" spcCol="1270"/>
          <a:lstStyle/>
          <a:p>
            <a:pPr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4.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Quan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điểm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biện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chứng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duy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vật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về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chân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lý</a:t>
            </a:r>
            <a:endParaRPr lang="en-US" sz="3200" b="1" dirty="0">
              <a:solidFill>
                <a:srgbClr val="000000"/>
              </a:solidFill>
            </a:endParaRPr>
          </a:p>
        </p:txBody>
      </p:sp>
      <p:sp>
        <p:nvSpPr>
          <p:cNvPr id="15" name="Straight Connector 14"/>
          <p:cNvSpPr/>
          <p:nvPr/>
        </p:nvSpPr>
        <p:spPr bwMode="auto">
          <a:xfrm>
            <a:off x="2452688" y="5876925"/>
            <a:ext cx="7391400" cy="0"/>
          </a:xfrm>
          <a:prstGeom prst="lin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4205077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340575" y="1448623"/>
            <a:ext cx="11186016" cy="1456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17" tIns="45709" rIns="91417" bIns="45709"/>
          <a:lstStyle/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E4005C"/>
              </a:buClr>
              <a:buSzPct val="70000"/>
              <a:buFont typeface="Wingdings" pitchFamily="2" charset="2"/>
              <a:buNone/>
              <a:defRPr/>
            </a:pPr>
            <a:r>
              <a:rPr lang="en-US" sz="2000" b="1" i="1" kern="0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		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Nhận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thức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là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quá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trình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phản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ánh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tích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cực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,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tự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giác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và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sáng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tạo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thế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giới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khách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quan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vào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bộ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óc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người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trên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cơ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sở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thực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tiễn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,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nhằm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sáng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tạo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ra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tri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thức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về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thế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giới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khách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quan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. </a:t>
            </a:r>
            <a:r>
              <a:rPr lang="en-US" sz="2800" b="1" kern="0" dirty="0">
                <a:solidFill>
                  <a:srgbClr val="000000"/>
                </a:solidFill>
              </a:rPr>
              <a:t>  </a:t>
            </a:r>
            <a:r>
              <a:rPr lang="en-US" sz="28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888650" y="1072870"/>
            <a:ext cx="7032983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17780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7780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7780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778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778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77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77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77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77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fontAlgn="base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FontTx/>
              <a:buNone/>
            </a:pP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Khái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niệm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nhận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thức</a:t>
            </a:r>
            <a:endParaRPr lang="en-US" b="1" i="1" dirty="0">
              <a:solidFill>
                <a:srgbClr val="FF0000"/>
              </a:solidFill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AutoShape 6" descr="Image result for nhÃ¢n thá»©c l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1F5281"/>
              </a:solidFill>
            </a:endParaRPr>
          </a:p>
        </p:txBody>
      </p:sp>
      <p:sp>
        <p:nvSpPr>
          <p:cNvPr id="12" name="AutoShape 8" descr="Image result for nhÃ¢n thá»©c la"/>
          <p:cNvSpPr>
            <a:spLocks noChangeAspect="1" noChangeArrowheads="1"/>
          </p:cNvSpPr>
          <p:nvPr/>
        </p:nvSpPr>
        <p:spPr bwMode="auto">
          <a:xfrm flipV="1">
            <a:off x="307975" y="312738"/>
            <a:ext cx="2538256" cy="253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1F5281"/>
              </a:solidFill>
            </a:endParaRPr>
          </a:p>
        </p:txBody>
      </p:sp>
      <p:sp>
        <p:nvSpPr>
          <p:cNvPr id="13" name="AutoShape 10" descr="Image result for nhÃ¢n thá»©c la"/>
          <p:cNvSpPr>
            <a:spLocks noChangeAspect="1" noChangeArrowheads="1"/>
          </p:cNvSpPr>
          <p:nvPr/>
        </p:nvSpPr>
        <p:spPr bwMode="auto">
          <a:xfrm>
            <a:off x="307975" y="794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1F5281"/>
              </a:solidFill>
            </a:endParaRPr>
          </a:p>
        </p:txBody>
      </p:sp>
      <p:sp>
        <p:nvSpPr>
          <p:cNvPr id="14" name="AutoShape 12" descr="Image result for nhÃ¢n thá»©c la"/>
          <p:cNvSpPr>
            <a:spLocks noChangeAspect="1" noChangeArrowheads="1"/>
          </p:cNvSpPr>
          <p:nvPr/>
        </p:nvSpPr>
        <p:spPr bwMode="auto">
          <a:xfrm>
            <a:off x="460375" y="16034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1F5281"/>
              </a:solidFill>
            </a:endParaRP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765177" y="3203995"/>
            <a:ext cx="4275787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17780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7780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7780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778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778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77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77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77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77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fontAlgn="base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FontTx/>
              <a:buNone/>
            </a:pP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Nguồn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gốc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nhận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thức</a:t>
            </a:r>
            <a:endParaRPr lang="en-US" b="1" i="1" dirty="0">
              <a:solidFill>
                <a:srgbClr val="FF0000"/>
              </a:solidFill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AutoShape 4"/>
          <p:cNvSpPr>
            <a:spLocks noChangeArrowheads="1"/>
          </p:cNvSpPr>
          <p:nvPr/>
        </p:nvSpPr>
        <p:spPr bwMode="gray">
          <a:xfrm>
            <a:off x="2978001" y="4211458"/>
            <a:ext cx="4546243" cy="519945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r>
              <a:rPr lang="en-US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endParaRPr lang="en-US" sz="36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126686" y="267828"/>
            <a:ext cx="7081713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1.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Nguồn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gốc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bản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nhận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thức</a:t>
            </a:r>
            <a:endParaRPr lang="en-US" sz="32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2898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05315" y="1072870"/>
            <a:ext cx="7032983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17780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7780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7780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778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778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77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77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77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77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fontAlgn="base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FontTx/>
              <a:buNone/>
            </a:pP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Bản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chất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nhận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thức</a:t>
            </a:r>
            <a:endParaRPr lang="en-US" b="1" i="1" dirty="0">
              <a:solidFill>
                <a:srgbClr val="FF0000"/>
              </a:solidFill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491054" y="2991827"/>
            <a:ext cx="7032983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17780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7780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7780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778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778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77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77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77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77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fontAlgn="base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FontTx/>
              <a:buNone/>
            </a:pP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Là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sự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phản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ánh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tích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cực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sáng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tạo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hiện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thực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khách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quan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vào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đầu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óc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con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người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endParaRPr lang="en-US" b="1" dirty="0">
              <a:solidFill>
                <a:srgbClr val="000000"/>
              </a:solidFill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126686" y="267828"/>
            <a:ext cx="7081713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1.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Nguồn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gốc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bản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nhận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thức</a:t>
            </a:r>
            <a:endParaRPr lang="en-US" sz="32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3689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le 1"/>
          <p:cNvSpPr>
            <a:spLocks noGrp="1" noChangeArrowheads="1"/>
          </p:cNvSpPr>
          <p:nvPr>
            <p:ph type="title"/>
          </p:nvPr>
        </p:nvSpPr>
        <p:spPr>
          <a:xfrm>
            <a:off x="1981209" y="260363"/>
            <a:ext cx="8435975" cy="563563"/>
          </a:xfrm>
        </p:spPr>
        <p:txBody>
          <a:bodyPr/>
          <a:lstStyle/>
          <a:p>
            <a:pPr algn="ctr"/>
            <a:r>
              <a:rPr lang="en-US" altLang="en-US" i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Thực tiễn và vai trò của thực tiễn đối với nhận thức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1775520" y="1556792"/>
          <a:ext cx="9016976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160591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8" name="Freeform: Shape 8"/>
          <p:cNvSpPr/>
          <p:nvPr/>
        </p:nvSpPr>
        <p:spPr bwMode="auto">
          <a:xfrm>
            <a:off x="2781837" y="2006001"/>
            <a:ext cx="6091707" cy="4201621"/>
          </a:xfrm>
          <a:custGeom>
            <a:avLst/>
            <a:gdLst>
              <a:gd name="connsiteX0" fmla="*/ 0 w 2215567"/>
              <a:gd name="connsiteY0" fmla="*/ 1107801 h 2215601"/>
              <a:gd name="connsiteX1" fmla="*/ 1107784 w 2215567"/>
              <a:gd name="connsiteY1" fmla="*/ 0 h 2215601"/>
              <a:gd name="connsiteX2" fmla="*/ 2215568 w 2215567"/>
              <a:gd name="connsiteY2" fmla="*/ 1107801 h 2215601"/>
              <a:gd name="connsiteX3" fmla="*/ 1107784 w 2215567"/>
              <a:gd name="connsiteY3" fmla="*/ 2215602 h 2215601"/>
              <a:gd name="connsiteX4" fmla="*/ 0 w 2215567"/>
              <a:gd name="connsiteY4" fmla="*/ 1107801 h 2215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15567" h="2215601">
                <a:moveTo>
                  <a:pt x="0" y="1107801"/>
                </a:moveTo>
                <a:cubicBezTo>
                  <a:pt x="0" y="495979"/>
                  <a:pt x="495972" y="0"/>
                  <a:pt x="1107784" y="0"/>
                </a:cubicBezTo>
                <a:cubicBezTo>
                  <a:pt x="1719596" y="0"/>
                  <a:pt x="2215568" y="495979"/>
                  <a:pt x="2215568" y="1107801"/>
                </a:cubicBezTo>
                <a:cubicBezTo>
                  <a:pt x="2215568" y="1719623"/>
                  <a:pt x="1719596" y="2215602"/>
                  <a:pt x="1107784" y="2215602"/>
                </a:cubicBezTo>
                <a:cubicBezTo>
                  <a:pt x="495972" y="2215602"/>
                  <a:pt x="0" y="1719623"/>
                  <a:pt x="0" y="1107801"/>
                </a:cubicBezTo>
                <a:close/>
              </a:path>
            </a:pathLst>
          </a:custGeom>
          <a:solidFill>
            <a:srgbClr val="FFC00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3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79072" tIns="379077" rIns="379072" bIns="379077" spcCol="1270" anchor="ctr"/>
          <a:lstStyle/>
          <a:p>
            <a:pPr algn="ctr" defTabSz="191135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 XH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nhằm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cải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TN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XH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72" name="Title 1"/>
          <p:cNvSpPr txBox="1">
            <a:spLocks noChangeArrowheads="1"/>
          </p:cNvSpPr>
          <p:nvPr/>
        </p:nvSpPr>
        <p:spPr bwMode="black">
          <a:xfrm>
            <a:off x="3495899" y="151650"/>
            <a:ext cx="3703392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l"/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tiễn</a:t>
            </a:r>
            <a:endParaRPr lang="en-US" altLang="en-US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Title 1"/>
          <p:cNvSpPr txBox="1">
            <a:spLocks noChangeArrowheads="1"/>
          </p:cNvSpPr>
          <p:nvPr/>
        </p:nvSpPr>
        <p:spPr bwMode="black">
          <a:xfrm>
            <a:off x="413623" y="1178764"/>
            <a:ext cx="8718672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l"/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Mác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Lênin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tiễn</a:t>
            </a:r>
            <a:endParaRPr lang="en-US" altLang="en-US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Tx/>
              <a:buChar char="-"/>
            </a:pPr>
            <a:endParaRPr lang="en-US" altLang="en-US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8441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10" name="Arc 20"/>
          <p:cNvSpPr>
            <a:spLocks/>
          </p:cNvSpPr>
          <p:nvPr/>
        </p:nvSpPr>
        <p:spPr bwMode="auto">
          <a:xfrm>
            <a:off x="4904449" y="2564898"/>
            <a:ext cx="2447925" cy="2303463"/>
          </a:xfrm>
          <a:custGeom>
            <a:avLst/>
            <a:gdLst>
              <a:gd name="T0" fmla="*/ 2147483646 w 43200"/>
              <a:gd name="T1" fmla="*/ 0 h 43200"/>
              <a:gd name="T2" fmla="*/ 2147483646 w 43200"/>
              <a:gd name="T3" fmla="*/ 2147483646 h 43200"/>
              <a:gd name="T4" fmla="*/ 2147483646 w 43200"/>
              <a:gd name="T5" fmla="*/ 2147483646 h 43200"/>
              <a:gd name="T6" fmla="*/ 0 60000 65536"/>
              <a:gd name="T7" fmla="*/ 0 60000 65536"/>
              <a:gd name="T8" fmla="*/ 0 60000 65536"/>
              <a:gd name="T9" fmla="*/ 0 w 43200"/>
              <a:gd name="T10" fmla="*/ 0 h 43200"/>
              <a:gd name="T11" fmla="*/ 43200 w 432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43200" fill="none" extrusionOk="0">
                <a:moveTo>
                  <a:pt x="21599" y="0"/>
                </a:move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200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-1" y="9969"/>
                  <a:pt x="9208" y="427"/>
                  <a:pt x="20831" y="13"/>
                </a:cubicBezTo>
              </a:path>
              <a:path w="43200" h="43200" stroke="0" extrusionOk="0">
                <a:moveTo>
                  <a:pt x="21599" y="0"/>
                </a:move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200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-1" y="9969"/>
                  <a:pt x="9208" y="427"/>
                  <a:pt x="20831" y="13"/>
                </a:cubicBezTo>
                <a:lnTo>
                  <a:pt x="21600" y="21600"/>
                </a:lnTo>
                <a:lnTo>
                  <a:pt x="21599" y="0"/>
                </a:lnTo>
                <a:close/>
              </a:path>
            </a:pathLst>
          </a:custGeom>
          <a:noFill/>
          <a:ln w="38100">
            <a:solidFill>
              <a:srgbClr val="009900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35877" y="2974354"/>
            <a:ext cx="23050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THỰC TIỄN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396133" y="5918604"/>
            <a:ext cx="6264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SẢN XUẤT VẬT CHẤT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28008" y="3066316"/>
            <a:ext cx="34078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THỰC NGHIỆM 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KHOA HỌC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068369" y="3109523"/>
            <a:ext cx="39517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ĐỘNG, 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CHÍNH TRỊ - XH</a:t>
            </a:r>
          </a:p>
        </p:txBody>
      </p:sp>
      <p:sp>
        <p:nvSpPr>
          <p:cNvPr id="20" name="Title 1"/>
          <p:cNvSpPr>
            <a:spLocks noGrp="1" noChangeArrowheads="1"/>
          </p:cNvSpPr>
          <p:nvPr>
            <p:ph type="title"/>
          </p:nvPr>
        </p:nvSpPr>
        <p:spPr>
          <a:xfrm>
            <a:off x="-314884" y="937097"/>
            <a:ext cx="8435975" cy="563563"/>
          </a:xfrm>
        </p:spPr>
        <p:txBody>
          <a:bodyPr/>
          <a:lstStyle/>
          <a:p>
            <a:pPr algn="ctr"/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tiễn</a:t>
            </a:r>
            <a:endParaRPr lang="en-US" altLang="en-US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itle 1"/>
          <p:cNvSpPr txBox="1">
            <a:spLocks noChangeArrowheads="1"/>
          </p:cNvSpPr>
          <p:nvPr/>
        </p:nvSpPr>
        <p:spPr bwMode="black">
          <a:xfrm>
            <a:off x="2756500" y="226282"/>
            <a:ext cx="8435975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l"/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tiễn</a:t>
            </a:r>
            <a:endParaRPr lang="en-US" altLang="en-US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3526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Title 1"/>
          <p:cNvSpPr>
            <a:spLocks noGrp="1" noChangeArrowheads="1"/>
          </p:cNvSpPr>
          <p:nvPr>
            <p:ph type="title"/>
          </p:nvPr>
        </p:nvSpPr>
        <p:spPr>
          <a:xfrm>
            <a:off x="1513493" y="260363"/>
            <a:ext cx="9727323" cy="563563"/>
          </a:xfrm>
        </p:spPr>
        <p:txBody>
          <a:bodyPr/>
          <a:lstStyle/>
          <a:p>
            <a:pPr algn="ctr"/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tiễn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tiễn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altLang="en-US" sz="320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939555" y="1378029"/>
            <a:ext cx="59891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84447" y="2516907"/>
            <a:ext cx="49776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32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84439" y="3426337"/>
            <a:ext cx="46858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endParaRPr lang="en-US" sz="32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9133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Flowchart: Process 4"/>
          <p:cNvSpPr/>
          <p:nvPr/>
        </p:nvSpPr>
        <p:spPr>
          <a:xfrm>
            <a:off x="609607" y="4696703"/>
            <a:ext cx="2638097" cy="1229711"/>
          </a:xfrm>
          <a:prstGeom prst="flowChartProcess">
            <a:avLst/>
          </a:prstGeom>
          <a:solidFill>
            <a:srgbClr val="0066FF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2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endParaRPr lang="en-US" sz="3200" b="1" kern="0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lowchart: Process 5"/>
          <p:cNvSpPr/>
          <p:nvPr/>
        </p:nvSpPr>
        <p:spPr>
          <a:xfrm>
            <a:off x="609607" y="1881308"/>
            <a:ext cx="2638097" cy="1229711"/>
          </a:xfrm>
          <a:prstGeom prst="flowChartProcess">
            <a:avLst/>
          </a:prstGeom>
          <a:solidFill>
            <a:srgbClr val="0066FF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endParaRPr lang="en-US" sz="3200" b="1" kern="0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32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endParaRPr lang="en-US" sz="3200" b="1" kern="0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Flowchart: Process 6"/>
          <p:cNvSpPr/>
          <p:nvPr/>
        </p:nvSpPr>
        <p:spPr>
          <a:xfrm>
            <a:off x="3552505" y="5787214"/>
            <a:ext cx="2359575" cy="691163"/>
          </a:xfrm>
          <a:prstGeom prst="flowChartProcess">
            <a:avLst/>
          </a:prstGeom>
          <a:solidFill>
            <a:schemeClr val="accent6">
              <a:lumMod val="60000"/>
              <a:lumOff val="40000"/>
            </a:schemeClr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endParaRPr lang="en-US" sz="3200" b="1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Flowchart: Process 7"/>
          <p:cNvSpPr/>
          <p:nvPr/>
        </p:nvSpPr>
        <p:spPr>
          <a:xfrm>
            <a:off x="3552505" y="4895041"/>
            <a:ext cx="2359575" cy="691163"/>
          </a:xfrm>
          <a:prstGeom prst="flowChartProcess">
            <a:avLst/>
          </a:prstGeom>
          <a:solidFill>
            <a:schemeClr val="accent6">
              <a:lumMod val="60000"/>
              <a:lumOff val="40000"/>
            </a:schemeClr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Tri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endParaRPr lang="en-US" sz="3200" b="1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Flowchart: Process 8"/>
          <p:cNvSpPr/>
          <p:nvPr/>
        </p:nvSpPr>
        <p:spPr>
          <a:xfrm>
            <a:off x="3547242" y="4005545"/>
            <a:ext cx="2359575" cy="691163"/>
          </a:xfrm>
          <a:prstGeom prst="flowChartProcess">
            <a:avLst/>
          </a:prstGeom>
          <a:solidFill>
            <a:schemeClr val="accent6">
              <a:lumMod val="60000"/>
              <a:lumOff val="40000"/>
            </a:schemeClr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endParaRPr lang="en-US" sz="3200" b="1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Flowchart: Process 9"/>
          <p:cNvSpPr/>
          <p:nvPr/>
        </p:nvSpPr>
        <p:spPr>
          <a:xfrm>
            <a:off x="3620814" y="1221789"/>
            <a:ext cx="2359575" cy="691163"/>
          </a:xfrm>
          <a:prstGeom prst="flowChartProcess">
            <a:avLst/>
          </a:prstGeom>
          <a:solidFill>
            <a:srgbClr val="FF000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sz="32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endParaRPr lang="en-US" sz="3200" b="1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Flowchart: Process 10"/>
          <p:cNvSpPr/>
          <p:nvPr/>
        </p:nvSpPr>
        <p:spPr>
          <a:xfrm>
            <a:off x="3620814" y="2088158"/>
            <a:ext cx="2359575" cy="691163"/>
          </a:xfrm>
          <a:prstGeom prst="flowChartProcess">
            <a:avLst/>
          </a:prstGeom>
          <a:solidFill>
            <a:srgbClr val="FF000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Phán</a:t>
            </a:r>
            <a:r>
              <a:rPr lang="en-US" sz="32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đoán</a:t>
            </a:r>
            <a:endParaRPr lang="en-US" sz="3200" b="1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Flowchart: Process 11"/>
          <p:cNvSpPr/>
          <p:nvPr/>
        </p:nvSpPr>
        <p:spPr>
          <a:xfrm>
            <a:off x="3599789" y="2975779"/>
            <a:ext cx="2359575" cy="691163"/>
          </a:xfrm>
          <a:prstGeom prst="flowChartProcess">
            <a:avLst/>
          </a:prstGeom>
          <a:solidFill>
            <a:srgbClr val="FF000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32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endParaRPr lang="en-US" sz="3200" b="1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Straight Arrow Connector 20"/>
          <p:cNvCxnSpPr>
            <a:stCxn id="6" idx="3"/>
          </p:cNvCxnSpPr>
          <p:nvPr/>
        </p:nvCxnSpPr>
        <p:spPr>
          <a:xfrm flipV="1">
            <a:off x="3247697" y="1567358"/>
            <a:ext cx="299539" cy="92879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3247700" y="2433739"/>
            <a:ext cx="352085" cy="88762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3258212" y="2394434"/>
            <a:ext cx="341573" cy="3701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5" idx="3"/>
          </p:cNvCxnSpPr>
          <p:nvPr/>
        </p:nvCxnSpPr>
        <p:spPr>
          <a:xfrm flipV="1">
            <a:off x="3247697" y="4335360"/>
            <a:ext cx="299539" cy="97619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3268712" y="5327312"/>
            <a:ext cx="278523" cy="80279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3268712" y="5253957"/>
            <a:ext cx="278523" cy="5759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1"/>
          <p:cNvSpPr txBox="1">
            <a:spLocks noChangeArrowheads="1"/>
          </p:cNvSpPr>
          <p:nvPr/>
        </p:nvSpPr>
        <p:spPr bwMode="black">
          <a:xfrm>
            <a:off x="1981209" y="260363"/>
            <a:ext cx="8435975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ctr"/>
            <a:r>
              <a:rPr lang="en-US" altLang="en-US" sz="3200" i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Các giai đoạn của quá trình nhận thức</a:t>
            </a:r>
            <a:endParaRPr lang="en-US" altLang="en-US" sz="320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41044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4"/>
          <p:cNvSpPr/>
          <p:nvPr/>
        </p:nvSpPr>
        <p:spPr>
          <a:xfrm>
            <a:off x="2184403" y="243744"/>
            <a:ext cx="8000124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4.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Quan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điểm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biện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chứng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duy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vật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về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chân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lý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19966" y="1337965"/>
            <a:ext cx="29883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8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endParaRPr lang="en-US" sz="28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19955" y="2023406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tri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tiễn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678745" y="3877120"/>
            <a:ext cx="34980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8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endParaRPr lang="en-US" sz="28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19955" y="4509333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endParaRPr lang="en-US" sz="32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tuyệt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endParaRPr lang="en-US" sz="32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endParaRPr lang="en-US" sz="32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821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8434" name="Group 8"/>
          <p:cNvGrpSpPr>
            <a:grpSpLocks/>
          </p:cNvGrpSpPr>
          <p:nvPr/>
        </p:nvGrpSpPr>
        <p:grpSpPr bwMode="auto">
          <a:xfrm>
            <a:off x="845827" y="1196975"/>
            <a:ext cx="10389871" cy="4840288"/>
            <a:chOff x="611560" y="1397000"/>
            <a:chExt cx="8064896" cy="4840312"/>
          </a:xfrm>
        </p:grpSpPr>
        <p:graphicFrame>
          <p:nvGraphicFramePr>
            <p:cNvPr id="4" name="Diagram 3"/>
            <p:cNvGraphicFramePr/>
            <p:nvPr>
              <p:extLst>
                <p:ext uri="{D42A27DB-BD31-4B8C-83A1-F6EECF244321}">
                  <p14:modId xmlns:p14="http://schemas.microsoft.com/office/powerpoint/2010/main" val="587253923"/>
                </p:ext>
              </p:extLst>
            </p:nvPr>
          </p:nvGraphicFramePr>
          <p:xfrm>
            <a:off x="611560" y="1397000"/>
            <a:ext cx="8064896" cy="484031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5" name="TextBox 4"/>
            <p:cNvSpPr txBox="1"/>
            <p:nvPr/>
          </p:nvSpPr>
          <p:spPr>
            <a:xfrm>
              <a:off x="827584" y="1988840"/>
              <a:ext cx="936104" cy="58477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200" b="1" dirty="0">
                  <a:ln w="22225">
                    <a:solidFill>
                      <a:srgbClr val="BAAA12"/>
                    </a:solidFill>
                    <a:prstDash val="solid"/>
                  </a:ln>
                  <a:solidFill>
                    <a:srgbClr val="BAAA12">
                      <a:lumMod val="40000"/>
                      <a:lumOff val="60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I.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331640" y="3502749"/>
              <a:ext cx="864096" cy="58477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200" b="1" dirty="0">
                  <a:ln w="22225">
                    <a:solidFill>
                      <a:srgbClr val="BAAA12"/>
                    </a:solidFill>
                    <a:prstDash val="solid"/>
                  </a:ln>
                  <a:solidFill>
                    <a:srgbClr val="BAAA12">
                      <a:lumMod val="40000"/>
                      <a:lumOff val="60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II.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27584" y="4942909"/>
              <a:ext cx="936104" cy="58477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200" b="1" dirty="0">
                  <a:ln w="22225">
                    <a:solidFill>
                      <a:srgbClr val="BAAA12"/>
                    </a:solidFill>
                    <a:prstDash val="solid"/>
                  </a:ln>
                  <a:solidFill>
                    <a:srgbClr val="BAAA12">
                      <a:lumMod val="40000"/>
                      <a:lumOff val="60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III.</a:t>
              </a:r>
            </a:p>
          </p:txBody>
        </p:sp>
      </p:grpSp>
      <p:sp>
        <p:nvSpPr>
          <p:cNvPr id="18435" name="Rectangle 2"/>
          <p:cNvSpPr txBox="1">
            <a:spLocks noChangeArrowheads="1"/>
          </p:cNvSpPr>
          <p:nvPr/>
        </p:nvSpPr>
        <p:spPr bwMode="black">
          <a:xfrm>
            <a:off x="3000382" y="344488"/>
            <a:ext cx="7016751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NỘI DUNG BÀI GIẢNG</a:t>
            </a:r>
          </a:p>
        </p:txBody>
      </p:sp>
    </p:spTree>
    <p:extLst>
      <p:ext uri="{BB962C8B-B14F-4D97-AF65-F5344CB8AC3E}">
        <p14:creationId xmlns:p14="http://schemas.microsoft.com/office/powerpoint/2010/main" val="4454783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2605" y="326153"/>
            <a:ext cx="4370231" cy="563562"/>
          </a:xfrm>
        </p:spPr>
        <p:txBody>
          <a:bodyPr/>
          <a:lstStyle/>
          <a:p>
            <a:r>
              <a:rPr lang="en-US" dirty="0"/>
              <a:t>CÂU HỎI ÔN TẬP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 bwMode="black">
          <a:xfrm>
            <a:off x="1674261" y="2137895"/>
            <a:ext cx="6864439" cy="1235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dirty="0">
                <a:solidFill>
                  <a:srgbClr val="FF0000"/>
                </a:solidFill>
              </a:rPr>
              <a:t>1.Vai </a:t>
            </a:r>
            <a:r>
              <a:rPr lang="en-US" dirty="0" err="1">
                <a:solidFill>
                  <a:srgbClr val="FF0000"/>
                </a:solidFill>
              </a:rPr>
              <a:t>trò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của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thực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tiễn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là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gì</a:t>
            </a:r>
            <a:r>
              <a:rPr lang="en-US" dirty="0">
                <a:solidFill>
                  <a:srgbClr val="FF0000"/>
                </a:solidFill>
              </a:rPr>
              <a:t>?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2. </a:t>
            </a:r>
            <a:r>
              <a:rPr lang="en-US" dirty="0" err="1">
                <a:solidFill>
                  <a:srgbClr val="FF0000"/>
                </a:solidFill>
              </a:rPr>
              <a:t>Vị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trí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của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quy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luật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lượng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chất</a:t>
            </a:r>
            <a:r>
              <a:rPr lang="en-US">
                <a:solidFill>
                  <a:srgbClr val="FF0000"/>
                </a:solidFill>
              </a:rPr>
              <a:t>?  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34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2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200" i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VẬT CHẤT VÀ Ý THỨC</a:t>
            </a:r>
          </a:p>
        </p:txBody>
      </p:sp>
      <p:grpSp>
        <p:nvGrpSpPr>
          <p:cNvPr id="20483" name="Group 1"/>
          <p:cNvGrpSpPr>
            <a:grpSpLocks/>
          </p:cNvGrpSpPr>
          <p:nvPr/>
        </p:nvGrpSpPr>
        <p:grpSpPr bwMode="auto">
          <a:xfrm>
            <a:off x="2476509" y="1341438"/>
            <a:ext cx="8707855" cy="1860550"/>
            <a:chOff x="755650" y="1989138"/>
            <a:chExt cx="7777163" cy="1860550"/>
          </a:xfrm>
        </p:grpSpPr>
        <p:sp>
          <p:nvSpPr>
            <p:cNvPr id="8" name="Freeform: Shape 9"/>
            <p:cNvSpPr/>
            <p:nvPr/>
          </p:nvSpPr>
          <p:spPr bwMode="auto">
            <a:xfrm>
              <a:off x="755650" y="1989138"/>
              <a:ext cx="7777163" cy="1860550"/>
            </a:xfrm>
            <a:custGeom>
              <a:avLst/>
              <a:gdLst>
                <a:gd name="connsiteX0" fmla="*/ 0 w 7493738"/>
                <a:gd name="connsiteY0" fmla="*/ 0 h 2022371"/>
                <a:gd name="connsiteX1" fmla="*/ 7493738 w 7493738"/>
                <a:gd name="connsiteY1" fmla="*/ 0 h 2022371"/>
                <a:gd name="connsiteX2" fmla="*/ 7493738 w 7493738"/>
                <a:gd name="connsiteY2" fmla="*/ 2022371 h 2022371"/>
                <a:gd name="connsiteX3" fmla="*/ 0 w 7493738"/>
                <a:gd name="connsiteY3" fmla="*/ 2022371 h 2022371"/>
                <a:gd name="connsiteX4" fmla="*/ 0 w 7493738"/>
                <a:gd name="connsiteY4" fmla="*/ 0 h 2022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3738" h="2022371">
                  <a:moveTo>
                    <a:pt x="0" y="0"/>
                  </a:moveTo>
                  <a:lnTo>
                    <a:pt x="7493738" y="0"/>
                  </a:lnTo>
                  <a:lnTo>
                    <a:pt x="7493738" y="2022371"/>
                  </a:lnTo>
                  <a:lnTo>
                    <a:pt x="0" y="202237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52400" tIns="152400" rIns="152400" bIns="152400" spcCol="1270"/>
            <a:lstStyle/>
            <a:p>
              <a:pPr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1.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Vật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chất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và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các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hình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thức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tồn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tại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của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vật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chất</a:t>
              </a:r>
              <a:endParaRPr lang="en-US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9" name="Straight Connector 8"/>
            <p:cNvSpPr/>
            <p:nvPr/>
          </p:nvSpPr>
          <p:spPr bwMode="auto">
            <a:xfrm>
              <a:off x="950002" y="3357563"/>
              <a:ext cx="7388460" cy="0"/>
            </a:xfrm>
            <a:prstGeom prst="line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SG"/>
            </a:p>
          </p:txBody>
        </p:sp>
      </p:grpSp>
      <p:grpSp>
        <p:nvGrpSpPr>
          <p:cNvPr id="20484" name="Group 5"/>
          <p:cNvGrpSpPr>
            <a:grpSpLocks/>
          </p:cNvGrpSpPr>
          <p:nvPr/>
        </p:nvGrpSpPr>
        <p:grpSpPr bwMode="auto">
          <a:xfrm>
            <a:off x="2457458" y="2852738"/>
            <a:ext cx="8707855" cy="1581150"/>
            <a:chOff x="807656" y="3183298"/>
            <a:chExt cx="7777163" cy="1581150"/>
          </a:xfrm>
        </p:grpSpPr>
        <p:sp>
          <p:nvSpPr>
            <p:cNvPr id="10" name="Freeform: Shape 11"/>
            <p:cNvSpPr/>
            <p:nvPr/>
          </p:nvSpPr>
          <p:spPr bwMode="auto">
            <a:xfrm>
              <a:off x="807656" y="3183298"/>
              <a:ext cx="7777163" cy="1581150"/>
            </a:xfrm>
            <a:custGeom>
              <a:avLst/>
              <a:gdLst>
                <a:gd name="connsiteX0" fmla="*/ 0 w 9360145"/>
                <a:gd name="connsiteY0" fmla="*/ 0 h 2022371"/>
                <a:gd name="connsiteX1" fmla="*/ 9360145 w 9360145"/>
                <a:gd name="connsiteY1" fmla="*/ 0 h 2022371"/>
                <a:gd name="connsiteX2" fmla="*/ 9360145 w 9360145"/>
                <a:gd name="connsiteY2" fmla="*/ 2022371 h 2022371"/>
                <a:gd name="connsiteX3" fmla="*/ 0 w 9360145"/>
                <a:gd name="connsiteY3" fmla="*/ 2022371 h 2022371"/>
                <a:gd name="connsiteX4" fmla="*/ 0 w 9360145"/>
                <a:gd name="connsiteY4" fmla="*/ 0 h 2022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0145" h="2022371">
                  <a:moveTo>
                    <a:pt x="0" y="0"/>
                  </a:moveTo>
                  <a:lnTo>
                    <a:pt x="9360145" y="0"/>
                  </a:lnTo>
                  <a:lnTo>
                    <a:pt x="9360145" y="2022371"/>
                  </a:lnTo>
                  <a:lnTo>
                    <a:pt x="0" y="202237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52400" tIns="152400" rIns="152400" bIns="152400" spcCol="1270"/>
            <a:lstStyle/>
            <a:p>
              <a:pPr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2.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Nguồn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gốc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,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bản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chất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và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kết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cấu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của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ý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thức</a:t>
              </a:r>
              <a:endParaRPr lang="en-US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13" name="Straight Connector 12"/>
            <p:cNvSpPr/>
            <p:nvPr/>
          </p:nvSpPr>
          <p:spPr bwMode="auto">
            <a:xfrm>
              <a:off x="1000453" y="4508860"/>
              <a:ext cx="7391570" cy="0"/>
            </a:xfrm>
            <a:prstGeom prst="line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SG"/>
            </a:p>
          </p:txBody>
        </p:sp>
      </p:grpSp>
      <p:grpSp>
        <p:nvGrpSpPr>
          <p:cNvPr id="20485" name="Group 11"/>
          <p:cNvGrpSpPr>
            <a:grpSpLocks/>
          </p:cNvGrpSpPr>
          <p:nvPr/>
        </p:nvGrpSpPr>
        <p:grpSpPr bwMode="auto">
          <a:xfrm>
            <a:off x="2405071" y="4584700"/>
            <a:ext cx="8707855" cy="1581150"/>
            <a:chOff x="807656" y="2892240"/>
            <a:chExt cx="7777163" cy="1581150"/>
          </a:xfrm>
        </p:grpSpPr>
        <p:sp>
          <p:nvSpPr>
            <p:cNvPr id="14" name="Freeform: Shape 11"/>
            <p:cNvSpPr/>
            <p:nvPr/>
          </p:nvSpPr>
          <p:spPr bwMode="auto">
            <a:xfrm>
              <a:off x="807656" y="2892240"/>
              <a:ext cx="7777163" cy="1581150"/>
            </a:xfrm>
            <a:custGeom>
              <a:avLst/>
              <a:gdLst>
                <a:gd name="connsiteX0" fmla="*/ 0 w 9360145"/>
                <a:gd name="connsiteY0" fmla="*/ 0 h 2022371"/>
                <a:gd name="connsiteX1" fmla="*/ 9360145 w 9360145"/>
                <a:gd name="connsiteY1" fmla="*/ 0 h 2022371"/>
                <a:gd name="connsiteX2" fmla="*/ 9360145 w 9360145"/>
                <a:gd name="connsiteY2" fmla="*/ 2022371 h 2022371"/>
                <a:gd name="connsiteX3" fmla="*/ 0 w 9360145"/>
                <a:gd name="connsiteY3" fmla="*/ 2022371 h 2022371"/>
                <a:gd name="connsiteX4" fmla="*/ 0 w 9360145"/>
                <a:gd name="connsiteY4" fmla="*/ 0 h 2022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0145" h="2022371">
                  <a:moveTo>
                    <a:pt x="0" y="0"/>
                  </a:moveTo>
                  <a:lnTo>
                    <a:pt x="9360145" y="0"/>
                  </a:lnTo>
                  <a:lnTo>
                    <a:pt x="9360145" y="2022371"/>
                  </a:lnTo>
                  <a:lnTo>
                    <a:pt x="0" y="202237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52400" tIns="152400" rIns="152400" bIns="152400" spcCol="1270"/>
            <a:lstStyle/>
            <a:p>
              <a:pPr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3.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Mối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quan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hệ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giữa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vật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chất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và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ý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thức</a:t>
              </a:r>
              <a:endParaRPr lang="en-US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15" name="Straight Connector 14"/>
            <p:cNvSpPr/>
            <p:nvPr/>
          </p:nvSpPr>
          <p:spPr bwMode="auto">
            <a:xfrm>
              <a:off x="1031549" y="3828865"/>
              <a:ext cx="7391570" cy="0"/>
            </a:xfrm>
            <a:prstGeom prst="line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SG"/>
            </a:p>
          </p:txBody>
        </p:sp>
      </p:grpSp>
    </p:spTree>
    <p:extLst>
      <p:ext uri="{BB962C8B-B14F-4D97-AF65-F5344CB8AC3E}">
        <p14:creationId xmlns:p14="http://schemas.microsoft.com/office/powerpoint/2010/main" val="1871824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41" name="Title 1"/>
          <p:cNvSpPr>
            <a:spLocks noGrp="1" noChangeArrowheads="1"/>
          </p:cNvSpPr>
          <p:nvPr>
            <p:ph type="title" idx="4294967295"/>
          </p:nvPr>
        </p:nvSpPr>
        <p:spPr>
          <a:xfrm>
            <a:off x="1992322" y="-100013"/>
            <a:ext cx="8461375" cy="1325563"/>
          </a:xfrm>
        </p:spPr>
        <p:txBody>
          <a:bodyPr/>
          <a:lstStyle/>
          <a:p>
            <a:pPr algn="l"/>
            <a:r>
              <a:rPr lang="en-US" altLang="en-US" sz="3200" i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Vật chất và các hình thức tồn tại của vật chất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>
          <a:xfrm>
            <a:off x="814597" y="1635617"/>
            <a:ext cx="10209727" cy="4456090"/>
          </a:xfrm>
        </p:spPr>
        <p:txBody>
          <a:bodyPr/>
          <a:lstStyle/>
          <a:p>
            <a:pPr algn="just"/>
            <a:r>
              <a:rPr lang="en-US" sz="2800" dirty="0">
                <a:solidFill>
                  <a:schemeClr val="tx2"/>
                </a:solidFill>
              </a:rPr>
              <a:t>a. </a:t>
            </a:r>
            <a:r>
              <a:rPr lang="en-US" sz="2800" dirty="0" err="1">
                <a:solidFill>
                  <a:schemeClr val="tx2"/>
                </a:solidFill>
              </a:rPr>
              <a:t>Quan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niệm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của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chủ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nghĩa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duy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tâm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và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chủ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nghĩa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duy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vật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trước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Mác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về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phạm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trù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vật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chất</a:t>
            </a:r>
            <a:endParaRPr lang="en-US" sz="2800" dirty="0">
              <a:solidFill>
                <a:schemeClr val="tx2"/>
              </a:solidFill>
            </a:endParaRPr>
          </a:p>
          <a:p>
            <a:pPr algn="just"/>
            <a:r>
              <a:rPr lang="en-US" sz="2800" dirty="0">
                <a:solidFill>
                  <a:schemeClr val="tx2"/>
                </a:solidFill>
              </a:rPr>
              <a:t>b. </a:t>
            </a:r>
            <a:r>
              <a:rPr lang="en-US" sz="2800" dirty="0" err="1">
                <a:solidFill>
                  <a:schemeClr val="tx2"/>
                </a:solidFill>
              </a:rPr>
              <a:t>Cuộc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cách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mạng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trong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khoa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học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tự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nhiên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cuối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thế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kỷ</a:t>
            </a:r>
            <a:r>
              <a:rPr lang="en-US" sz="2800" dirty="0">
                <a:solidFill>
                  <a:schemeClr val="tx2"/>
                </a:solidFill>
              </a:rPr>
              <a:t> XIX, </a:t>
            </a:r>
            <a:r>
              <a:rPr lang="en-US" sz="2800" dirty="0" err="1">
                <a:solidFill>
                  <a:schemeClr val="tx2"/>
                </a:solidFill>
              </a:rPr>
              <a:t>đầu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thế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kỷ</a:t>
            </a:r>
            <a:r>
              <a:rPr lang="en-US" sz="2800" dirty="0">
                <a:solidFill>
                  <a:schemeClr val="tx2"/>
                </a:solidFill>
              </a:rPr>
              <a:t> XX </a:t>
            </a:r>
            <a:r>
              <a:rPr lang="en-US" sz="2800" dirty="0" err="1">
                <a:solidFill>
                  <a:schemeClr val="tx2"/>
                </a:solidFill>
              </a:rPr>
              <a:t>và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sự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phá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sản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của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các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quan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điểm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duy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vật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siêu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hình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về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vật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chất</a:t>
            </a:r>
            <a:endParaRPr lang="en-US" sz="2800" dirty="0">
              <a:solidFill>
                <a:schemeClr val="tx2"/>
              </a:solidFill>
            </a:endParaRPr>
          </a:p>
          <a:p>
            <a:pPr algn="just"/>
            <a:r>
              <a:rPr lang="en-US" sz="2800" dirty="0">
                <a:solidFill>
                  <a:schemeClr val="tx2"/>
                </a:solidFill>
              </a:rPr>
              <a:t>c. </a:t>
            </a:r>
            <a:r>
              <a:rPr lang="en-US" sz="2800" dirty="0" err="1">
                <a:solidFill>
                  <a:schemeClr val="tx2"/>
                </a:solidFill>
              </a:rPr>
              <a:t>Quan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niệm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của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triết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học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Mác-Lênin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về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vật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chất</a:t>
            </a:r>
            <a:endParaRPr lang="en-US" sz="2800" dirty="0">
              <a:solidFill>
                <a:schemeClr val="tx2"/>
              </a:solidFill>
            </a:endParaRPr>
          </a:p>
          <a:p>
            <a:pPr algn="just"/>
            <a:r>
              <a:rPr lang="en-US" sz="2800" dirty="0">
                <a:solidFill>
                  <a:schemeClr val="tx2"/>
                </a:solidFill>
              </a:rPr>
              <a:t>d. </a:t>
            </a:r>
            <a:r>
              <a:rPr lang="en-US" sz="2800" dirty="0" err="1">
                <a:solidFill>
                  <a:schemeClr val="tx2"/>
                </a:solidFill>
              </a:rPr>
              <a:t>Các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hình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thức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tồn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tại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của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vật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chất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</a:p>
          <a:p>
            <a:pPr algn="just"/>
            <a:r>
              <a:rPr lang="en-US" sz="2800" dirty="0">
                <a:solidFill>
                  <a:schemeClr val="tx2"/>
                </a:solidFill>
              </a:rPr>
              <a:t>e. </a:t>
            </a:r>
            <a:r>
              <a:rPr lang="en-US" sz="2800" dirty="0" err="1">
                <a:solidFill>
                  <a:schemeClr val="tx2"/>
                </a:solidFill>
              </a:rPr>
              <a:t>Tính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thống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nhất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vật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chất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của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thế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giới</a:t>
            </a:r>
            <a:endParaRPr lang="en-US" sz="2800" dirty="0">
              <a:solidFill>
                <a:schemeClr val="tx2"/>
              </a:solidFill>
            </a:endParaRPr>
          </a:p>
          <a:p>
            <a:pPr algn="just"/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630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7346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200" i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Nguồn gốc và bản chất của ý thức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965493979"/>
              </p:ext>
            </p:extLst>
          </p:nvPr>
        </p:nvGraphicFramePr>
        <p:xfrm>
          <a:off x="1775520" y="1397000"/>
          <a:ext cx="8640960" cy="5128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22638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524000" y="1196975"/>
            <a:ext cx="9144000" cy="71438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 b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 b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 b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 b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 b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 b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 b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 b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 b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vi-VN" sz="1800" b="0">
              <a:solidFill>
                <a:srgbClr val="827F4C"/>
              </a:solidFill>
              <a:latin typeface="Arial Black" panose="020B0A04020102020204" pitchFamily="34" charset="0"/>
              <a:ea typeface="SimSun" panose="02010600030101010101" pitchFamily="2" charset="-122"/>
            </a:endParaRPr>
          </a:p>
        </p:txBody>
      </p:sp>
      <p:sp>
        <p:nvSpPr>
          <p:cNvPr id="488451" name="WordArt 3"/>
          <p:cNvSpPr>
            <a:spLocks noChangeArrowheads="1" noChangeShapeType="1" noTextEdit="1"/>
          </p:cNvSpPr>
          <p:nvPr/>
        </p:nvSpPr>
        <p:spPr bwMode="auto">
          <a:xfrm>
            <a:off x="2855922" y="333388"/>
            <a:ext cx="4321175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kern="10" dirty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.  Ý </a:t>
            </a:r>
            <a:r>
              <a:rPr lang="en-US" b="1" kern="10" dirty="0" err="1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thức</a:t>
            </a:r>
            <a:r>
              <a:rPr lang="en-US" b="1" kern="10" dirty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</a:p>
        </p:txBody>
      </p:sp>
      <p:sp>
        <p:nvSpPr>
          <p:cNvPr id="103428" name="Text Box 5"/>
          <p:cNvSpPr txBox="1">
            <a:spLocks noChangeArrowheads="1"/>
          </p:cNvSpPr>
          <p:nvPr/>
        </p:nvSpPr>
        <p:spPr bwMode="auto">
          <a:xfrm>
            <a:off x="1992315" y="2205038"/>
            <a:ext cx="8064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 b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 b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 b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 b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 b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 b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 b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 b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 b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sz="1800" b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488454" name="Picture 6" descr="3D-70 Ng Chi Thanh (16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268419"/>
            <a:ext cx="9144000" cy="558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8455" name="Picture 7" descr="理性认识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113" y="5259388"/>
            <a:ext cx="1727200" cy="16256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488457" name="Picture 9" descr="is?7plFNhgA4IPVrO9aaVywjv2G84foHut7b1ezD6CAdW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375" y="0"/>
            <a:ext cx="1295400" cy="114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8458" name="WordArt 10"/>
          <p:cNvSpPr>
            <a:spLocks noChangeArrowheads="1" noChangeShapeType="1" noTextEdit="1"/>
          </p:cNvSpPr>
          <p:nvPr/>
        </p:nvSpPr>
        <p:spPr bwMode="auto">
          <a:xfrm>
            <a:off x="3430589" y="3357563"/>
            <a:ext cx="5546725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kern="1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Ý THỨC LÀ GÌ? </a:t>
            </a:r>
          </a:p>
        </p:txBody>
      </p:sp>
    </p:spTree>
    <p:extLst>
      <p:ext uri="{BB962C8B-B14F-4D97-AF65-F5344CB8AC3E}">
        <p14:creationId xmlns:p14="http://schemas.microsoft.com/office/powerpoint/2010/main" val="37353625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884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84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884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884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88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884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884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88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884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884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8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88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88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4884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4884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4884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8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000"/>
                                        <p:tgtEl>
                                          <p:spTgt spid="4884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8451" grpId="0" animBg="1"/>
      <p:bldP spid="488458" grpId="0" animBg="1"/>
      <p:bldP spid="48845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6446" name="TextBox 29"/>
          <p:cNvSpPr txBox="1">
            <a:spLocks noChangeArrowheads="1"/>
          </p:cNvSpPr>
          <p:nvPr/>
        </p:nvSpPr>
        <p:spPr bwMode="auto">
          <a:xfrm>
            <a:off x="1204764" y="2194085"/>
            <a:ext cx="10151829" cy="2139047"/>
          </a:xfrm>
          <a:prstGeom prst="rect">
            <a:avLst/>
          </a:prstGeom>
          <a:noFill/>
          <a:ln w="635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319088" indent="-319088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marL="0" lvl="0" indent="0"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1" lang="en-US" sz="3200" dirty="0">
                <a:solidFill>
                  <a:srgbClr val="000000"/>
                </a:solidFill>
                <a:cs typeface="Times New Roman" panose="02020603050405020304" pitchFamily="18" charset="0"/>
              </a:rPr>
              <a:t>	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Ý </a:t>
            </a:r>
            <a:r>
              <a:rPr kumimoji="1" lang="en-US" sz="2300" dirty="0" err="1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thức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là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sản</a:t>
            </a:r>
            <a:r>
              <a:rPr kumimoji="1" lang="en-US" sz="2300" dirty="0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phẩm</a:t>
            </a:r>
            <a:r>
              <a:rPr kumimoji="1" lang="en-US" sz="2300" dirty="0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của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quá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trình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phát</a:t>
            </a:r>
            <a:r>
              <a:rPr kumimoji="1" lang="en-US" sz="2300" dirty="0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triển</a:t>
            </a:r>
            <a:r>
              <a:rPr kumimoji="1" lang="en-US" sz="2300" dirty="0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của</a:t>
            </a:r>
            <a:r>
              <a:rPr kumimoji="1" lang="en-US" sz="2300" dirty="0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tự</a:t>
            </a:r>
            <a:r>
              <a:rPr kumimoji="1" lang="en-US" sz="2300" dirty="0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nhiên</a:t>
            </a:r>
            <a:r>
              <a:rPr kumimoji="1" lang="en-US" sz="2300" dirty="0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và</a:t>
            </a:r>
            <a:r>
              <a:rPr kumimoji="1" lang="en-US" sz="2300" dirty="0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lịch</a:t>
            </a:r>
            <a:r>
              <a:rPr kumimoji="1" lang="en-US" sz="2300" dirty="0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sử</a:t>
            </a:r>
            <a:r>
              <a:rPr kumimoji="1" lang="en-US" sz="2300" dirty="0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 - </a:t>
            </a:r>
            <a:r>
              <a:rPr kumimoji="1" lang="en-US" sz="2300" dirty="0" err="1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xã</a:t>
            </a:r>
            <a:r>
              <a:rPr kumimoji="1" lang="en-US" sz="2300" dirty="0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hội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, </a:t>
            </a:r>
            <a:r>
              <a:rPr kumimoji="1" lang="en-US" sz="2300" dirty="0" err="1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là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33CC33"/>
                </a:solidFill>
                <a:latin typeface="Verdana" panose="020B0604030504040204" pitchFamily="34" charset="0"/>
                <a:cs typeface="Arial"/>
              </a:rPr>
              <a:t>kết</a:t>
            </a:r>
            <a:r>
              <a:rPr kumimoji="1" lang="en-US" sz="2300" dirty="0">
                <a:solidFill>
                  <a:srgbClr val="33CC33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33CC33"/>
                </a:solidFill>
                <a:latin typeface="Verdana" panose="020B0604030504040204" pitchFamily="34" charset="0"/>
                <a:cs typeface="Arial"/>
              </a:rPr>
              <a:t>quả</a:t>
            </a:r>
            <a:r>
              <a:rPr kumimoji="1" lang="en-US" sz="2300" dirty="0">
                <a:solidFill>
                  <a:srgbClr val="33CC33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của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quá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trình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33CC33"/>
                </a:solidFill>
                <a:latin typeface="Verdana" panose="020B0604030504040204" pitchFamily="34" charset="0"/>
                <a:cs typeface="Arial"/>
              </a:rPr>
              <a:t>phản</a:t>
            </a:r>
            <a:r>
              <a:rPr kumimoji="1" lang="en-US" sz="2300" dirty="0">
                <a:solidFill>
                  <a:srgbClr val="33CC33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33CC33"/>
                </a:solidFill>
                <a:latin typeface="Verdana" panose="020B0604030504040204" pitchFamily="34" charset="0"/>
                <a:cs typeface="Arial"/>
              </a:rPr>
              <a:t>ánh</a:t>
            </a:r>
            <a:r>
              <a:rPr kumimoji="1" lang="en-US" sz="2300" dirty="0">
                <a:solidFill>
                  <a:srgbClr val="33CC33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thế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giới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hiện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thực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khách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quan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vào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trong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33CC33"/>
                </a:solidFill>
                <a:latin typeface="Verdana" panose="020B0604030504040204" pitchFamily="34" charset="0"/>
                <a:cs typeface="Arial"/>
              </a:rPr>
              <a:t>đầu</a:t>
            </a:r>
            <a:r>
              <a:rPr kumimoji="1" lang="en-US" sz="2300" dirty="0">
                <a:solidFill>
                  <a:srgbClr val="33CC33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33CC33"/>
                </a:solidFill>
                <a:latin typeface="Verdana" panose="020B0604030504040204" pitchFamily="34" charset="0"/>
                <a:cs typeface="Arial"/>
              </a:rPr>
              <a:t>óc</a:t>
            </a:r>
            <a:r>
              <a:rPr kumimoji="1" lang="en-US" sz="2300" dirty="0">
                <a:solidFill>
                  <a:srgbClr val="33CC33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của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 con </a:t>
            </a:r>
            <a:r>
              <a:rPr kumimoji="1" lang="en-US" sz="2300" dirty="0" err="1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người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. </a:t>
            </a:r>
          </a:p>
          <a:p>
            <a:pPr marL="0" indent="0" algn="just" eaLnBrk="1" hangingPunct="1"/>
            <a:r>
              <a:rPr kumimoji="1" lang="en-US" sz="32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4" name="Notched Right Arrow 43"/>
          <p:cNvSpPr/>
          <p:nvPr/>
        </p:nvSpPr>
        <p:spPr>
          <a:xfrm>
            <a:off x="425057" y="2730202"/>
            <a:ext cx="685800" cy="533400"/>
          </a:xfrm>
          <a:prstGeom prst="notchedRightArrow">
            <a:avLst/>
          </a:prstGeom>
          <a:solidFill>
            <a:srgbClr val="C00000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2881321" y="323855"/>
            <a:ext cx="64436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32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281146" y="1047587"/>
            <a:ext cx="364635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2076860444"/>
      </p:ext>
    </p:extLst>
  </p:cSld>
  <p:clrMapOvr>
    <a:masterClrMapping/>
  </p:clrMapOvr>
  <p:transition spd="med">
    <p:dissolve/>
  </p:transition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mple">
  <a:themeElements>
    <a:clrScheme name="sample 3">
      <a:dk1>
        <a:srgbClr val="1F5281"/>
      </a:dk1>
      <a:lt1>
        <a:srgbClr val="FFFFFF"/>
      </a:lt1>
      <a:dk2>
        <a:srgbClr val="000000"/>
      </a:dk2>
      <a:lt2>
        <a:srgbClr val="BACCCE"/>
      </a:lt2>
      <a:accent1>
        <a:srgbClr val="326652"/>
      </a:accent1>
      <a:accent2>
        <a:srgbClr val="BAAA12"/>
      </a:accent2>
      <a:accent3>
        <a:srgbClr val="FFFFFF"/>
      </a:accent3>
      <a:accent4>
        <a:srgbClr val="19456D"/>
      </a:accent4>
      <a:accent5>
        <a:srgbClr val="ADB8B3"/>
      </a:accent5>
      <a:accent6>
        <a:srgbClr val="A89A0F"/>
      </a:accent6>
      <a:hlink>
        <a:srgbClr val="1481B8"/>
      </a:hlink>
      <a:folHlink>
        <a:srgbClr val="99CE88"/>
      </a:folHlink>
    </a:clrScheme>
    <a:fontScheme name="sample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ample 1">
        <a:dk1>
          <a:srgbClr val="113F71"/>
        </a:dk1>
        <a:lt1>
          <a:srgbClr val="FFFFFF"/>
        </a:lt1>
        <a:dk2>
          <a:srgbClr val="000000"/>
        </a:dk2>
        <a:lt2>
          <a:srgbClr val="C1D1D3"/>
        </a:lt2>
        <a:accent1>
          <a:srgbClr val="1966B3"/>
        </a:accent1>
        <a:accent2>
          <a:srgbClr val="99CC00"/>
        </a:accent2>
        <a:accent3>
          <a:srgbClr val="FFFFFF"/>
        </a:accent3>
        <a:accent4>
          <a:srgbClr val="0D345F"/>
        </a:accent4>
        <a:accent5>
          <a:srgbClr val="ABB8D6"/>
        </a:accent5>
        <a:accent6>
          <a:srgbClr val="8AB900"/>
        </a:accent6>
        <a:hlink>
          <a:srgbClr val="5AABCC"/>
        </a:hlink>
        <a:folHlink>
          <a:srgbClr val="648B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7416B"/>
        </a:dk1>
        <a:lt1>
          <a:srgbClr val="FFFFFF"/>
        </a:lt1>
        <a:dk2>
          <a:srgbClr val="000000"/>
        </a:dk2>
        <a:lt2>
          <a:srgbClr val="C1D1D3"/>
        </a:lt2>
        <a:accent1>
          <a:srgbClr val="584383"/>
        </a:accent1>
        <a:accent2>
          <a:srgbClr val="578C8D"/>
        </a:accent2>
        <a:accent3>
          <a:srgbClr val="FFFFFF"/>
        </a:accent3>
        <a:accent4>
          <a:srgbClr val="12365A"/>
        </a:accent4>
        <a:accent5>
          <a:srgbClr val="B4B0C1"/>
        </a:accent5>
        <a:accent6>
          <a:srgbClr val="4E7E7F"/>
        </a:accent6>
        <a:hlink>
          <a:srgbClr val="A478A6"/>
        </a:hlink>
        <a:folHlink>
          <a:srgbClr val="93965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F5281"/>
        </a:dk1>
        <a:lt1>
          <a:srgbClr val="FFFFFF"/>
        </a:lt1>
        <a:dk2>
          <a:srgbClr val="000000"/>
        </a:dk2>
        <a:lt2>
          <a:srgbClr val="BACCCE"/>
        </a:lt2>
        <a:accent1>
          <a:srgbClr val="326652"/>
        </a:accent1>
        <a:accent2>
          <a:srgbClr val="BAAA12"/>
        </a:accent2>
        <a:accent3>
          <a:srgbClr val="FFFFFF"/>
        </a:accent3>
        <a:accent4>
          <a:srgbClr val="19456D"/>
        </a:accent4>
        <a:accent5>
          <a:srgbClr val="ADB8B3"/>
        </a:accent5>
        <a:accent6>
          <a:srgbClr val="A89A0F"/>
        </a:accent6>
        <a:hlink>
          <a:srgbClr val="1481B8"/>
        </a:hlink>
        <a:folHlink>
          <a:srgbClr val="99CE8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ample">
  <a:themeElements>
    <a:clrScheme name="sample 3">
      <a:dk1>
        <a:srgbClr val="1F5281"/>
      </a:dk1>
      <a:lt1>
        <a:srgbClr val="FFFFFF"/>
      </a:lt1>
      <a:dk2>
        <a:srgbClr val="000000"/>
      </a:dk2>
      <a:lt2>
        <a:srgbClr val="BACCCE"/>
      </a:lt2>
      <a:accent1>
        <a:srgbClr val="326652"/>
      </a:accent1>
      <a:accent2>
        <a:srgbClr val="BAAA12"/>
      </a:accent2>
      <a:accent3>
        <a:srgbClr val="FFFFFF"/>
      </a:accent3>
      <a:accent4>
        <a:srgbClr val="19456D"/>
      </a:accent4>
      <a:accent5>
        <a:srgbClr val="ADB8B3"/>
      </a:accent5>
      <a:accent6>
        <a:srgbClr val="A89A0F"/>
      </a:accent6>
      <a:hlink>
        <a:srgbClr val="1481B8"/>
      </a:hlink>
      <a:folHlink>
        <a:srgbClr val="99CE88"/>
      </a:folHlink>
    </a:clrScheme>
    <a:fontScheme name="sample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ample 1">
        <a:dk1>
          <a:srgbClr val="113F71"/>
        </a:dk1>
        <a:lt1>
          <a:srgbClr val="FFFFFF"/>
        </a:lt1>
        <a:dk2>
          <a:srgbClr val="000000"/>
        </a:dk2>
        <a:lt2>
          <a:srgbClr val="C1D1D3"/>
        </a:lt2>
        <a:accent1>
          <a:srgbClr val="1966B3"/>
        </a:accent1>
        <a:accent2>
          <a:srgbClr val="99CC00"/>
        </a:accent2>
        <a:accent3>
          <a:srgbClr val="FFFFFF"/>
        </a:accent3>
        <a:accent4>
          <a:srgbClr val="0D345F"/>
        </a:accent4>
        <a:accent5>
          <a:srgbClr val="ABB8D6"/>
        </a:accent5>
        <a:accent6>
          <a:srgbClr val="8AB900"/>
        </a:accent6>
        <a:hlink>
          <a:srgbClr val="5AABCC"/>
        </a:hlink>
        <a:folHlink>
          <a:srgbClr val="648B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7416B"/>
        </a:dk1>
        <a:lt1>
          <a:srgbClr val="FFFFFF"/>
        </a:lt1>
        <a:dk2>
          <a:srgbClr val="000000"/>
        </a:dk2>
        <a:lt2>
          <a:srgbClr val="C1D1D3"/>
        </a:lt2>
        <a:accent1>
          <a:srgbClr val="584383"/>
        </a:accent1>
        <a:accent2>
          <a:srgbClr val="578C8D"/>
        </a:accent2>
        <a:accent3>
          <a:srgbClr val="FFFFFF"/>
        </a:accent3>
        <a:accent4>
          <a:srgbClr val="12365A"/>
        </a:accent4>
        <a:accent5>
          <a:srgbClr val="B4B0C1"/>
        </a:accent5>
        <a:accent6>
          <a:srgbClr val="4E7E7F"/>
        </a:accent6>
        <a:hlink>
          <a:srgbClr val="A478A6"/>
        </a:hlink>
        <a:folHlink>
          <a:srgbClr val="93965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F5281"/>
        </a:dk1>
        <a:lt1>
          <a:srgbClr val="FFFFFF"/>
        </a:lt1>
        <a:dk2>
          <a:srgbClr val="000000"/>
        </a:dk2>
        <a:lt2>
          <a:srgbClr val="BACCCE"/>
        </a:lt2>
        <a:accent1>
          <a:srgbClr val="326652"/>
        </a:accent1>
        <a:accent2>
          <a:srgbClr val="BAAA12"/>
        </a:accent2>
        <a:accent3>
          <a:srgbClr val="FFFFFF"/>
        </a:accent3>
        <a:accent4>
          <a:srgbClr val="19456D"/>
        </a:accent4>
        <a:accent5>
          <a:srgbClr val="ADB8B3"/>
        </a:accent5>
        <a:accent6>
          <a:srgbClr val="A89A0F"/>
        </a:accent6>
        <a:hlink>
          <a:srgbClr val="1481B8"/>
        </a:hlink>
        <a:folHlink>
          <a:srgbClr val="99CE8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Textured">
  <a:themeElements>
    <a:clrScheme name="Textured 7">
      <a:dk1>
        <a:srgbClr val="000000"/>
      </a:dk1>
      <a:lt1>
        <a:srgbClr val="DBDAC2"/>
      </a:lt1>
      <a:dk2>
        <a:srgbClr val="827F4C"/>
      </a:dk2>
      <a:lt2>
        <a:srgbClr val="C0BC94"/>
      </a:lt2>
      <a:accent1>
        <a:srgbClr val="AAA578"/>
      </a:accent1>
      <a:accent2>
        <a:srgbClr val="A2A4AC"/>
      </a:accent2>
      <a:accent3>
        <a:srgbClr val="EAEADD"/>
      </a:accent3>
      <a:accent4>
        <a:srgbClr val="000000"/>
      </a:accent4>
      <a:accent5>
        <a:srgbClr val="D2CFBE"/>
      </a:accent5>
      <a:accent6>
        <a:srgbClr val="92949B"/>
      </a:accent6>
      <a:hlink>
        <a:srgbClr val="5B8800"/>
      </a:hlink>
      <a:folHlink>
        <a:srgbClr val="686532"/>
      </a:folHlink>
    </a:clrScheme>
    <a:fontScheme name="Textured">
      <a:majorFont>
        <a:latin typeface="Tahoma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SimSun" pitchFamily="2" charset="-122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SimSun" pitchFamily="2" charset="-122"/>
            <a:cs typeface="Arial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6720</TotalTime>
  <Words>1729</Words>
  <Application>Microsoft Office PowerPoint</Application>
  <PresentationFormat>Widescreen</PresentationFormat>
  <Paragraphs>227</Paragraphs>
  <Slides>40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40</vt:i4>
      </vt:variant>
    </vt:vector>
  </HeadingPairs>
  <TitlesOfParts>
    <vt:vector size="59" baseType="lpstr">
      <vt:lpstr>ＭＳ Ｐゴシック</vt:lpstr>
      <vt:lpstr>SimSun</vt:lpstr>
      <vt:lpstr>.VnArial</vt:lpstr>
      <vt:lpstr>Arial</vt:lpstr>
      <vt:lpstr>Arial Black</vt:lpstr>
      <vt:lpstr>Calibri</vt:lpstr>
      <vt:lpstr>Franklin Gothic Book</vt:lpstr>
      <vt:lpstr>Perpetua</vt:lpstr>
      <vt:lpstr>Tahoma</vt:lpstr>
      <vt:lpstr>Times New Roman</vt:lpstr>
      <vt:lpstr>Verdana</vt:lpstr>
      <vt:lpstr>Wingdings</vt:lpstr>
      <vt:lpstr>Wingdings 2</vt:lpstr>
      <vt:lpstr>sample</vt:lpstr>
      <vt:lpstr>1_sample</vt:lpstr>
      <vt:lpstr>3_Textured</vt:lpstr>
      <vt:lpstr>2_Equity</vt:lpstr>
      <vt:lpstr>Equity</vt:lpstr>
      <vt:lpstr>3_Equity</vt:lpstr>
      <vt:lpstr>PowerPoint Presentation</vt:lpstr>
      <vt:lpstr>NỘI DUNG MÔN HỌC</vt:lpstr>
      <vt:lpstr> CHỦ NGHĨA DUY VẬT BIỆN CHỨNG</vt:lpstr>
      <vt:lpstr>PowerPoint Presentation</vt:lpstr>
      <vt:lpstr>I. VẬT CHẤT VÀ Ý THỨC</vt:lpstr>
      <vt:lpstr>1. Vật chất và các hình thức tồn tại của vật chất</vt:lpstr>
      <vt:lpstr>2. Nguồn gốc và bản chất của ý thức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Mối quan hệ giữa vật chất của ý thức</vt:lpstr>
      <vt:lpstr>3. Mối quan hệ giữa vật chất của ý thức</vt:lpstr>
      <vt:lpstr>PowerPoint Presentation</vt:lpstr>
      <vt:lpstr>PowerPoint Presentation</vt:lpstr>
      <vt:lpstr>II. PHÉP BIỆN CHỨNG DUY VẬT</vt:lpstr>
      <vt:lpstr>1. Hai loại hình biện chứng và phép BC duy vật</vt:lpstr>
      <vt:lpstr>PowerPoint Presentation</vt:lpstr>
      <vt:lpstr>1. Hai loại hình biện chứng và phép BC duy vật</vt:lpstr>
      <vt:lpstr> 2. Nội dung của phép biện chứng </vt:lpstr>
      <vt:lpstr> 2. Nội dung của phép biện chứng </vt:lpstr>
      <vt:lpstr> 2. Nội dung của phép biện chứng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III. LÝ LUẬN NHẬN THỨC CỦA  CHỦ NGHĨA BIỆN CHỨNG DUY VẬT</vt:lpstr>
      <vt:lpstr>PowerPoint Presentation</vt:lpstr>
      <vt:lpstr>PowerPoint Presentation</vt:lpstr>
      <vt:lpstr>2. Thực tiễn và vai trò của thực tiễn đối với nhận thức</vt:lpstr>
      <vt:lpstr>PowerPoint Presentation</vt:lpstr>
      <vt:lpstr>- Các hình thức cơ bản của thực tiễn</vt:lpstr>
      <vt:lpstr>2. Thực tiễn và vai trò của thực tiễn đối với nhận thức</vt:lpstr>
      <vt:lpstr>PowerPoint Presentation</vt:lpstr>
      <vt:lpstr>PowerPoint Presentation</vt:lpstr>
      <vt:lpstr>CÂU HỎI ÔN TẬP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MARSU</dc:creator>
  <cp:lastModifiedBy>Nguyễn Thị Tường Duy</cp:lastModifiedBy>
  <cp:revision>123</cp:revision>
  <dcterms:created xsi:type="dcterms:W3CDTF">2019-04-30T10:49:59Z</dcterms:created>
  <dcterms:modified xsi:type="dcterms:W3CDTF">2025-09-19T05:10:13Z</dcterms:modified>
</cp:coreProperties>
</file>