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9" r:id="rId4"/>
    <p:sldMasterId id="2147483722" r:id="rId5"/>
    <p:sldMasterId id="2147483749" r:id="rId6"/>
    <p:sldMasterId id="2147483762" r:id="rId7"/>
  </p:sldMasterIdLst>
  <p:notesMasterIdLst>
    <p:notesMasterId r:id="rId27"/>
  </p:notesMasterIdLst>
  <p:sldIdLst>
    <p:sldId id="454" r:id="rId8"/>
    <p:sldId id="1589" r:id="rId9"/>
    <p:sldId id="428" r:id="rId10"/>
    <p:sldId id="1443" r:id="rId11"/>
    <p:sldId id="267" r:id="rId12"/>
    <p:sldId id="569" r:id="rId13"/>
    <p:sldId id="1428" r:id="rId14"/>
    <p:sldId id="1584" r:id="rId15"/>
    <p:sldId id="770" r:id="rId16"/>
    <p:sldId id="999" r:id="rId17"/>
    <p:sldId id="1000" r:id="rId18"/>
    <p:sldId id="1586" r:id="rId19"/>
    <p:sldId id="773" r:id="rId20"/>
    <p:sldId id="1588" r:id="rId21"/>
    <p:sldId id="433" r:id="rId22"/>
    <p:sldId id="435" r:id="rId23"/>
    <p:sldId id="1453" r:id="rId24"/>
    <p:sldId id="1455" r:id="rId25"/>
    <p:sldId id="145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B70B46-A503-49A3-8CE0-9F68BE0F8DA6}" type="datetimeFigureOut">
              <a:rPr lang="en-SG" smtClean="0"/>
              <a:t>4/11/2025</a:t>
            </a:fld>
            <a:endParaRPr lang="en-SG"/>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SG"/>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219515-C46E-4D24-8432-428CCE832E8C}" type="slidenum">
              <a:rPr lang="en-SG" smtClean="0"/>
              <a:t>‹#›</a:t>
            </a:fld>
            <a:endParaRPr lang="en-SG"/>
          </a:p>
        </p:txBody>
      </p:sp>
    </p:spTree>
    <p:extLst>
      <p:ext uri="{BB962C8B-B14F-4D97-AF65-F5344CB8AC3E}">
        <p14:creationId xmlns:p14="http://schemas.microsoft.com/office/powerpoint/2010/main" val="1608135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37F021-6AD9-4FFA-99F3-259A65B3B241}"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14339" name="Rectangle 2"/>
          <p:cNvSpPr>
            <a:spLocks noGrp="1" noRot="1" noChangeAspect="1" noChangeArrowheads="1" noTextEdit="1"/>
          </p:cNvSpPr>
          <p:nvPr>
            <p:ph type="sldImg"/>
          </p:nvPr>
        </p:nvSpPr>
        <p:spPr>
          <a:xfrm>
            <a:off x="2857500" y="514350"/>
            <a:ext cx="3429000" cy="2571750"/>
          </a:xfrm>
          <a:ln/>
        </p:spPr>
      </p:sp>
      <p:sp>
        <p:nvSpPr>
          <p:cNvPr id="14340" name="Rectangle 3"/>
          <p:cNvSpPr>
            <a:spLocks noGrp="1" noChangeArrowheads="1"/>
          </p:cNvSpPr>
          <p:nvPr>
            <p:ph type="body" idx="1"/>
          </p:nvPr>
        </p:nvSpPr>
        <p:spPr>
          <a:noFill/>
        </p:spPr>
        <p:txBody>
          <a:bodyPr/>
          <a:lstStyle/>
          <a:p>
            <a:pPr eaLnBrk="1" hangingPunct="1"/>
            <a:endParaRPr lang="en-GB"/>
          </a:p>
        </p:txBody>
      </p:sp>
    </p:spTree>
    <p:extLst>
      <p:ext uri="{BB962C8B-B14F-4D97-AF65-F5344CB8AC3E}">
        <p14:creationId xmlns:p14="http://schemas.microsoft.com/office/powerpoint/2010/main" val="1736774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5.xml"/><Relationship Id="rId4" Type="http://schemas.openxmlformats.org/officeDocument/2006/relationships/image" Target="../media/image15.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1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useBgFill="1">
        <p:nvSpPr>
          <p:cNvPr id="5" name="Rounded Rectangle 4"/>
          <p:cNvSpPr/>
          <p:nvPr/>
        </p:nvSpPr>
        <p:spPr>
          <a:xfrm>
            <a:off x="86785" y="69851"/>
            <a:ext cx="12018433"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p:cNvSpPr/>
          <p:nvPr/>
        </p:nvSpPr>
        <p:spPr>
          <a:xfrm>
            <a:off x="84667" y="1449389"/>
            <a:ext cx="12026900"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Rectangle 6"/>
          <p:cNvSpPr/>
          <p:nvPr/>
        </p:nvSpPr>
        <p:spPr>
          <a:xfrm>
            <a:off x="84667" y="1397000"/>
            <a:ext cx="12026900"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0" name="Rectangle 9"/>
          <p:cNvSpPr/>
          <p:nvPr/>
        </p:nvSpPr>
        <p:spPr>
          <a:xfrm>
            <a:off x="84667" y="2976564"/>
            <a:ext cx="12026900"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1B14263A-A4A8-487F-A65F-89C8E95BF782}" type="datetime1">
              <a:rPr lang="en-US"/>
              <a:pPr>
                <a:defRPr/>
              </a:pPr>
              <a:t>11/4/2025</a:t>
            </a:fld>
            <a:endParaRPr lang="en-US"/>
          </a:p>
        </p:txBody>
      </p:sp>
      <p:sp>
        <p:nvSpPr>
          <p:cNvPr id="12" name="Footer Placeholder 16"/>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13" name="Slide Number Placeholder 28"/>
          <p:cNvSpPr>
            <a:spLocks noGrp="1"/>
          </p:cNvSpPr>
          <p:nvPr>
            <p:ph type="sldNum" sz="quarter" idx="12"/>
          </p:nvPr>
        </p:nvSpPr>
        <p:spPr/>
        <p:txBody>
          <a:bodyPr/>
          <a:lstStyle>
            <a:lvl1pPr fontAlgn="base">
              <a:spcBef>
                <a:spcPct val="0"/>
              </a:spcBef>
              <a:spcAft>
                <a:spcPct val="0"/>
              </a:spcAft>
              <a:defRPr sz="1400">
                <a:solidFill>
                  <a:srgbClr val="FFFFFF"/>
                </a:solidFill>
              </a:defRPr>
            </a:lvl1pPr>
          </a:lstStyle>
          <a:p>
            <a:pPr>
              <a:defRPr/>
            </a:pPr>
            <a:fld id="{B2F7EDA2-782E-4DD4-A470-2CA3FE5CBA3A}" type="slidenum">
              <a:rPr lang="en-US"/>
              <a:pPr>
                <a:defRPr/>
              </a:pPr>
              <a:t>‹#›</a:t>
            </a:fld>
            <a:endParaRPr lang="en-US"/>
          </a:p>
        </p:txBody>
      </p:sp>
    </p:spTree>
    <p:extLst>
      <p:ext uri="{BB962C8B-B14F-4D97-AF65-F5344CB8AC3E}">
        <p14:creationId xmlns:p14="http://schemas.microsoft.com/office/powerpoint/2010/main" val="23703637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4A802E4-6D72-42A7-9352-18D396B6853F}"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D02B4D9-D604-4F62-ABCD-2C3DF2BE882D}" type="slidenum">
              <a:rPr lang="en-US"/>
              <a:pPr>
                <a:defRPr/>
              </a:pPr>
              <a:t>‹#›</a:t>
            </a:fld>
            <a:endParaRPr lang="en-US"/>
          </a:p>
        </p:txBody>
      </p:sp>
    </p:spTree>
    <p:extLst>
      <p:ext uri="{BB962C8B-B14F-4D97-AF65-F5344CB8AC3E}">
        <p14:creationId xmlns:p14="http://schemas.microsoft.com/office/powerpoint/2010/main" val="1865868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AD6713C-09C2-4DBB-985D-5E5CD80A3544}"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80AC026-630D-4BE7-B732-A1BB44AC7458}" type="slidenum">
              <a:rPr lang="en-US"/>
              <a:pPr>
                <a:defRPr/>
              </a:pPr>
              <a:t>‹#›</a:t>
            </a:fld>
            <a:endParaRPr lang="en-US"/>
          </a:p>
        </p:txBody>
      </p:sp>
    </p:spTree>
    <p:extLst>
      <p:ext uri="{BB962C8B-B14F-4D97-AF65-F5344CB8AC3E}">
        <p14:creationId xmlns:p14="http://schemas.microsoft.com/office/powerpoint/2010/main" val="3813710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2C96E9-A33D-4A66-8058-883EFCA25241}"/>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7BB0202E-DB78-490E-A63F-07EBED32F94B}" type="datetime1">
              <a:rPr lang="en-US"/>
              <a:pPr>
                <a:defRPr/>
              </a:pPr>
              <a:t>11/4/2025</a:t>
            </a:fld>
            <a:endParaRPr lang="en-US"/>
          </a:p>
        </p:txBody>
      </p:sp>
      <p:sp>
        <p:nvSpPr>
          <p:cNvPr id="5" name="Footer Placeholder 4">
            <a:extLst>
              <a:ext uri="{FF2B5EF4-FFF2-40B4-BE49-F238E27FC236}">
                <a16:creationId xmlns:a16="http://schemas.microsoft.com/office/drawing/2014/main" id="{75964731-EBA8-4288-961D-8B76F8EE0A3F}"/>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id="{73A4D9DD-D5D6-4406-8832-08183C771908}"/>
              </a:ext>
            </a:extLst>
          </p:cNvPr>
          <p:cNvSpPr>
            <a:spLocks noGrp="1"/>
          </p:cNvSpPr>
          <p:nvPr>
            <p:ph type="sldNum" sz="quarter" idx="12"/>
          </p:nvPr>
        </p:nvSpPr>
        <p:spPr/>
        <p:txBody>
          <a:bodyPr/>
          <a:lstStyle>
            <a:lvl1pPr eaLnBrk="0" hangingPunct="0">
              <a:defRPr>
                <a:latin typeface=".VnArial" pitchFamily="34" charset="0"/>
              </a:defRPr>
            </a:lvl1pPr>
          </a:lstStyle>
          <a:p>
            <a:pPr>
              <a:defRPr/>
            </a:pPr>
            <a:fld id="{1E8E9209-384F-4F42-848C-BBEDC23F772A}" type="slidenum">
              <a:rPr lang="en-US" altLang="en-US"/>
              <a:pPr>
                <a:defRPr/>
              </a:pPr>
              <a:t>‹#›</a:t>
            </a:fld>
            <a:endParaRPr lang="en-US" altLang="en-US"/>
          </a:p>
        </p:txBody>
      </p:sp>
    </p:spTree>
    <p:extLst>
      <p:ext uri="{BB962C8B-B14F-4D97-AF65-F5344CB8AC3E}">
        <p14:creationId xmlns:p14="http://schemas.microsoft.com/office/powerpoint/2010/main" val="298564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44F2A3-8D4E-43DF-973F-C950C722CF7F}"/>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DE87D00C-31E2-4528-A94C-6C1C368D0FD9}" type="datetime1">
              <a:rPr lang="en-US"/>
              <a:pPr>
                <a:defRPr/>
              </a:pPr>
              <a:t>11/4/2025</a:t>
            </a:fld>
            <a:endParaRPr lang="en-US"/>
          </a:p>
        </p:txBody>
      </p:sp>
      <p:sp>
        <p:nvSpPr>
          <p:cNvPr id="5" name="Footer Placeholder 4">
            <a:extLst>
              <a:ext uri="{FF2B5EF4-FFF2-40B4-BE49-F238E27FC236}">
                <a16:creationId xmlns:a16="http://schemas.microsoft.com/office/drawing/2014/main" id="{870F9843-E2EF-452C-BFEE-15CB2DD04448}"/>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id="{4075191B-010C-40AA-B15F-58D31F6BA583}"/>
              </a:ext>
            </a:extLst>
          </p:cNvPr>
          <p:cNvSpPr>
            <a:spLocks noGrp="1"/>
          </p:cNvSpPr>
          <p:nvPr>
            <p:ph type="sldNum" sz="quarter" idx="12"/>
          </p:nvPr>
        </p:nvSpPr>
        <p:spPr/>
        <p:txBody>
          <a:bodyPr/>
          <a:lstStyle>
            <a:lvl1pPr eaLnBrk="0" hangingPunct="0">
              <a:defRPr>
                <a:latin typeface=".VnArial" pitchFamily="34" charset="0"/>
              </a:defRPr>
            </a:lvl1pPr>
          </a:lstStyle>
          <a:p>
            <a:pPr>
              <a:defRPr/>
            </a:pPr>
            <a:fld id="{B3B0A446-2563-4C62-8505-58B73D61DF84}" type="slidenum">
              <a:rPr lang="en-US" altLang="en-US"/>
              <a:pPr>
                <a:defRPr/>
              </a:pPr>
              <a:t>‹#›</a:t>
            </a:fld>
            <a:endParaRPr lang="en-US" altLang="en-US"/>
          </a:p>
        </p:txBody>
      </p:sp>
    </p:spTree>
    <p:extLst>
      <p:ext uri="{BB962C8B-B14F-4D97-AF65-F5344CB8AC3E}">
        <p14:creationId xmlns:p14="http://schemas.microsoft.com/office/powerpoint/2010/main" val="2606055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5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7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8E3103-79CC-42C4-A98F-DEA6CF27AF68}"/>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B584AF32-F735-43BA-8C23-C34F41D20EB7}" type="datetime1">
              <a:rPr lang="en-US"/>
              <a:pPr>
                <a:defRPr/>
              </a:pPr>
              <a:t>11/4/2025</a:t>
            </a:fld>
            <a:endParaRPr lang="en-US"/>
          </a:p>
        </p:txBody>
      </p:sp>
      <p:sp>
        <p:nvSpPr>
          <p:cNvPr id="5" name="Footer Placeholder 4">
            <a:extLst>
              <a:ext uri="{FF2B5EF4-FFF2-40B4-BE49-F238E27FC236}">
                <a16:creationId xmlns:a16="http://schemas.microsoft.com/office/drawing/2014/main" id="{70A5BAB2-3F03-4D87-8953-EDE1CBDC3CE4}"/>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id="{C667275B-BDBE-4366-8E15-758C3EF52784}"/>
              </a:ext>
            </a:extLst>
          </p:cNvPr>
          <p:cNvSpPr>
            <a:spLocks noGrp="1"/>
          </p:cNvSpPr>
          <p:nvPr>
            <p:ph type="sldNum" sz="quarter" idx="12"/>
          </p:nvPr>
        </p:nvSpPr>
        <p:spPr/>
        <p:txBody>
          <a:bodyPr/>
          <a:lstStyle>
            <a:lvl1pPr eaLnBrk="0" hangingPunct="0">
              <a:defRPr>
                <a:latin typeface=".VnArial" pitchFamily="34" charset="0"/>
              </a:defRPr>
            </a:lvl1pPr>
          </a:lstStyle>
          <a:p>
            <a:pPr>
              <a:defRPr/>
            </a:pPr>
            <a:fld id="{C3235206-6BFB-46E4-97C0-F0747D282CD6}" type="slidenum">
              <a:rPr lang="en-US" altLang="en-US"/>
              <a:pPr>
                <a:defRPr/>
              </a:pPr>
              <a:t>‹#›</a:t>
            </a:fld>
            <a:endParaRPr lang="en-US" altLang="en-US"/>
          </a:p>
        </p:txBody>
      </p:sp>
    </p:spTree>
    <p:extLst>
      <p:ext uri="{BB962C8B-B14F-4D97-AF65-F5344CB8AC3E}">
        <p14:creationId xmlns:p14="http://schemas.microsoft.com/office/powerpoint/2010/main" val="4023149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0F1FA5-057D-48B7-9296-A0338829DEA7}"/>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4B9FB787-C413-47C5-95AF-9DBDD883540D}" type="datetime1">
              <a:rPr lang="en-US"/>
              <a:pPr>
                <a:defRPr/>
              </a:pPr>
              <a:t>11/4/2025</a:t>
            </a:fld>
            <a:endParaRPr lang="en-US"/>
          </a:p>
        </p:txBody>
      </p:sp>
      <p:sp>
        <p:nvSpPr>
          <p:cNvPr id="6" name="Footer Placeholder 5">
            <a:extLst>
              <a:ext uri="{FF2B5EF4-FFF2-40B4-BE49-F238E27FC236}">
                <a16:creationId xmlns:a16="http://schemas.microsoft.com/office/drawing/2014/main" id="{3A190E87-2828-4503-AAB3-5B66BDC30311}"/>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7" name="Slide Number Placeholder 6">
            <a:extLst>
              <a:ext uri="{FF2B5EF4-FFF2-40B4-BE49-F238E27FC236}">
                <a16:creationId xmlns:a16="http://schemas.microsoft.com/office/drawing/2014/main" id="{D8CBC916-068B-4CA7-9E93-B0EF0FB2C2B1}"/>
              </a:ext>
            </a:extLst>
          </p:cNvPr>
          <p:cNvSpPr>
            <a:spLocks noGrp="1"/>
          </p:cNvSpPr>
          <p:nvPr>
            <p:ph type="sldNum" sz="quarter" idx="12"/>
          </p:nvPr>
        </p:nvSpPr>
        <p:spPr/>
        <p:txBody>
          <a:bodyPr/>
          <a:lstStyle>
            <a:lvl1pPr eaLnBrk="0" hangingPunct="0">
              <a:defRPr>
                <a:latin typeface=".VnArial" pitchFamily="34" charset="0"/>
              </a:defRPr>
            </a:lvl1pPr>
          </a:lstStyle>
          <a:p>
            <a:pPr>
              <a:defRPr/>
            </a:pPr>
            <a:fld id="{417A0DFD-D694-4279-A684-F813D93DF32C}" type="slidenum">
              <a:rPr lang="en-US" altLang="en-US"/>
              <a:pPr>
                <a:defRPr/>
              </a:pPr>
              <a:t>‹#›</a:t>
            </a:fld>
            <a:endParaRPr lang="en-US" altLang="en-US"/>
          </a:p>
        </p:txBody>
      </p:sp>
    </p:spTree>
    <p:extLst>
      <p:ext uri="{BB962C8B-B14F-4D97-AF65-F5344CB8AC3E}">
        <p14:creationId xmlns:p14="http://schemas.microsoft.com/office/powerpoint/2010/main" val="1863447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005F7A-0FAC-409B-9501-8FD69A0A5AF5}"/>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76CFA7C5-7251-4761-B8EA-FD24BA6EEA16}" type="datetime1">
              <a:rPr lang="en-US"/>
              <a:pPr>
                <a:defRPr/>
              </a:pPr>
              <a:t>11/4/2025</a:t>
            </a:fld>
            <a:endParaRPr lang="en-US"/>
          </a:p>
        </p:txBody>
      </p:sp>
      <p:sp>
        <p:nvSpPr>
          <p:cNvPr id="8" name="Footer Placeholder 7">
            <a:extLst>
              <a:ext uri="{FF2B5EF4-FFF2-40B4-BE49-F238E27FC236}">
                <a16:creationId xmlns:a16="http://schemas.microsoft.com/office/drawing/2014/main" id="{C457C8D4-7137-4789-B84E-C849DC52B1E0}"/>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9" name="Slide Number Placeholder 8">
            <a:extLst>
              <a:ext uri="{FF2B5EF4-FFF2-40B4-BE49-F238E27FC236}">
                <a16:creationId xmlns:a16="http://schemas.microsoft.com/office/drawing/2014/main" id="{7ECA7E1A-51E9-4FDA-AA0B-705126EE34A2}"/>
              </a:ext>
            </a:extLst>
          </p:cNvPr>
          <p:cNvSpPr>
            <a:spLocks noGrp="1"/>
          </p:cNvSpPr>
          <p:nvPr>
            <p:ph type="sldNum" sz="quarter" idx="12"/>
          </p:nvPr>
        </p:nvSpPr>
        <p:spPr/>
        <p:txBody>
          <a:bodyPr/>
          <a:lstStyle>
            <a:lvl1pPr eaLnBrk="0" hangingPunct="0">
              <a:defRPr>
                <a:latin typeface=".VnArial" pitchFamily="34" charset="0"/>
              </a:defRPr>
            </a:lvl1pPr>
          </a:lstStyle>
          <a:p>
            <a:pPr>
              <a:defRPr/>
            </a:pPr>
            <a:fld id="{8FFF5508-7C8A-4FE7-BEE4-A4EBAED8D2D7}" type="slidenum">
              <a:rPr lang="en-US" altLang="en-US"/>
              <a:pPr>
                <a:defRPr/>
              </a:pPr>
              <a:t>‹#›</a:t>
            </a:fld>
            <a:endParaRPr lang="en-US" altLang="en-US"/>
          </a:p>
        </p:txBody>
      </p:sp>
    </p:spTree>
    <p:extLst>
      <p:ext uri="{BB962C8B-B14F-4D97-AF65-F5344CB8AC3E}">
        <p14:creationId xmlns:p14="http://schemas.microsoft.com/office/powerpoint/2010/main" val="1687920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686E85-C08B-428B-89FC-6FF06960D353}"/>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107A34AE-CEA5-4A04-9C11-6B2D99E2EBF0}" type="datetime1">
              <a:rPr lang="en-US"/>
              <a:pPr>
                <a:defRPr/>
              </a:pPr>
              <a:t>11/4/2025</a:t>
            </a:fld>
            <a:endParaRPr lang="en-US"/>
          </a:p>
        </p:txBody>
      </p:sp>
      <p:sp>
        <p:nvSpPr>
          <p:cNvPr id="4" name="Footer Placeholder 3">
            <a:extLst>
              <a:ext uri="{FF2B5EF4-FFF2-40B4-BE49-F238E27FC236}">
                <a16:creationId xmlns:a16="http://schemas.microsoft.com/office/drawing/2014/main" id="{450DAD8F-C89F-4A89-B319-96FD002917EF}"/>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5" name="Slide Number Placeholder 4">
            <a:extLst>
              <a:ext uri="{FF2B5EF4-FFF2-40B4-BE49-F238E27FC236}">
                <a16:creationId xmlns:a16="http://schemas.microsoft.com/office/drawing/2014/main" id="{254C1274-DEC8-4244-A6BC-6766286E7B3B}"/>
              </a:ext>
            </a:extLst>
          </p:cNvPr>
          <p:cNvSpPr>
            <a:spLocks noGrp="1"/>
          </p:cNvSpPr>
          <p:nvPr>
            <p:ph type="sldNum" sz="quarter" idx="12"/>
          </p:nvPr>
        </p:nvSpPr>
        <p:spPr/>
        <p:txBody>
          <a:bodyPr/>
          <a:lstStyle>
            <a:lvl1pPr eaLnBrk="0" hangingPunct="0">
              <a:defRPr>
                <a:latin typeface=".VnArial" pitchFamily="34" charset="0"/>
              </a:defRPr>
            </a:lvl1pPr>
          </a:lstStyle>
          <a:p>
            <a:pPr>
              <a:defRPr/>
            </a:pPr>
            <a:fld id="{D967ED31-20BE-4C58-937C-53FAD964BBB8}" type="slidenum">
              <a:rPr lang="en-US" altLang="en-US"/>
              <a:pPr>
                <a:defRPr/>
              </a:pPr>
              <a:t>‹#›</a:t>
            </a:fld>
            <a:endParaRPr lang="en-US" altLang="en-US"/>
          </a:p>
        </p:txBody>
      </p:sp>
    </p:spTree>
    <p:extLst>
      <p:ext uri="{BB962C8B-B14F-4D97-AF65-F5344CB8AC3E}">
        <p14:creationId xmlns:p14="http://schemas.microsoft.com/office/powerpoint/2010/main" val="34881258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634214-9BA3-4C65-96D1-353AE59DFF3A}"/>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E94B837D-D907-46A3-A713-49971C981E40}" type="datetime1">
              <a:rPr lang="en-US"/>
              <a:pPr>
                <a:defRPr/>
              </a:pPr>
              <a:t>11/4/2025</a:t>
            </a:fld>
            <a:endParaRPr lang="en-US"/>
          </a:p>
        </p:txBody>
      </p:sp>
      <p:sp>
        <p:nvSpPr>
          <p:cNvPr id="3" name="Footer Placeholder 2">
            <a:extLst>
              <a:ext uri="{FF2B5EF4-FFF2-40B4-BE49-F238E27FC236}">
                <a16:creationId xmlns:a16="http://schemas.microsoft.com/office/drawing/2014/main" id="{E6F744F4-8BB3-4031-A406-51F61E479C14}"/>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4" name="Slide Number Placeholder 3">
            <a:extLst>
              <a:ext uri="{FF2B5EF4-FFF2-40B4-BE49-F238E27FC236}">
                <a16:creationId xmlns:a16="http://schemas.microsoft.com/office/drawing/2014/main" id="{86324916-B14D-4676-9382-06B3FF417769}"/>
              </a:ext>
            </a:extLst>
          </p:cNvPr>
          <p:cNvSpPr>
            <a:spLocks noGrp="1"/>
          </p:cNvSpPr>
          <p:nvPr>
            <p:ph type="sldNum" sz="quarter" idx="12"/>
          </p:nvPr>
        </p:nvSpPr>
        <p:spPr/>
        <p:txBody>
          <a:bodyPr/>
          <a:lstStyle>
            <a:lvl1pPr eaLnBrk="0" hangingPunct="0">
              <a:defRPr>
                <a:latin typeface=".VnArial" pitchFamily="34" charset="0"/>
              </a:defRPr>
            </a:lvl1pPr>
          </a:lstStyle>
          <a:p>
            <a:pPr>
              <a:defRPr/>
            </a:pPr>
            <a:fld id="{F821B734-F412-42BF-82DC-B1F0622AD007}" type="slidenum">
              <a:rPr lang="en-US" altLang="en-US"/>
              <a:pPr>
                <a:defRPr/>
              </a:pPr>
              <a:t>‹#›</a:t>
            </a:fld>
            <a:endParaRPr lang="en-US" altLang="en-US"/>
          </a:p>
        </p:txBody>
      </p:sp>
    </p:spTree>
    <p:extLst>
      <p:ext uri="{BB962C8B-B14F-4D97-AF65-F5344CB8AC3E}">
        <p14:creationId xmlns:p14="http://schemas.microsoft.com/office/powerpoint/2010/main" val="26567754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CF0E5B-E5E1-43EE-A94B-8BBFFCCD7473}"/>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AF49B2C8-2318-46FA-9C0E-97CD19E76404}" type="datetime1">
              <a:rPr lang="en-US"/>
              <a:pPr>
                <a:defRPr/>
              </a:pPr>
              <a:t>11/4/2025</a:t>
            </a:fld>
            <a:endParaRPr lang="en-US"/>
          </a:p>
        </p:txBody>
      </p:sp>
      <p:sp>
        <p:nvSpPr>
          <p:cNvPr id="6" name="Footer Placeholder 5">
            <a:extLst>
              <a:ext uri="{FF2B5EF4-FFF2-40B4-BE49-F238E27FC236}">
                <a16:creationId xmlns:a16="http://schemas.microsoft.com/office/drawing/2014/main" id="{E71C91ED-8B6D-4037-8DA7-9B33103759A8}"/>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7" name="Slide Number Placeholder 6">
            <a:extLst>
              <a:ext uri="{FF2B5EF4-FFF2-40B4-BE49-F238E27FC236}">
                <a16:creationId xmlns:a16="http://schemas.microsoft.com/office/drawing/2014/main" id="{AFAC4BDE-8D46-493B-8942-482524397D2B}"/>
              </a:ext>
            </a:extLst>
          </p:cNvPr>
          <p:cNvSpPr>
            <a:spLocks noGrp="1"/>
          </p:cNvSpPr>
          <p:nvPr>
            <p:ph type="sldNum" sz="quarter" idx="12"/>
          </p:nvPr>
        </p:nvSpPr>
        <p:spPr/>
        <p:txBody>
          <a:bodyPr/>
          <a:lstStyle>
            <a:lvl1pPr eaLnBrk="0" hangingPunct="0">
              <a:defRPr>
                <a:latin typeface=".VnArial" pitchFamily="34" charset="0"/>
              </a:defRPr>
            </a:lvl1pPr>
          </a:lstStyle>
          <a:p>
            <a:pPr>
              <a:defRPr/>
            </a:pPr>
            <a:fld id="{C343B732-5509-4B57-8B86-97337EDBB0B6}" type="slidenum">
              <a:rPr lang="en-US" altLang="en-US"/>
              <a:pPr>
                <a:defRPr/>
              </a:pPr>
              <a:t>‹#›</a:t>
            </a:fld>
            <a:endParaRPr lang="en-US" altLang="en-US"/>
          </a:p>
        </p:txBody>
      </p:sp>
    </p:spTree>
    <p:extLst>
      <p:ext uri="{BB962C8B-B14F-4D97-AF65-F5344CB8AC3E}">
        <p14:creationId xmlns:p14="http://schemas.microsoft.com/office/powerpoint/2010/main" val="386623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1219200" y="1447800"/>
            <a:ext cx="10363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4B76BD3-FAFB-46E8-B557-127AC7095058}"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152302F0-91F3-4588-BFFF-CB496D213236}" type="slidenum">
              <a:rPr lang="en-US"/>
              <a:pPr>
                <a:defRPr/>
              </a:pPr>
              <a:t>‹#›</a:t>
            </a:fld>
            <a:endParaRPr lang="en-US"/>
          </a:p>
        </p:txBody>
      </p:sp>
    </p:spTree>
    <p:extLst>
      <p:ext uri="{BB962C8B-B14F-4D97-AF65-F5344CB8AC3E}">
        <p14:creationId xmlns:p14="http://schemas.microsoft.com/office/powerpoint/2010/main" val="5059785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9"/>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D31235-A709-4592-837A-8F075FF037B4}"/>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684BA899-9F81-4442-BCC1-C0A8FFFE9AD5}" type="datetime1">
              <a:rPr lang="en-US"/>
              <a:pPr>
                <a:defRPr/>
              </a:pPr>
              <a:t>11/4/2025</a:t>
            </a:fld>
            <a:endParaRPr lang="en-US"/>
          </a:p>
        </p:txBody>
      </p:sp>
      <p:sp>
        <p:nvSpPr>
          <p:cNvPr id="6" name="Footer Placeholder 5">
            <a:extLst>
              <a:ext uri="{FF2B5EF4-FFF2-40B4-BE49-F238E27FC236}">
                <a16:creationId xmlns:a16="http://schemas.microsoft.com/office/drawing/2014/main" id="{59D86EB2-1E27-4D77-B6FD-12FD2ED11257}"/>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7" name="Slide Number Placeholder 6">
            <a:extLst>
              <a:ext uri="{FF2B5EF4-FFF2-40B4-BE49-F238E27FC236}">
                <a16:creationId xmlns:a16="http://schemas.microsoft.com/office/drawing/2014/main" id="{3DF92886-ADAC-48B7-97BF-0CA16D590EA7}"/>
              </a:ext>
            </a:extLst>
          </p:cNvPr>
          <p:cNvSpPr>
            <a:spLocks noGrp="1"/>
          </p:cNvSpPr>
          <p:nvPr>
            <p:ph type="sldNum" sz="quarter" idx="12"/>
          </p:nvPr>
        </p:nvSpPr>
        <p:spPr/>
        <p:txBody>
          <a:bodyPr/>
          <a:lstStyle>
            <a:lvl1pPr eaLnBrk="0" hangingPunct="0">
              <a:defRPr>
                <a:latin typeface=".VnArial" pitchFamily="34" charset="0"/>
              </a:defRPr>
            </a:lvl1pPr>
          </a:lstStyle>
          <a:p>
            <a:pPr>
              <a:defRPr/>
            </a:pPr>
            <a:fld id="{39593363-CBB7-46AF-9700-27EC739B3ACC}" type="slidenum">
              <a:rPr lang="en-US" altLang="en-US"/>
              <a:pPr>
                <a:defRPr/>
              </a:pPr>
              <a:t>‹#›</a:t>
            </a:fld>
            <a:endParaRPr lang="en-US" altLang="en-US"/>
          </a:p>
        </p:txBody>
      </p:sp>
    </p:spTree>
    <p:extLst>
      <p:ext uri="{BB962C8B-B14F-4D97-AF65-F5344CB8AC3E}">
        <p14:creationId xmlns:p14="http://schemas.microsoft.com/office/powerpoint/2010/main" val="1109730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DC8F50-59BE-4EC2-A7B0-0CFF1B47EF69}"/>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73973539-1043-46EC-9260-9B92F77A9EDE}" type="datetime1">
              <a:rPr lang="en-US"/>
              <a:pPr>
                <a:defRPr/>
              </a:pPr>
              <a:t>11/4/2025</a:t>
            </a:fld>
            <a:endParaRPr lang="en-US"/>
          </a:p>
        </p:txBody>
      </p:sp>
      <p:sp>
        <p:nvSpPr>
          <p:cNvPr id="5" name="Footer Placeholder 4">
            <a:extLst>
              <a:ext uri="{FF2B5EF4-FFF2-40B4-BE49-F238E27FC236}">
                <a16:creationId xmlns:a16="http://schemas.microsoft.com/office/drawing/2014/main" id="{6B048737-39B9-411C-8AA5-0C17E905CCB4}"/>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id="{35859DF2-A68C-4A24-B596-E19CA40566F6}"/>
              </a:ext>
            </a:extLst>
          </p:cNvPr>
          <p:cNvSpPr>
            <a:spLocks noGrp="1"/>
          </p:cNvSpPr>
          <p:nvPr>
            <p:ph type="sldNum" sz="quarter" idx="12"/>
          </p:nvPr>
        </p:nvSpPr>
        <p:spPr/>
        <p:txBody>
          <a:bodyPr/>
          <a:lstStyle>
            <a:lvl1pPr eaLnBrk="0" hangingPunct="0">
              <a:defRPr>
                <a:latin typeface=".VnArial" pitchFamily="34" charset="0"/>
              </a:defRPr>
            </a:lvl1pPr>
          </a:lstStyle>
          <a:p>
            <a:pPr>
              <a:defRPr/>
            </a:pPr>
            <a:fld id="{FAA2BA9F-0E64-4968-BD29-093FF148C08D}" type="slidenum">
              <a:rPr lang="en-US" altLang="en-US"/>
              <a:pPr>
                <a:defRPr/>
              </a:pPr>
              <a:t>‹#›</a:t>
            </a:fld>
            <a:endParaRPr lang="en-US" altLang="en-US"/>
          </a:p>
        </p:txBody>
      </p:sp>
    </p:spTree>
    <p:extLst>
      <p:ext uri="{BB962C8B-B14F-4D97-AF65-F5344CB8AC3E}">
        <p14:creationId xmlns:p14="http://schemas.microsoft.com/office/powerpoint/2010/main" val="11272957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76FD90-258B-43FA-BC4F-85EDD36CBEF1}"/>
              </a:ext>
            </a:extLst>
          </p:cNvPr>
          <p:cNvSpPr>
            <a:spLocks noGrp="1"/>
          </p:cNvSpPr>
          <p:nvPr>
            <p:ph type="dt" sz="half" idx="10"/>
          </p:nvPr>
        </p:nvSpPr>
        <p:spPr/>
        <p:txBody>
          <a:bodyPr/>
          <a:lstStyle>
            <a:lvl1pPr eaLnBrk="0" fontAlgn="base" hangingPunct="0">
              <a:spcBef>
                <a:spcPct val="0"/>
              </a:spcBef>
              <a:spcAft>
                <a:spcPct val="0"/>
              </a:spcAft>
              <a:defRPr>
                <a:latin typeface=".VnArial" pitchFamily="34" charset="0"/>
              </a:defRPr>
            </a:lvl1pPr>
          </a:lstStyle>
          <a:p>
            <a:pPr>
              <a:defRPr/>
            </a:pPr>
            <a:fld id="{75D9FE08-398D-4C50-AD82-38768CE5BA5D}" type="datetime1">
              <a:rPr lang="en-US"/>
              <a:pPr>
                <a:defRPr/>
              </a:pPr>
              <a:t>11/4/2025</a:t>
            </a:fld>
            <a:endParaRPr lang="en-US"/>
          </a:p>
        </p:txBody>
      </p:sp>
      <p:sp>
        <p:nvSpPr>
          <p:cNvPr id="5" name="Footer Placeholder 4">
            <a:extLst>
              <a:ext uri="{FF2B5EF4-FFF2-40B4-BE49-F238E27FC236}">
                <a16:creationId xmlns:a16="http://schemas.microsoft.com/office/drawing/2014/main" id="{863D98BB-7C3B-4DCE-A28B-E55DCD38E45B}"/>
              </a:ext>
            </a:extLst>
          </p:cNvPr>
          <p:cNvSpPr>
            <a:spLocks noGrp="1"/>
          </p:cNvSpPr>
          <p:nvPr>
            <p:ph type="ftr" sz="quarter" idx="11"/>
          </p:nvPr>
        </p:nvSpPr>
        <p:spPr/>
        <p:txBody>
          <a:bodyPr/>
          <a:lstStyle>
            <a:lvl1pPr eaLnBrk="0" fontAlgn="base" hangingPunct="0">
              <a:spcBef>
                <a:spcPct val="0"/>
              </a:spcBef>
              <a:spcAft>
                <a:spcPct val="0"/>
              </a:spcAft>
              <a:defRPr>
                <a:latin typeface=".VnArial" pitchFamily="34" charset="0"/>
              </a:defRPr>
            </a:lvl1pPr>
          </a:lstStyle>
          <a:p>
            <a:pPr>
              <a:defRPr/>
            </a:pPr>
            <a:r>
              <a:rPr lang="vi-VN"/>
              <a:t>301003- Chương Mở đầu</a:t>
            </a:r>
            <a:endParaRPr lang="en-US"/>
          </a:p>
        </p:txBody>
      </p:sp>
      <p:sp>
        <p:nvSpPr>
          <p:cNvPr id="6" name="Slide Number Placeholder 5">
            <a:extLst>
              <a:ext uri="{FF2B5EF4-FFF2-40B4-BE49-F238E27FC236}">
                <a16:creationId xmlns:a16="http://schemas.microsoft.com/office/drawing/2014/main" id="{981F980B-C324-46EF-9AF3-AE5125AB0C81}"/>
              </a:ext>
            </a:extLst>
          </p:cNvPr>
          <p:cNvSpPr>
            <a:spLocks noGrp="1"/>
          </p:cNvSpPr>
          <p:nvPr>
            <p:ph type="sldNum" sz="quarter" idx="12"/>
          </p:nvPr>
        </p:nvSpPr>
        <p:spPr/>
        <p:txBody>
          <a:bodyPr/>
          <a:lstStyle>
            <a:lvl1pPr eaLnBrk="0" hangingPunct="0">
              <a:defRPr>
                <a:latin typeface=".VnArial" pitchFamily="34" charset="0"/>
              </a:defRPr>
            </a:lvl1pPr>
          </a:lstStyle>
          <a:p>
            <a:pPr>
              <a:defRPr/>
            </a:pPr>
            <a:fld id="{FE2490B3-B76F-40B0-B46D-FA656A2C2FBA}" type="slidenum">
              <a:rPr lang="en-US" altLang="en-US"/>
              <a:pPr>
                <a:defRPr/>
              </a:pPr>
              <a:t>‹#›</a:t>
            </a:fld>
            <a:endParaRPr lang="en-US" altLang="en-US"/>
          </a:p>
        </p:txBody>
      </p:sp>
    </p:spTree>
    <p:extLst>
      <p:ext uri="{BB962C8B-B14F-4D97-AF65-F5344CB8AC3E}">
        <p14:creationId xmlns:p14="http://schemas.microsoft.com/office/powerpoint/2010/main" val="1429452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63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4A0A84-B331-4CB5-AD30-5B4D4E262231}" type="slidenum">
              <a:rPr lang="en-US"/>
              <a:pPr/>
              <a:t>‹#›</a:t>
            </a:fld>
            <a:endParaRPr lang="en-US"/>
          </a:p>
        </p:txBody>
      </p:sp>
    </p:spTree>
    <p:extLst>
      <p:ext uri="{BB962C8B-B14F-4D97-AF65-F5344CB8AC3E}">
        <p14:creationId xmlns:p14="http://schemas.microsoft.com/office/powerpoint/2010/main" val="14762465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7CC9C5-860F-4420-B065-186ED3063A61}" type="slidenum">
              <a:rPr lang="en-US"/>
              <a:pPr/>
              <a:t>‹#›</a:t>
            </a:fld>
            <a:endParaRPr lang="en-US"/>
          </a:p>
        </p:txBody>
      </p:sp>
    </p:spTree>
    <p:extLst>
      <p:ext uri="{BB962C8B-B14F-4D97-AF65-F5344CB8AC3E}">
        <p14:creationId xmlns:p14="http://schemas.microsoft.com/office/powerpoint/2010/main" val="1950676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835A5A1-BFE4-4CE8-B0AD-F2E20CDE1C88}" type="slidenum">
              <a:rPr lang="en-US"/>
              <a:pPr/>
              <a:t>‹#›</a:t>
            </a:fld>
            <a:endParaRPr lang="en-US"/>
          </a:p>
        </p:txBody>
      </p:sp>
    </p:spTree>
    <p:extLst>
      <p:ext uri="{BB962C8B-B14F-4D97-AF65-F5344CB8AC3E}">
        <p14:creationId xmlns:p14="http://schemas.microsoft.com/office/powerpoint/2010/main" val="12625203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0AD1E0E-467F-407D-AF05-C52E42E5B72D}" type="slidenum">
              <a:rPr lang="en-US"/>
              <a:pPr/>
              <a:t>‹#›</a:t>
            </a:fld>
            <a:endParaRPr lang="en-US"/>
          </a:p>
        </p:txBody>
      </p:sp>
    </p:spTree>
    <p:extLst>
      <p:ext uri="{BB962C8B-B14F-4D97-AF65-F5344CB8AC3E}">
        <p14:creationId xmlns:p14="http://schemas.microsoft.com/office/powerpoint/2010/main" val="3470732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4" y="1535117"/>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0C6AA44-ABCF-4B53-B80C-9C3C02D81598}" type="slidenum">
              <a:rPr lang="en-US"/>
              <a:pPr/>
              <a:t>‹#›</a:t>
            </a:fld>
            <a:endParaRPr lang="en-US"/>
          </a:p>
        </p:txBody>
      </p:sp>
    </p:spTree>
    <p:extLst>
      <p:ext uri="{BB962C8B-B14F-4D97-AF65-F5344CB8AC3E}">
        <p14:creationId xmlns:p14="http://schemas.microsoft.com/office/powerpoint/2010/main" val="38144057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78BE1FD6-548D-4848-BFBC-202E14107A57}" type="slidenum">
              <a:rPr lang="en-US"/>
              <a:pPr/>
              <a:t>‹#›</a:t>
            </a:fld>
            <a:endParaRPr lang="en-US"/>
          </a:p>
        </p:txBody>
      </p:sp>
    </p:spTree>
    <p:extLst>
      <p:ext uri="{BB962C8B-B14F-4D97-AF65-F5344CB8AC3E}">
        <p14:creationId xmlns:p14="http://schemas.microsoft.com/office/powerpoint/2010/main" val="14102196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BACE449-D5F9-4706-B6C8-9F664C7F54DF}" type="slidenum">
              <a:rPr lang="en-US"/>
              <a:pPr/>
              <a:t>‹#›</a:t>
            </a:fld>
            <a:endParaRPr lang="en-US"/>
          </a:p>
        </p:txBody>
      </p:sp>
    </p:spTree>
    <p:extLst>
      <p:ext uri="{BB962C8B-B14F-4D97-AF65-F5344CB8AC3E}">
        <p14:creationId xmlns:p14="http://schemas.microsoft.com/office/powerpoint/2010/main" val="325775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useBgFill="1">
        <p:nvSpPr>
          <p:cNvPr id="5" name="Rounded Rectangle 4"/>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p:cNvSpPr/>
          <p:nvPr/>
        </p:nvSpPr>
        <p:spPr>
          <a:xfrm flipV="1">
            <a:off x="93134" y="2376489"/>
            <a:ext cx="12018433"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Rectangle 6"/>
          <p:cNvSpPr/>
          <p:nvPr/>
        </p:nvSpPr>
        <p:spPr>
          <a:xfrm>
            <a:off x="93134" y="2341564"/>
            <a:ext cx="12018433"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8" name="Rectangle 7"/>
          <p:cNvSpPr/>
          <p:nvPr/>
        </p:nvSpPr>
        <p:spPr>
          <a:xfrm>
            <a:off x="91018" y="2468564"/>
            <a:ext cx="12020549"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1"/>
          <p:cNvSpPr>
            <a:spLocks noGrp="1"/>
          </p:cNvSpPr>
          <p:nvPr>
            <p:ph type="title"/>
          </p:nvPr>
        </p:nvSpPr>
        <p:spPr>
          <a:xfrm>
            <a:off x="963084" y="952501"/>
            <a:ext cx="103632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963084" y="2547938"/>
            <a:ext cx="103632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771EBEA-4E5E-4BAD-974C-51FF7851C734}" type="datetime1">
              <a:rPr lang="en-US"/>
              <a:pPr>
                <a:defRPr/>
              </a:pPr>
              <a:t>11/4/2025</a:t>
            </a:fld>
            <a:endParaRPr lang="en-US"/>
          </a:p>
        </p:txBody>
      </p:sp>
      <p:sp>
        <p:nvSpPr>
          <p:cNvPr id="10" name="Footer Placeholder 4"/>
          <p:cNvSpPr>
            <a:spLocks noGrp="1"/>
          </p:cNvSpPr>
          <p:nvPr>
            <p:ph type="ftr" sz="quarter" idx="11"/>
          </p:nvPr>
        </p:nvSpPr>
        <p:spPr>
          <a:xfrm>
            <a:off x="1066800" y="6172200"/>
            <a:ext cx="53340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1" name="Slide Number Placeholder 5"/>
          <p:cNvSpPr>
            <a:spLocks noGrp="1"/>
          </p:cNvSpPr>
          <p:nvPr>
            <p:ph type="sldNum" sz="quarter" idx="12"/>
          </p:nvPr>
        </p:nvSpPr>
        <p:spPr>
          <a:xfrm>
            <a:off x="194733" y="6208713"/>
            <a:ext cx="609600" cy="457200"/>
          </a:xfrm>
        </p:spPr>
        <p:txBody>
          <a:bodyPr/>
          <a:lstStyle>
            <a:lvl1pPr fontAlgn="base">
              <a:spcBef>
                <a:spcPct val="0"/>
              </a:spcBef>
              <a:spcAft>
                <a:spcPct val="0"/>
              </a:spcAft>
              <a:defRPr/>
            </a:lvl1pPr>
          </a:lstStyle>
          <a:p>
            <a:pPr>
              <a:defRPr/>
            </a:pPr>
            <a:fld id="{1D07B19B-E340-4A3C-B183-FAD38DB69268}" type="slidenum">
              <a:rPr lang="en-US"/>
              <a:pPr>
                <a:defRPr/>
              </a:pPr>
              <a:t>‹#›</a:t>
            </a:fld>
            <a:endParaRPr lang="en-US"/>
          </a:p>
        </p:txBody>
      </p:sp>
    </p:spTree>
    <p:extLst>
      <p:ext uri="{BB962C8B-B14F-4D97-AF65-F5344CB8AC3E}">
        <p14:creationId xmlns:p14="http://schemas.microsoft.com/office/powerpoint/2010/main" val="2844324594"/>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7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26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B2C2C4C-C90A-4984-974F-5456B29E2EDB}" type="slidenum">
              <a:rPr lang="en-US"/>
              <a:pPr/>
              <a:t>‹#›</a:t>
            </a:fld>
            <a:endParaRPr lang="en-US"/>
          </a:p>
        </p:txBody>
      </p:sp>
    </p:spTree>
    <p:extLst>
      <p:ext uri="{BB962C8B-B14F-4D97-AF65-F5344CB8AC3E}">
        <p14:creationId xmlns:p14="http://schemas.microsoft.com/office/powerpoint/2010/main" val="13335859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2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55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3208921-6313-4182-B896-2F7B1F2857FF}" type="slidenum">
              <a:rPr lang="en-US"/>
              <a:pPr/>
              <a:t>‹#›</a:t>
            </a:fld>
            <a:endParaRPr lang="en-US"/>
          </a:p>
        </p:txBody>
      </p:sp>
    </p:spTree>
    <p:extLst>
      <p:ext uri="{BB962C8B-B14F-4D97-AF65-F5344CB8AC3E}">
        <p14:creationId xmlns:p14="http://schemas.microsoft.com/office/powerpoint/2010/main" val="3224016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C367B8F-00BB-410D-98D0-307D1E1F5919}" type="slidenum">
              <a:rPr lang="en-US"/>
              <a:pPr/>
              <a:t>‹#›</a:t>
            </a:fld>
            <a:endParaRPr lang="en-US"/>
          </a:p>
        </p:txBody>
      </p:sp>
    </p:spTree>
    <p:extLst>
      <p:ext uri="{BB962C8B-B14F-4D97-AF65-F5344CB8AC3E}">
        <p14:creationId xmlns:p14="http://schemas.microsoft.com/office/powerpoint/2010/main" val="3044073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029C375-0B34-4E6C-AFBB-8FE031A357ED}" type="slidenum">
              <a:rPr lang="en-US"/>
              <a:pPr/>
              <a:t>‹#›</a:t>
            </a:fld>
            <a:endParaRPr lang="en-US"/>
          </a:p>
        </p:txBody>
      </p:sp>
    </p:spTree>
    <p:extLst>
      <p:ext uri="{BB962C8B-B14F-4D97-AF65-F5344CB8AC3E}">
        <p14:creationId xmlns:p14="http://schemas.microsoft.com/office/powerpoint/2010/main" val="9065961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50"/>
            <a:ext cx="2844800" cy="476251"/>
          </a:xfrm>
        </p:spPr>
        <p:txBody>
          <a:bodyPr/>
          <a:lstStyle>
            <a:lvl1pPr>
              <a:defRPr/>
            </a:lvl1pPr>
          </a:lstStyle>
          <a:p>
            <a:endParaRPr lang="en-US"/>
          </a:p>
        </p:txBody>
      </p:sp>
      <p:sp>
        <p:nvSpPr>
          <p:cNvPr id="6" name="Footer Placeholder 5"/>
          <p:cNvSpPr>
            <a:spLocks noGrp="1"/>
          </p:cNvSpPr>
          <p:nvPr>
            <p:ph type="ftr" sz="quarter" idx="11"/>
          </p:nvPr>
        </p:nvSpPr>
        <p:spPr>
          <a:xfrm>
            <a:off x="4165600" y="6245250"/>
            <a:ext cx="3860800" cy="476251"/>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245250"/>
            <a:ext cx="2844800" cy="476251"/>
          </a:xfrm>
        </p:spPr>
        <p:txBody>
          <a:bodyPr/>
          <a:lstStyle>
            <a:lvl1pPr>
              <a:defRPr/>
            </a:lvl1pPr>
          </a:lstStyle>
          <a:p>
            <a:fld id="{2A1891F4-84C2-440B-BDE7-B4ED1DC05AB0}" type="slidenum">
              <a:rPr lang="en-US"/>
              <a:pPr/>
              <a:t>‹#›</a:t>
            </a:fld>
            <a:endParaRPr lang="en-US"/>
          </a:p>
        </p:txBody>
      </p:sp>
    </p:spTree>
    <p:extLst>
      <p:ext uri="{BB962C8B-B14F-4D97-AF65-F5344CB8AC3E}">
        <p14:creationId xmlns:p14="http://schemas.microsoft.com/office/powerpoint/2010/main" val="8038905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14A0A84-B331-4CB5-AD30-5B4D4E26223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45205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27CC9C5-860F-4420-B065-186ED3063A6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31407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835A5A1-BFE4-4CE8-B0AD-F2E20CDE1C8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2217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0AD1E0E-467F-407D-AF05-C52E42E5B7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400202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4"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4"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0C6AA44-ABCF-4B53-B80C-9C3C02D815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38687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1219200" y="1447800"/>
            <a:ext cx="49987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578600" y="1447800"/>
            <a:ext cx="499872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DF1024EF-1723-4F70-9245-461194348461}" type="datetime1">
              <a:rPr lang="en-US"/>
              <a:pPr>
                <a:defRPr/>
              </a:pPr>
              <a:t>11/4/2025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CA558DBB-B556-47FD-A3E2-A949BFB8D83F}" type="slidenum">
              <a:rPr lang="en-US"/>
              <a:pPr>
                <a:defRPr/>
              </a:pPr>
              <a:t>‹#›</a:t>
            </a:fld>
            <a:endParaRPr lang="en-US"/>
          </a:p>
        </p:txBody>
      </p:sp>
    </p:spTree>
    <p:extLst>
      <p:ext uri="{BB962C8B-B14F-4D97-AF65-F5344CB8AC3E}">
        <p14:creationId xmlns:p14="http://schemas.microsoft.com/office/powerpoint/2010/main" val="2276241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8BE1FD6-548D-4848-BFBC-202E14107A5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43845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BACE449-D5F9-4706-B6C8-9F664C7F54D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675030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B2C2C4C-C90A-4984-974F-5456B29E2E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7290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3208921-6313-4182-B896-2F7B1F2857F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883198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C367B8F-00BB-410D-98D0-307D1E1F591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796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029C375-0B34-4E6C-AFBB-8FE031A357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59783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2A1891F4-84C2-440B-BDE7-B4ED1DC05AB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560100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B0C7E04-8339-42DB-BBEC-31E3D24915E2}"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1791959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0C7E04-8339-42DB-BBEC-31E3D24915E2}"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34162226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0C7E04-8339-42DB-BBEC-31E3D24915E2}"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2931846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1219200" y="2247900"/>
            <a:ext cx="49784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6604000" y="2247900"/>
            <a:ext cx="49784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0A2EB0A2-625C-46C9-A760-57A6516283D2}" type="datetime1">
              <a:rPr lang="en-US"/>
              <a:pPr>
                <a:defRPr/>
              </a:pPr>
              <a:t>11/4/2025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vl1pPr>
          </a:lstStyle>
          <a:p>
            <a:pPr>
              <a:defRPr/>
            </a:pPr>
            <a:fld id="{902F5BC7-821E-497F-A223-E08E30A39CCA}" type="slidenum">
              <a:rPr lang="en-US"/>
              <a:pPr>
                <a:defRPr/>
              </a:pPr>
              <a:t>‹#›</a:t>
            </a:fld>
            <a:endParaRPr lang="en-US"/>
          </a:p>
        </p:txBody>
      </p:sp>
    </p:spTree>
    <p:extLst>
      <p:ext uri="{BB962C8B-B14F-4D97-AF65-F5344CB8AC3E}">
        <p14:creationId xmlns:p14="http://schemas.microsoft.com/office/powerpoint/2010/main" val="25983662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0C7E04-8339-42DB-BBEC-31E3D24915E2}"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16979454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0C7E04-8339-42DB-BBEC-31E3D24915E2}" type="datetimeFigureOut">
              <a:rPr lang="en-US" smtClean="0"/>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22608015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0C7E04-8339-42DB-BBEC-31E3D24915E2}" type="datetimeFigureOut">
              <a:rPr lang="en-US" smtClean="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31998582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C7E04-8339-42DB-BBEC-31E3D24915E2}" type="datetimeFigureOut">
              <a:rPr lang="en-US" smtClean="0"/>
              <a:t>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22464159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0C7E04-8339-42DB-BBEC-31E3D24915E2}"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21926023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0C7E04-8339-42DB-BBEC-31E3D24915E2}" type="datetimeFigureOut">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26276705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0C7E04-8339-42DB-BBEC-31E3D24915E2}"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3046309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0C7E04-8339-42DB-BBEC-31E3D24915E2}" type="datetimeFigureOut">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2DB538-48B0-4956-A876-CC1EF3C59EAE}" type="slidenum">
              <a:rPr lang="en-US" smtClean="0"/>
              <a:t>‹#›</a:t>
            </a:fld>
            <a:endParaRPr lang="en-US"/>
          </a:p>
        </p:txBody>
      </p:sp>
    </p:spTree>
    <p:extLst>
      <p:ext uri="{BB962C8B-B14F-4D97-AF65-F5344CB8AC3E}">
        <p14:creationId xmlns:p14="http://schemas.microsoft.com/office/powerpoint/2010/main" val="579103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167" y="0"/>
            <a:ext cx="122343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p:txBody>
          <a:bodyPr/>
          <a:lstStyle>
            <a:lvl1pPr eaLnBrk="0" hangingPunct="0">
              <a:defRPr/>
            </a:lvl1pPr>
          </a:lstStyle>
          <a:p>
            <a:pPr>
              <a:defRPr/>
            </a:pPr>
            <a:fld id="{19CA4C80-5432-4EB2-AED0-DD43F6AD6649}" type="datetimeFigureOut">
              <a:rPr lang="en-US"/>
              <a:pPr>
                <a:defRPr/>
              </a:pPr>
              <a:t>11/4/2025</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652CF819-5A54-49E0-BA1F-50EC715E0E13}" type="slidenum">
              <a:rPr lang="en-US"/>
              <a:pPr>
                <a:defRPr/>
              </a:pPr>
              <a:t>‹#›</a:t>
            </a:fld>
            <a:endParaRPr lang="en-US"/>
          </a:p>
        </p:txBody>
      </p:sp>
    </p:spTree>
    <p:extLst>
      <p:ext uri="{BB962C8B-B14F-4D97-AF65-F5344CB8AC3E}">
        <p14:creationId xmlns:p14="http://schemas.microsoft.com/office/powerpoint/2010/main" val="1481219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chart">
  <p:cSld name="Tiêu đề và biểu đồ">
    <p:spTree>
      <p:nvGrpSpPr>
        <p:cNvPr id="1" name=""/>
        <p:cNvGrpSpPr/>
        <p:nvPr/>
      </p:nvGrpSpPr>
      <p:grpSpPr>
        <a:xfrm>
          <a:off x="0" y="0"/>
          <a:ext cx="0" cy="0"/>
          <a:chOff x="0" y="0"/>
          <a:chExt cx="0" cy="0"/>
        </a:xfrm>
      </p:grpSpPr>
      <p:sp>
        <p:nvSpPr>
          <p:cNvPr id="2" name="Tiêu đề 1"/>
          <p:cNvSpPr>
            <a:spLocks noGrp="1"/>
          </p:cNvSpPr>
          <p:nvPr>
            <p:ph type="title"/>
          </p:nvPr>
        </p:nvSpPr>
        <p:spPr>
          <a:xfrm>
            <a:off x="609600" y="274639"/>
            <a:ext cx="10972800" cy="1143000"/>
          </a:xfrm>
        </p:spPr>
        <p:txBody>
          <a:bodyPr/>
          <a:lstStyle/>
          <a:p>
            <a:r>
              <a:rPr lang="vi-VN"/>
              <a:t>Bấm &amp; sửa kiểu tiêu đề</a:t>
            </a:r>
            <a:endParaRPr lang="en-US"/>
          </a:p>
        </p:txBody>
      </p:sp>
      <p:sp>
        <p:nvSpPr>
          <p:cNvPr id="3" name="Chỗ dành sẵn cho Biểu đồ 2"/>
          <p:cNvSpPr>
            <a:spLocks noGrp="1"/>
          </p:cNvSpPr>
          <p:nvPr>
            <p:ph type="chart" idx="1"/>
          </p:nvPr>
        </p:nvSpPr>
        <p:spPr>
          <a:xfrm>
            <a:off x="609600" y="1067014"/>
            <a:ext cx="10972800" cy="3700463"/>
          </a:xfrm>
        </p:spPr>
        <p:txBody>
          <a:bodyPr/>
          <a:lstStyle/>
          <a:p>
            <a:pPr lvl="0"/>
            <a:endParaRPr lang="en-US" noProof="0"/>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8A7E7FBE-33E8-495F-A56E-1893EA601A7F}" type="slidenum">
              <a:rPr lang="en-US"/>
              <a:pPr>
                <a:defRPr/>
              </a:pPr>
              <a:t>‹#›</a:t>
            </a:fld>
            <a:endParaRPr lang="en-US"/>
          </a:p>
        </p:txBody>
      </p:sp>
    </p:spTree>
    <p:extLst>
      <p:ext uri="{BB962C8B-B14F-4D97-AF65-F5344CB8AC3E}">
        <p14:creationId xmlns:p14="http://schemas.microsoft.com/office/powerpoint/2010/main" val="1857081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CFE13A61-C01C-4481-B64C-A703969FD0A9}" type="datetime1">
              <a:rPr lang="en-US"/>
              <a:pPr>
                <a:defRPr/>
              </a:pPr>
              <a:t>11/4/2025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vl1pPr>
          </a:lstStyle>
          <a:p>
            <a:pPr>
              <a:defRPr/>
            </a:pPr>
            <a:fld id="{CE385B15-55EC-4A7D-AE94-38AFC80A850C}" type="slidenum">
              <a:rPr lang="en-US"/>
              <a:pPr>
                <a:defRPr/>
              </a:pPr>
              <a:t>‹#›</a:t>
            </a:fld>
            <a:endParaRPr lang="en-US"/>
          </a:p>
        </p:txBody>
      </p:sp>
    </p:spTree>
    <p:extLst>
      <p:ext uri="{BB962C8B-B14F-4D97-AF65-F5344CB8AC3E}">
        <p14:creationId xmlns:p14="http://schemas.microsoft.com/office/powerpoint/2010/main" val="19601656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438400" y="350862"/>
            <a:ext cx="9245600" cy="563563"/>
          </a:xfrm>
        </p:spPr>
        <p:txBody>
          <a:bodyPr/>
          <a:lstStyle/>
          <a:p>
            <a:r>
              <a:rPr lang="en-US"/>
              <a:t>Click to edit Master title style</a:t>
            </a:r>
          </a:p>
        </p:txBody>
      </p:sp>
      <p:sp>
        <p:nvSpPr>
          <p:cNvPr id="3" name="Table Placeholder 2"/>
          <p:cNvSpPr>
            <a:spLocks noGrp="1"/>
          </p:cNvSpPr>
          <p:nvPr>
            <p:ph type="tbl" idx="1"/>
          </p:nvPr>
        </p:nvSpPr>
        <p:spPr>
          <a:xfrm>
            <a:off x="711200" y="1219200"/>
            <a:ext cx="11074400" cy="4724400"/>
          </a:xfrm>
        </p:spPr>
        <p:txBody>
          <a:bodyPr/>
          <a:lstStyle/>
          <a:p>
            <a:pPr lvl="0"/>
            <a:r>
              <a:rPr lang="en-US" noProof="0"/>
              <a:t>Click icon to add table</a:t>
            </a:r>
          </a:p>
        </p:txBody>
      </p:sp>
      <p:sp>
        <p:nvSpPr>
          <p:cNvPr id="4" name="Rectangle 4"/>
          <p:cNvSpPr>
            <a:spLocks noGrp="1" noChangeArrowheads="1"/>
          </p:cNvSpPr>
          <p:nvPr>
            <p:ph type="dt" sz="half" idx="10"/>
          </p:nvPr>
        </p:nvSpPr>
        <p:spPr/>
        <p:txBody>
          <a:bodyPr/>
          <a:lstStyle>
            <a:lvl1pPr eaLnBrk="0" hangingPunct="0">
              <a:defRPr>
                <a:solidFill>
                  <a:srgbClr val="FFFFFF"/>
                </a:solidFill>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solidFill>
                  <a:srgbClr val="FFFFFF"/>
                </a:solidFill>
              </a:defRPr>
            </a:lvl1pPr>
          </a:lstStyle>
          <a:p>
            <a:pPr>
              <a:defRPr/>
            </a:pPr>
            <a:r>
              <a:rPr lang="en-US"/>
              <a:t>www.themegallery.com</a:t>
            </a:r>
          </a:p>
        </p:txBody>
      </p:sp>
      <p:sp>
        <p:nvSpPr>
          <p:cNvPr id="6" name="Rectangle 6"/>
          <p:cNvSpPr>
            <a:spLocks noGrp="1" noChangeArrowheads="1"/>
          </p:cNvSpPr>
          <p:nvPr>
            <p:ph type="sldNum" sz="quarter" idx="12"/>
          </p:nvPr>
        </p:nvSpPr>
        <p:spPr/>
        <p:txBody>
          <a:bodyPr/>
          <a:lstStyle>
            <a:lvl1pPr eaLnBrk="0" hangingPunct="0">
              <a:defRPr>
                <a:solidFill>
                  <a:srgbClr val="FFFFFF"/>
                </a:solidFill>
              </a:defRPr>
            </a:lvl1pPr>
          </a:lstStyle>
          <a:p>
            <a:pPr>
              <a:defRPr/>
            </a:pPr>
            <a:fld id="{D2E64CA4-D658-492F-B9D3-2FD3554F6E30}" type="slidenum">
              <a:rPr lang="en-US"/>
              <a:pPr>
                <a:defRPr/>
              </a:pPr>
              <a:t>‹#›</a:t>
            </a:fld>
            <a:endParaRPr lang="en-US"/>
          </a:p>
        </p:txBody>
      </p:sp>
    </p:spTree>
    <p:extLst>
      <p:ext uri="{BB962C8B-B14F-4D97-AF65-F5344CB8AC3E}">
        <p14:creationId xmlns:p14="http://schemas.microsoft.com/office/powerpoint/2010/main" val="25963358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grpSp>
        <p:nvGrpSpPr>
          <p:cNvPr id="4" name="Shape 291"/>
          <p:cNvGrpSpPr>
            <a:grpSpLocks/>
          </p:cNvGrpSpPr>
          <p:nvPr/>
        </p:nvGrpSpPr>
        <p:grpSpPr bwMode="auto">
          <a:xfrm>
            <a:off x="9922933" y="-122238"/>
            <a:ext cx="2396067" cy="7108826"/>
            <a:chOff x="6023725" y="842300"/>
            <a:chExt cx="1358150" cy="4030375"/>
          </a:xfrm>
        </p:grpSpPr>
        <p:sp>
          <p:nvSpPr>
            <p:cNvPr id="5" name="Shape 292"/>
            <p:cNvSpPr>
              <a:spLocks/>
            </p:cNvSpPr>
            <p:nvPr/>
          </p:nvSpPr>
          <p:spPr bwMode="auto">
            <a:xfrm>
              <a:off x="6371275" y="842300"/>
              <a:ext cx="397100" cy="492450"/>
            </a:xfrm>
            <a:custGeom>
              <a:avLst/>
              <a:gdLst>
                <a:gd name="T0" fmla="*/ 5731875 w 15884"/>
                <a:gd name="T1" fmla="*/ 2843125 h 19698"/>
                <a:gd name="T2" fmla="*/ 5525625 w 15884"/>
                <a:gd name="T3" fmla="*/ 3003125 h 19698"/>
                <a:gd name="T4" fmla="*/ 6282500 w 15884"/>
                <a:gd name="T5" fmla="*/ 2682500 h 19698"/>
                <a:gd name="T6" fmla="*/ 6121875 w 15884"/>
                <a:gd name="T7" fmla="*/ 4722500 h 19698"/>
                <a:gd name="T8" fmla="*/ 5823750 w 15884"/>
                <a:gd name="T9" fmla="*/ 4585000 h 19698"/>
                <a:gd name="T10" fmla="*/ 7268125 w 15884"/>
                <a:gd name="T11" fmla="*/ 4172500 h 19698"/>
                <a:gd name="T12" fmla="*/ 3233125 w 15884"/>
                <a:gd name="T13" fmla="*/ 4745625 h 19698"/>
                <a:gd name="T14" fmla="*/ 3256250 w 15884"/>
                <a:gd name="T15" fmla="*/ 2911875 h 19698"/>
                <a:gd name="T16" fmla="*/ 4746250 w 15884"/>
                <a:gd name="T17" fmla="*/ 5273125 h 19698"/>
                <a:gd name="T18" fmla="*/ 2636875 w 15884"/>
                <a:gd name="T19" fmla="*/ 2865625 h 19698"/>
                <a:gd name="T20" fmla="*/ 1720000 w 15884"/>
                <a:gd name="T21" fmla="*/ 4906250 h 19698"/>
                <a:gd name="T22" fmla="*/ 6695000 w 15884"/>
                <a:gd name="T23" fmla="*/ 3645000 h 19698"/>
                <a:gd name="T24" fmla="*/ 6488750 w 15884"/>
                <a:gd name="T25" fmla="*/ 1558750 h 19698"/>
                <a:gd name="T26" fmla="*/ 4631875 w 15884"/>
                <a:gd name="T27" fmla="*/ 5548125 h 19698"/>
                <a:gd name="T28" fmla="*/ 5433750 w 15884"/>
                <a:gd name="T29" fmla="*/ 4539375 h 19698"/>
                <a:gd name="T30" fmla="*/ 7360000 w 15884"/>
                <a:gd name="T31" fmla="*/ 4929375 h 19698"/>
                <a:gd name="T32" fmla="*/ 6396875 w 15884"/>
                <a:gd name="T33" fmla="*/ 6213125 h 19698"/>
                <a:gd name="T34" fmla="*/ 7474375 w 15884"/>
                <a:gd name="T35" fmla="*/ 4951875 h 19698"/>
                <a:gd name="T36" fmla="*/ 4608750 w 15884"/>
                <a:gd name="T37" fmla="*/ 6166875 h 19698"/>
                <a:gd name="T38" fmla="*/ 4769375 w 15884"/>
                <a:gd name="T39" fmla="*/ 6992500 h 19698"/>
                <a:gd name="T40" fmla="*/ 5755000 w 15884"/>
                <a:gd name="T41" fmla="*/ 5662500 h 19698"/>
                <a:gd name="T42" fmla="*/ 3920625 w 15884"/>
                <a:gd name="T43" fmla="*/ 6511250 h 19698"/>
                <a:gd name="T44" fmla="*/ 7818125 w 15884"/>
                <a:gd name="T45" fmla="*/ 6190000 h 19698"/>
                <a:gd name="T46" fmla="*/ 6970000 w 15884"/>
                <a:gd name="T47" fmla="*/ 7450625 h 19698"/>
                <a:gd name="T48" fmla="*/ 3737500 w 15884"/>
                <a:gd name="T49" fmla="*/ 6258750 h 19698"/>
                <a:gd name="T50" fmla="*/ 3026875 w 15884"/>
                <a:gd name="T51" fmla="*/ 7634375 h 19698"/>
                <a:gd name="T52" fmla="*/ 4173125 w 15884"/>
                <a:gd name="T53" fmla="*/ 6350625 h 19698"/>
                <a:gd name="T54" fmla="*/ 6167500 w 15884"/>
                <a:gd name="T55" fmla="*/ 6808750 h 19698"/>
                <a:gd name="T56" fmla="*/ 5915625 w 15884"/>
                <a:gd name="T57" fmla="*/ 7909375 h 19698"/>
                <a:gd name="T58" fmla="*/ 8506250 w 15884"/>
                <a:gd name="T59" fmla="*/ 8115625 h 19698"/>
                <a:gd name="T60" fmla="*/ 3508125 w 15884"/>
                <a:gd name="T61" fmla="*/ 8207500 h 19698"/>
                <a:gd name="T62" fmla="*/ 7153750 w 15884"/>
                <a:gd name="T63" fmla="*/ 7909375 h 19698"/>
                <a:gd name="T64" fmla="*/ 8804375 w 15884"/>
                <a:gd name="T65" fmla="*/ 8184375 h 19698"/>
                <a:gd name="T66" fmla="*/ 3256250 w 15884"/>
                <a:gd name="T67" fmla="*/ 8046875 h 19698"/>
                <a:gd name="T68" fmla="*/ 4608750 w 15884"/>
                <a:gd name="T69" fmla="*/ 7496875 h 19698"/>
                <a:gd name="T70" fmla="*/ 6649375 w 15884"/>
                <a:gd name="T71" fmla="*/ 8024375 h 19698"/>
                <a:gd name="T72" fmla="*/ 5686250 w 15884"/>
                <a:gd name="T73" fmla="*/ 9330625 h 19698"/>
                <a:gd name="T74" fmla="*/ 5066875 w 15884"/>
                <a:gd name="T75" fmla="*/ 9055625 h 19698"/>
                <a:gd name="T76" fmla="*/ 4081250 w 15884"/>
                <a:gd name="T77" fmla="*/ 9376875 h 19698"/>
                <a:gd name="T78" fmla="*/ 4998125 w 15884"/>
                <a:gd name="T79" fmla="*/ 8688750 h 19698"/>
                <a:gd name="T80" fmla="*/ 3920625 w 15884"/>
                <a:gd name="T81" fmla="*/ 10064375 h 19698"/>
                <a:gd name="T82" fmla="*/ 5319375 w 15884"/>
                <a:gd name="T83" fmla="*/ 9193125 h 19698"/>
                <a:gd name="T84" fmla="*/ 9193750 w 15884"/>
                <a:gd name="T85" fmla="*/ 9835000 h 19698"/>
                <a:gd name="T86" fmla="*/ 8047500 w 15884"/>
                <a:gd name="T87" fmla="*/ 10545625 h 19698"/>
                <a:gd name="T88" fmla="*/ 7520000 w 15884"/>
                <a:gd name="T89" fmla="*/ 10866875 h 19698"/>
                <a:gd name="T90" fmla="*/ 6946875 w 15884"/>
                <a:gd name="T91" fmla="*/ 11073125 h 19698"/>
                <a:gd name="T92" fmla="*/ 6328125 w 15884"/>
                <a:gd name="T93" fmla="*/ 11141875 h 19698"/>
                <a:gd name="T94" fmla="*/ 9285625 w 15884"/>
                <a:gd name="T95" fmla="*/ 7634375 h 19698"/>
                <a:gd name="T96" fmla="*/ 8162500 w 15884"/>
                <a:gd name="T97" fmla="*/ 10087500 h 19698"/>
                <a:gd name="T98" fmla="*/ 3393750 w 15884"/>
                <a:gd name="T99" fmla="*/ 11531875 h 19698"/>
                <a:gd name="T100" fmla="*/ 367500 w 15884"/>
                <a:gd name="T101" fmla="*/ 3782500 h 19698"/>
                <a:gd name="T102" fmla="*/ 1261250 w 15884"/>
                <a:gd name="T103" fmla="*/ 2063125 h 19698"/>
                <a:gd name="T104" fmla="*/ 6259375 w 15884"/>
                <a:gd name="T105" fmla="*/ 11463125 h 19698"/>
                <a:gd name="T106" fmla="*/ 5388125 w 15884"/>
                <a:gd name="T107" fmla="*/ 11554375 h 19698"/>
                <a:gd name="T108" fmla="*/ 5158750 w 15884"/>
                <a:gd name="T109" fmla="*/ 11508750 h 19698"/>
                <a:gd name="T110" fmla="*/ 4860625 w 15884"/>
                <a:gd name="T111" fmla="*/ 11967500 h 19698"/>
                <a:gd name="T112" fmla="*/ 4058125 w 15884"/>
                <a:gd name="T113" fmla="*/ 12036250 h 19698"/>
                <a:gd name="T114" fmla="*/ 5181875 w 15884"/>
                <a:gd name="T115" fmla="*/ 251875 h 19698"/>
                <a:gd name="T116" fmla="*/ 23750 w 15884"/>
                <a:gd name="T117" fmla="*/ 3071875 h 19698"/>
                <a:gd name="T118" fmla="*/ 2774375 w 15884"/>
                <a:gd name="T119" fmla="*/ 11141875 h 19698"/>
                <a:gd name="T120" fmla="*/ 4677500 w 15884"/>
                <a:gd name="T121" fmla="*/ 12265625 h 19698"/>
                <a:gd name="T122" fmla="*/ 9721250 w 15884"/>
                <a:gd name="T123" fmla="*/ 9858125 h 19698"/>
                <a:gd name="T124" fmla="*/ 7360000 w 15884"/>
                <a:gd name="T125" fmla="*/ 1444375 h 1969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884"/>
                <a:gd name="T190" fmla="*/ 0 h 19698"/>
                <a:gd name="T191" fmla="*/ 15884 w 15884"/>
                <a:gd name="T192" fmla="*/ 19698 h 1969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lnTo>
                    <a:pt x="935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lnTo>
                    <a:pt x="11262"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lnTo>
                    <a:pt x="11115"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lnTo>
                    <a:pt x="8694"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lnTo>
                    <a:pt x="11776"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lnTo>
                    <a:pt x="8951"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lnTo>
                    <a:pt x="6273"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lnTo>
                    <a:pt x="9868"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lnTo>
                    <a:pt x="1313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lnTo>
                    <a:pt x="13060"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lnTo>
                    <a:pt x="1027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lnTo>
                    <a:pt x="10125"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6" name="Shape 293"/>
            <p:cNvSpPr>
              <a:spLocks/>
            </p:cNvSpPr>
            <p:nvPr/>
          </p:nvSpPr>
          <p:spPr bwMode="auto">
            <a:xfrm>
              <a:off x="6991200" y="2879025"/>
              <a:ext cx="390675" cy="444800"/>
            </a:xfrm>
            <a:custGeom>
              <a:avLst/>
              <a:gdLst>
                <a:gd name="T0" fmla="*/ 6075625 w 15627"/>
                <a:gd name="T1" fmla="*/ 1444375 h 17792"/>
                <a:gd name="T2" fmla="*/ 6396875 w 15627"/>
                <a:gd name="T3" fmla="*/ 1238125 h 17792"/>
                <a:gd name="T4" fmla="*/ 2201250 w 15627"/>
                <a:gd name="T5" fmla="*/ 665000 h 17792"/>
                <a:gd name="T6" fmla="*/ 2866250 w 15627"/>
                <a:gd name="T7" fmla="*/ 1788750 h 17792"/>
                <a:gd name="T8" fmla="*/ 3255625 w 15627"/>
                <a:gd name="T9" fmla="*/ 1696875 h 17792"/>
                <a:gd name="T10" fmla="*/ 2751250 w 15627"/>
                <a:gd name="T11" fmla="*/ 1009375 h 17792"/>
                <a:gd name="T12" fmla="*/ 9354375 w 15627"/>
                <a:gd name="T13" fmla="*/ 2660000 h 17792"/>
                <a:gd name="T14" fmla="*/ 8712500 w 15627"/>
                <a:gd name="T15" fmla="*/ 3026250 h 17792"/>
                <a:gd name="T16" fmla="*/ 9170625 w 15627"/>
                <a:gd name="T17" fmla="*/ 3141250 h 17792"/>
                <a:gd name="T18" fmla="*/ 9766875 w 15627"/>
                <a:gd name="T19" fmla="*/ 2797500 h 17792"/>
                <a:gd name="T20" fmla="*/ 1398750 w 15627"/>
                <a:gd name="T21" fmla="*/ 4654375 h 17792"/>
                <a:gd name="T22" fmla="*/ 625 w 15627"/>
                <a:gd name="T23" fmla="*/ 5365000 h 17792"/>
                <a:gd name="T24" fmla="*/ 1536250 w 15627"/>
                <a:gd name="T25" fmla="*/ 4906250 h 17792"/>
                <a:gd name="T26" fmla="*/ 4126875 w 15627"/>
                <a:gd name="T27" fmla="*/ 4975000 h 17792"/>
                <a:gd name="T28" fmla="*/ 4860625 w 15627"/>
                <a:gd name="T29" fmla="*/ 5479375 h 17792"/>
                <a:gd name="T30" fmla="*/ 5594375 w 15627"/>
                <a:gd name="T31" fmla="*/ 5616875 h 17792"/>
                <a:gd name="T32" fmla="*/ 5892500 w 15627"/>
                <a:gd name="T33" fmla="*/ 5181875 h 17792"/>
                <a:gd name="T34" fmla="*/ 5158750 w 15627"/>
                <a:gd name="T35" fmla="*/ 5158750 h 17792"/>
                <a:gd name="T36" fmla="*/ 4448125 w 15627"/>
                <a:gd name="T37" fmla="*/ 5112500 h 17792"/>
                <a:gd name="T38" fmla="*/ 7955625 w 15627"/>
                <a:gd name="T39" fmla="*/ 7015625 h 17792"/>
                <a:gd name="T40" fmla="*/ 8803750 w 15627"/>
                <a:gd name="T41" fmla="*/ 7841250 h 17792"/>
                <a:gd name="T42" fmla="*/ 8483125 w 15627"/>
                <a:gd name="T43" fmla="*/ 7245000 h 17792"/>
                <a:gd name="T44" fmla="*/ 5961250 w 15627"/>
                <a:gd name="T45" fmla="*/ 2132500 h 17792"/>
                <a:gd name="T46" fmla="*/ 7497500 w 15627"/>
                <a:gd name="T47" fmla="*/ 3324375 h 17792"/>
                <a:gd name="T48" fmla="*/ 7749375 w 15627"/>
                <a:gd name="T49" fmla="*/ 5090000 h 17792"/>
                <a:gd name="T50" fmla="*/ 5984375 w 15627"/>
                <a:gd name="T51" fmla="*/ 7520000 h 17792"/>
                <a:gd name="T52" fmla="*/ 5365000 w 15627"/>
                <a:gd name="T53" fmla="*/ 7290625 h 17792"/>
                <a:gd name="T54" fmla="*/ 5686250 w 15627"/>
                <a:gd name="T55" fmla="*/ 5869375 h 17792"/>
                <a:gd name="T56" fmla="*/ 4058125 w 15627"/>
                <a:gd name="T57" fmla="*/ 8368125 h 17792"/>
                <a:gd name="T58" fmla="*/ 4081250 w 15627"/>
                <a:gd name="T59" fmla="*/ 5433750 h 17792"/>
                <a:gd name="T60" fmla="*/ 3760000 w 15627"/>
                <a:gd name="T61" fmla="*/ 8253750 h 17792"/>
                <a:gd name="T62" fmla="*/ 2889375 w 15627"/>
                <a:gd name="T63" fmla="*/ 7543125 h 17792"/>
                <a:gd name="T64" fmla="*/ 2613750 w 15627"/>
                <a:gd name="T65" fmla="*/ 4264375 h 17792"/>
                <a:gd name="T66" fmla="*/ 3622500 w 15627"/>
                <a:gd name="T67" fmla="*/ 2499375 h 17792"/>
                <a:gd name="T68" fmla="*/ 2889375 w 15627"/>
                <a:gd name="T69" fmla="*/ 8460000 h 17792"/>
                <a:gd name="T70" fmla="*/ 5456875 w 15627"/>
                <a:gd name="T71" fmla="*/ 9147500 h 17792"/>
                <a:gd name="T72" fmla="*/ 5021250 w 15627"/>
                <a:gd name="T73" fmla="*/ 9400000 h 17792"/>
                <a:gd name="T74" fmla="*/ 2270000 w 15627"/>
                <a:gd name="T75" fmla="*/ 8643125 h 17792"/>
                <a:gd name="T76" fmla="*/ 2797500 w 15627"/>
                <a:gd name="T77" fmla="*/ 10041875 h 17792"/>
                <a:gd name="T78" fmla="*/ 3049375 w 15627"/>
                <a:gd name="T79" fmla="*/ 10087500 h 17792"/>
                <a:gd name="T80" fmla="*/ 4631250 w 15627"/>
                <a:gd name="T81" fmla="*/ 9583125 h 17792"/>
                <a:gd name="T82" fmla="*/ 5525625 w 15627"/>
                <a:gd name="T83" fmla="*/ 10133750 h 17792"/>
                <a:gd name="T84" fmla="*/ 2155625 w 15627"/>
                <a:gd name="T85" fmla="*/ 9400000 h 17792"/>
                <a:gd name="T86" fmla="*/ 2591250 w 15627"/>
                <a:gd name="T87" fmla="*/ 9033125 h 17792"/>
                <a:gd name="T88" fmla="*/ 3439375 w 15627"/>
                <a:gd name="T89" fmla="*/ 10041875 h 17792"/>
                <a:gd name="T90" fmla="*/ 3508125 w 15627"/>
                <a:gd name="T91" fmla="*/ 10340000 h 17792"/>
                <a:gd name="T92" fmla="*/ 3645625 w 15627"/>
                <a:gd name="T93" fmla="*/ 10569375 h 17792"/>
                <a:gd name="T94" fmla="*/ 4035625 w 15627"/>
                <a:gd name="T95" fmla="*/ 10775625 h 17792"/>
                <a:gd name="T96" fmla="*/ 4218750 w 15627"/>
                <a:gd name="T97" fmla="*/ 1811250 h 17792"/>
                <a:gd name="T98" fmla="*/ 2613750 w 15627"/>
                <a:gd name="T99" fmla="*/ 3186875 h 17792"/>
                <a:gd name="T100" fmla="*/ 2476250 w 15627"/>
                <a:gd name="T101" fmla="*/ 5823750 h 17792"/>
                <a:gd name="T102" fmla="*/ 2155625 w 15627"/>
                <a:gd name="T103" fmla="*/ 8299375 h 17792"/>
                <a:gd name="T104" fmla="*/ 1995000 w 15627"/>
                <a:gd name="T105" fmla="*/ 9078750 h 17792"/>
                <a:gd name="T106" fmla="*/ 2178125 w 15627"/>
                <a:gd name="T107" fmla="*/ 9743750 h 17792"/>
                <a:gd name="T108" fmla="*/ 2545000 w 15627"/>
                <a:gd name="T109" fmla="*/ 10408750 h 17792"/>
                <a:gd name="T110" fmla="*/ 3301875 w 15627"/>
                <a:gd name="T111" fmla="*/ 10867500 h 17792"/>
                <a:gd name="T112" fmla="*/ 4471250 w 15627"/>
                <a:gd name="T113" fmla="*/ 11005000 h 17792"/>
                <a:gd name="T114" fmla="*/ 5571250 w 15627"/>
                <a:gd name="T115" fmla="*/ 10477500 h 17792"/>
                <a:gd name="T116" fmla="*/ 5846250 w 15627"/>
                <a:gd name="T117" fmla="*/ 9537500 h 17792"/>
                <a:gd name="T118" fmla="*/ 5777500 w 15627"/>
                <a:gd name="T119" fmla="*/ 8781250 h 17792"/>
                <a:gd name="T120" fmla="*/ 7359375 w 15627"/>
                <a:gd name="T121" fmla="*/ 6442500 h 17792"/>
                <a:gd name="T122" fmla="*/ 8139375 w 15627"/>
                <a:gd name="T123" fmla="*/ 4654375 h 17792"/>
                <a:gd name="T124" fmla="*/ 7107500 w 15627"/>
                <a:gd name="T125" fmla="*/ 2384375 h 177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627"/>
                <a:gd name="T190" fmla="*/ 0 h 17792"/>
                <a:gd name="T191" fmla="*/ 15627 w 15627"/>
                <a:gd name="T192" fmla="*/ 17792 h 1779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lnTo>
                    <a:pt x="10528"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lnTo>
                    <a:pt x="3559"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lnTo>
                    <a:pt x="6677"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lnTo>
                    <a:pt x="12876"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lnTo>
                    <a:pt x="3962"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7" name="Shape 294"/>
            <p:cNvSpPr>
              <a:spLocks/>
            </p:cNvSpPr>
            <p:nvPr/>
          </p:nvSpPr>
          <p:spPr bwMode="auto">
            <a:xfrm>
              <a:off x="6244725" y="2547975"/>
              <a:ext cx="185275" cy="404450"/>
            </a:xfrm>
            <a:custGeom>
              <a:avLst/>
              <a:gdLst>
                <a:gd name="T0" fmla="*/ 1949375 w 7411"/>
                <a:gd name="T1" fmla="*/ 3301875 h 16178"/>
                <a:gd name="T2" fmla="*/ 2155625 w 7411"/>
                <a:gd name="T3" fmla="*/ 3668750 h 16178"/>
                <a:gd name="T4" fmla="*/ 2201250 w 7411"/>
                <a:gd name="T5" fmla="*/ 505000 h 16178"/>
                <a:gd name="T6" fmla="*/ 1009375 w 7411"/>
                <a:gd name="T7" fmla="*/ 91875 h 16178"/>
                <a:gd name="T8" fmla="*/ 1123750 w 7411"/>
                <a:gd name="T9" fmla="*/ 3989375 h 16178"/>
                <a:gd name="T10" fmla="*/ 1353125 w 7411"/>
                <a:gd name="T11" fmla="*/ 3737500 h 16178"/>
                <a:gd name="T12" fmla="*/ 1100625 w 7411"/>
                <a:gd name="T13" fmla="*/ 23125 h 16178"/>
                <a:gd name="T14" fmla="*/ 2958125 w 7411"/>
                <a:gd name="T15" fmla="*/ 1192500 h 16178"/>
                <a:gd name="T16" fmla="*/ 3072500 w 7411"/>
                <a:gd name="T17" fmla="*/ 4218750 h 16178"/>
                <a:gd name="T18" fmla="*/ 3233125 w 7411"/>
                <a:gd name="T19" fmla="*/ 1192500 h 16178"/>
                <a:gd name="T20" fmla="*/ 3920625 w 7411"/>
                <a:gd name="T21" fmla="*/ 1696875 h 16178"/>
                <a:gd name="T22" fmla="*/ 3829375 w 7411"/>
                <a:gd name="T23" fmla="*/ 4975000 h 16178"/>
                <a:gd name="T24" fmla="*/ 4081250 w 7411"/>
                <a:gd name="T25" fmla="*/ 3301875 h 16178"/>
                <a:gd name="T26" fmla="*/ 2040625 w 7411"/>
                <a:gd name="T27" fmla="*/ 4929375 h 16178"/>
                <a:gd name="T28" fmla="*/ 1720000 w 7411"/>
                <a:gd name="T29" fmla="*/ 5090000 h 16178"/>
                <a:gd name="T30" fmla="*/ 2545000 w 7411"/>
                <a:gd name="T31" fmla="*/ 5983750 h 16178"/>
                <a:gd name="T32" fmla="*/ 2797500 w 7411"/>
                <a:gd name="T33" fmla="*/ 6213125 h 16178"/>
                <a:gd name="T34" fmla="*/ 3393750 w 7411"/>
                <a:gd name="T35" fmla="*/ 6488125 h 16178"/>
                <a:gd name="T36" fmla="*/ 3714375 w 7411"/>
                <a:gd name="T37" fmla="*/ 6694375 h 16178"/>
                <a:gd name="T38" fmla="*/ 3003750 w 7411"/>
                <a:gd name="T39" fmla="*/ 5938125 h 16178"/>
                <a:gd name="T40" fmla="*/ 3943750 w 7411"/>
                <a:gd name="T41" fmla="*/ 5915000 h 16178"/>
                <a:gd name="T42" fmla="*/ 4333750 w 7411"/>
                <a:gd name="T43" fmla="*/ 7107500 h 16178"/>
                <a:gd name="T44" fmla="*/ 3943750 w 7411"/>
                <a:gd name="T45" fmla="*/ 8711875 h 16178"/>
                <a:gd name="T46" fmla="*/ 2911875 w 7411"/>
                <a:gd name="T47" fmla="*/ 9491875 h 16178"/>
                <a:gd name="T48" fmla="*/ 3026875 w 7411"/>
                <a:gd name="T49" fmla="*/ 8826875 h 16178"/>
                <a:gd name="T50" fmla="*/ 2774375 w 7411"/>
                <a:gd name="T51" fmla="*/ 9239375 h 16178"/>
                <a:gd name="T52" fmla="*/ 2385000 w 7411"/>
                <a:gd name="T53" fmla="*/ 9583125 h 16178"/>
                <a:gd name="T54" fmla="*/ 2430625 w 7411"/>
                <a:gd name="T55" fmla="*/ 9033125 h 16178"/>
                <a:gd name="T56" fmla="*/ 1582500 w 7411"/>
                <a:gd name="T57" fmla="*/ 9766875 h 16178"/>
                <a:gd name="T58" fmla="*/ 2132500 w 7411"/>
                <a:gd name="T59" fmla="*/ 9056250 h 16178"/>
                <a:gd name="T60" fmla="*/ 1903125 w 7411"/>
                <a:gd name="T61" fmla="*/ 8895625 h 16178"/>
                <a:gd name="T62" fmla="*/ 1009375 w 7411"/>
                <a:gd name="T63" fmla="*/ 9491875 h 16178"/>
                <a:gd name="T64" fmla="*/ 1743125 w 7411"/>
                <a:gd name="T65" fmla="*/ 8551875 h 16178"/>
                <a:gd name="T66" fmla="*/ 940625 w 7411"/>
                <a:gd name="T67" fmla="*/ 9262500 h 16178"/>
                <a:gd name="T68" fmla="*/ 1445000 w 7411"/>
                <a:gd name="T69" fmla="*/ 8161875 h 16178"/>
                <a:gd name="T70" fmla="*/ 619375 w 7411"/>
                <a:gd name="T71" fmla="*/ 8987500 h 16178"/>
                <a:gd name="T72" fmla="*/ 1192500 w 7411"/>
                <a:gd name="T73" fmla="*/ 7680625 h 16178"/>
                <a:gd name="T74" fmla="*/ 665625 w 7411"/>
                <a:gd name="T75" fmla="*/ 7955625 h 16178"/>
                <a:gd name="T76" fmla="*/ 825625 w 7411"/>
                <a:gd name="T77" fmla="*/ 7543125 h 16178"/>
                <a:gd name="T78" fmla="*/ 848750 w 7411"/>
                <a:gd name="T79" fmla="*/ 7221875 h 16178"/>
                <a:gd name="T80" fmla="*/ 458750 w 7411"/>
                <a:gd name="T81" fmla="*/ 7313750 h 16178"/>
                <a:gd name="T82" fmla="*/ 940625 w 7411"/>
                <a:gd name="T83" fmla="*/ 6832500 h 16178"/>
                <a:gd name="T84" fmla="*/ 665625 w 7411"/>
                <a:gd name="T85" fmla="*/ 6763750 h 16178"/>
                <a:gd name="T86" fmla="*/ 688125 w 7411"/>
                <a:gd name="T87" fmla="*/ 6603125 h 16178"/>
                <a:gd name="T88" fmla="*/ 1696875 w 7411"/>
                <a:gd name="T89" fmla="*/ 6350625 h 16178"/>
                <a:gd name="T90" fmla="*/ 2316250 w 7411"/>
                <a:gd name="T91" fmla="*/ 5479375 h 16178"/>
                <a:gd name="T92" fmla="*/ 1880625 w 7411"/>
                <a:gd name="T93" fmla="*/ 4723125 h 16178"/>
                <a:gd name="T94" fmla="*/ 1261250 w 7411"/>
                <a:gd name="T95" fmla="*/ 5158750 h 16178"/>
                <a:gd name="T96" fmla="*/ 1009375 w 7411"/>
                <a:gd name="T97" fmla="*/ 5227500 h 16178"/>
                <a:gd name="T98" fmla="*/ 1445000 w 7411"/>
                <a:gd name="T99" fmla="*/ 6144375 h 16178"/>
                <a:gd name="T100" fmla="*/ 367500 w 7411"/>
                <a:gd name="T101" fmla="*/ 6488125 h 16178"/>
                <a:gd name="T102" fmla="*/ 625 w 7411"/>
                <a:gd name="T103" fmla="*/ 7841250 h 16178"/>
                <a:gd name="T104" fmla="*/ 688125 w 7411"/>
                <a:gd name="T105" fmla="*/ 9583125 h 16178"/>
                <a:gd name="T106" fmla="*/ 2178750 w 7411"/>
                <a:gd name="T107" fmla="*/ 10087500 h 16178"/>
                <a:gd name="T108" fmla="*/ 3576875 w 7411"/>
                <a:gd name="T109" fmla="*/ 9376875 h 16178"/>
                <a:gd name="T110" fmla="*/ 4516875 w 7411"/>
                <a:gd name="T111" fmla="*/ 8093125 h 16178"/>
                <a:gd name="T112" fmla="*/ 4540000 w 7411"/>
                <a:gd name="T113" fmla="*/ 6511250 h 16178"/>
                <a:gd name="T114" fmla="*/ 3737500 w 7411"/>
                <a:gd name="T115" fmla="*/ 5365000 h 16178"/>
                <a:gd name="T116" fmla="*/ 2453750 w 7411"/>
                <a:gd name="T117" fmla="*/ 5181875 h 16178"/>
                <a:gd name="T118" fmla="*/ 2178750 w 7411"/>
                <a:gd name="T119" fmla="*/ 5479375 h 16178"/>
                <a:gd name="T120" fmla="*/ 1376250 w 7411"/>
                <a:gd name="T121" fmla="*/ 5548125 h 16178"/>
                <a:gd name="T122" fmla="*/ 2040625 w 7411"/>
                <a:gd name="T123" fmla="*/ 5296250 h 16178"/>
                <a:gd name="T124" fmla="*/ 2293125 w 7411"/>
                <a:gd name="T125" fmla="*/ 4677500 h 161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411"/>
                <a:gd name="T190" fmla="*/ 0 h 16178"/>
                <a:gd name="T191" fmla="*/ 7411 w 7411"/>
                <a:gd name="T192" fmla="*/ 16178 h 1617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lnTo>
                    <a:pt x="3339"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lnTo>
                    <a:pt x="6273" y="2678"/>
                  </a:lnTo>
                  <a:close/>
                  <a:moveTo>
                    <a:pt x="3265" y="7887"/>
                  </a:moveTo>
                  <a:lnTo>
                    <a:pt x="3082" y="8107"/>
                  </a:lnTo>
                  <a:lnTo>
                    <a:pt x="2862" y="8291"/>
                  </a:lnTo>
                  <a:lnTo>
                    <a:pt x="2679" y="8401"/>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lnTo>
                    <a:pt x="4879"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lnTo>
                    <a:pt x="3265" y="7484"/>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8" name="Shape 295"/>
            <p:cNvSpPr>
              <a:spLocks/>
            </p:cNvSpPr>
            <p:nvPr/>
          </p:nvSpPr>
          <p:spPr bwMode="auto">
            <a:xfrm>
              <a:off x="6823375" y="1978500"/>
              <a:ext cx="365025" cy="447525"/>
            </a:xfrm>
            <a:custGeom>
              <a:avLst/>
              <a:gdLst>
                <a:gd name="T0" fmla="*/ 4310625 w 14601"/>
                <a:gd name="T1" fmla="*/ 2155000 h 17901"/>
                <a:gd name="T2" fmla="*/ 3898125 w 14601"/>
                <a:gd name="T3" fmla="*/ 3163750 h 17901"/>
                <a:gd name="T4" fmla="*/ 3600000 w 14601"/>
                <a:gd name="T5" fmla="*/ 2292500 h 17901"/>
                <a:gd name="T6" fmla="*/ 4746250 w 14601"/>
                <a:gd name="T7" fmla="*/ 2705625 h 17901"/>
                <a:gd name="T8" fmla="*/ 2270000 w 14601"/>
                <a:gd name="T9" fmla="*/ 2499375 h 17901"/>
                <a:gd name="T10" fmla="*/ 2178750 w 14601"/>
                <a:gd name="T11" fmla="*/ 3324375 h 17901"/>
                <a:gd name="T12" fmla="*/ 986250 w 14601"/>
                <a:gd name="T13" fmla="*/ 3576875 h 17901"/>
                <a:gd name="T14" fmla="*/ 7176250 w 14601"/>
                <a:gd name="T15" fmla="*/ 4952500 h 17901"/>
                <a:gd name="T16" fmla="*/ 6901250 w 14601"/>
                <a:gd name="T17" fmla="*/ 5410625 h 17901"/>
                <a:gd name="T18" fmla="*/ 6190625 w 14601"/>
                <a:gd name="T19" fmla="*/ 3072500 h 17901"/>
                <a:gd name="T20" fmla="*/ 6465625 w 14601"/>
                <a:gd name="T21" fmla="*/ 3736875 h 17901"/>
                <a:gd name="T22" fmla="*/ 6695000 w 14601"/>
                <a:gd name="T23" fmla="*/ 4150000 h 17901"/>
                <a:gd name="T24" fmla="*/ 6259375 w 14601"/>
                <a:gd name="T25" fmla="*/ 4745625 h 17901"/>
                <a:gd name="T26" fmla="*/ 5731875 w 14601"/>
                <a:gd name="T27" fmla="*/ 4952500 h 17901"/>
                <a:gd name="T28" fmla="*/ 5319375 w 14601"/>
                <a:gd name="T29" fmla="*/ 4929375 h 17901"/>
                <a:gd name="T30" fmla="*/ 4241875 w 14601"/>
                <a:gd name="T31" fmla="*/ 4585625 h 17901"/>
                <a:gd name="T32" fmla="*/ 4150000 w 14601"/>
                <a:gd name="T33" fmla="*/ 4172500 h 17901"/>
                <a:gd name="T34" fmla="*/ 6855625 w 14601"/>
                <a:gd name="T35" fmla="*/ 6006875 h 17901"/>
                <a:gd name="T36" fmla="*/ 1238750 w 14601"/>
                <a:gd name="T37" fmla="*/ 5365000 h 17901"/>
                <a:gd name="T38" fmla="*/ 344375 w 14601"/>
                <a:gd name="T39" fmla="*/ 5250000 h 17901"/>
                <a:gd name="T40" fmla="*/ 4471250 w 14601"/>
                <a:gd name="T41" fmla="*/ 6006875 h 17901"/>
                <a:gd name="T42" fmla="*/ 3943750 w 14601"/>
                <a:gd name="T43" fmla="*/ 6167500 h 17901"/>
                <a:gd name="T44" fmla="*/ 3668750 w 14601"/>
                <a:gd name="T45" fmla="*/ 5410625 h 17901"/>
                <a:gd name="T46" fmla="*/ 5342500 w 14601"/>
                <a:gd name="T47" fmla="*/ 6763125 h 17901"/>
                <a:gd name="T48" fmla="*/ 5686250 w 14601"/>
                <a:gd name="T49" fmla="*/ 7405000 h 17901"/>
                <a:gd name="T50" fmla="*/ 5800625 w 14601"/>
                <a:gd name="T51" fmla="*/ 2384375 h 17901"/>
                <a:gd name="T52" fmla="*/ 5342500 w 14601"/>
                <a:gd name="T53" fmla="*/ 2843125 h 17901"/>
                <a:gd name="T54" fmla="*/ 4265000 w 14601"/>
                <a:gd name="T55" fmla="*/ 4378750 h 17901"/>
                <a:gd name="T56" fmla="*/ 3990000 w 14601"/>
                <a:gd name="T57" fmla="*/ 5112500 h 17901"/>
                <a:gd name="T58" fmla="*/ 5181875 w 14601"/>
                <a:gd name="T59" fmla="*/ 5456875 h 17901"/>
                <a:gd name="T60" fmla="*/ 5617500 w 14601"/>
                <a:gd name="T61" fmla="*/ 6190000 h 17901"/>
                <a:gd name="T62" fmla="*/ 3026875 w 14601"/>
                <a:gd name="T63" fmla="*/ 5387500 h 17901"/>
                <a:gd name="T64" fmla="*/ 3806250 w 14601"/>
                <a:gd name="T65" fmla="*/ 6511250 h 17901"/>
                <a:gd name="T66" fmla="*/ 4402500 w 14601"/>
                <a:gd name="T67" fmla="*/ 8001250 h 17901"/>
                <a:gd name="T68" fmla="*/ 3278750 w 14601"/>
                <a:gd name="T69" fmla="*/ 7313750 h 17901"/>
                <a:gd name="T70" fmla="*/ 2683125 w 14601"/>
                <a:gd name="T71" fmla="*/ 7520000 h 17901"/>
                <a:gd name="T72" fmla="*/ 2385000 w 14601"/>
                <a:gd name="T73" fmla="*/ 7245000 h 17901"/>
                <a:gd name="T74" fmla="*/ 1696875 w 14601"/>
                <a:gd name="T75" fmla="*/ 7473750 h 17901"/>
                <a:gd name="T76" fmla="*/ 1743125 w 14601"/>
                <a:gd name="T77" fmla="*/ 5800625 h 17901"/>
                <a:gd name="T78" fmla="*/ 505000 w 14601"/>
                <a:gd name="T79" fmla="*/ 3760000 h 17901"/>
                <a:gd name="T80" fmla="*/ 1536875 w 14601"/>
                <a:gd name="T81" fmla="*/ 4516875 h 17901"/>
                <a:gd name="T82" fmla="*/ 3508125 w 14601"/>
                <a:gd name="T83" fmla="*/ 3416250 h 17901"/>
                <a:gd name="T84" fmla="*/ 2132500 w 14601"/>
                <a:gd name="T85" fmla="*/ 2017500 h 17901"/>
                <a:gd name="T86" fmla="*/ 3256250 w 14601"/>
                <a:gd name="T87" fmla="*/ 10110625 h 17901"/>
                <a:gd name="T88" fmla="*/ 2935000 w 14601"/>
                <a:gd name="T89" fmla="*/ 10408750 h 17901"/>
                <a:gd name="T90" fmla="*/ 5663125 w 14601"/>
                <a:gd name="T91" fmla="*/ 183750 h 17901"/>
                <a:gd name="T92" fmla="*/ 2889375 w 14601"/>
                <a:gd name="T93" fmla="*/ 1513125 h 17901"/>
                <a:gd name="T94" fmla="*/ 23750 w 14601"/>
                <a:gd name="T95" fmla="*/ 5341875 h 17901"/>
                <a:gd name="T96" fmla="*/ 4058750 w 14601"/>
                <a:gd name="T97" fmla="*/ 8391250 h 17901"/>
                <a:gd name="T98" fmla="*/ 7658125 w 14601"/>
                <a:gd name="T99" fmla="*/ 4425000 h 17901"/>
                <a:gd name="T100" fmla="*/ 5502500 w 14601"/>
                <a:gd name="T101" fmla="*/ 1536250 h 17901"/>
                <a:gd name="T102" fmla="*/ 8345625 w 14601"/>
                <a:gd name="T103" fmla="*/ 2774375 h 17901"/>
                <a:gd name="T104" fmla="*/ 7245000 w 14601"/>
                <a:gd name="T105" fmla="*/ 8551875 h 17901"/>
                <a:gd name="T106" fmla="*/ 2293125 w 14601"/>
                <a:gd name="T107" fmla="*/ 9010000 h 17901"/>
                <a:gd name="T108" fmla="*/ 1765625 w 14601"/>
                <a:gd name="T109" fmla="*/ 9262500 h 17901"/>
                <a:gd name="T110" fmla="*/ 1720000 w 14601"/>
                <a:gd name="T111" fmla="*/ 10729375 h 17901"/>
                <a:gd name="T112" fmla="*/ 5388125 w 14601"/>
                <a:gd name="T113" fmla="*/ 10981875 h 17901"/>
                <a:gd name="T114" fmla="*/ 4150000 w 14601"/>
                <a:gd name="T115" fmla="*/ 9904375 h 17901"/>
                <a:gd name="T116" fmla="*/ 8941875 w 14601"/>
                <a:gd name="T117" fmla="*/ 6373750 h 17901"/>
                <a:gd name="T118" fmla="*/ 6809375 w 14601"/>
                <a:gd name="T119" fmla="*/ 641875 h 179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601"/>
                <a:gd name="T181" fmla="*/ 0 h 17901"/>
                <a:gd name="T182" fmla="*/ 14601 w 14601"/>
                <a:gd name="T183" fmla="*/ 17901 h 179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lnTo>
                    <a:pt x="689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lnTo>
                    <a:pt x="6457"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lnTo>
                    <a:pt x="9135"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lnTo>
                    <a:pt x="6970"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lnTo>
                    <a:pt x="9795"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9" name="Shape 296"/>
            <p:cNvSpPr>
              <a:spLocks/>
            </p:cNvSpPr>
            <p:nvPr/>
          </p:nvSpPr>
          <p:spPr bwMode="auto">
            <a:xfrm>
              <a:off x="6071400" y="1791425"/>
              <a:ext cx="402625" cy="375100"/>
            </a:xfrm>
            <a:custGeom>
              <a:avLst/>
              <a:gdLst>
                <a:gd name="T0" fmla="*/ 8231250 w 16105"/>
                <a:gd name="T1" fmla="*/ 1765625 h 15004"/>
                <a:gd name="T2" fmla="*/ 5778125 w 16105"/>
                <a:gd name="T3" fmla="*/ 2132500 h 15004"/>
                <a:gd name="T4" fmla="*/ 9033750 w 16105"/>
                <a:gd name="T5" fmla="*/ 298125 h 15004"/>
                <a:gd name="T6" fmla="*/ 8918750 w 16105"/>
                <a:gd name="T7" fmla="*/ 2361875 h 15004"/>
                <a:gd name="T8" fmla="*/ 9125000 w 16105"/>
                <a:gd name="T9" fmla="*/ 1398750 h 15004"/>
                <a:gd name="T10" fmla="*/ 7726875 w 16105"/>
                <a:gd name="T11" fmla="*/ 458750 h 15004"/>
                <a:gd name="T12" fmla="*/ 8253750 w 16105"/>
                <a:gd name="T13" fmla="*/ 2545000 h 15004"/>
                <a:gd name="T14" fmla="*/ 9790000 w 16105"/>
                <a:gd name="T15" fmla="*/ 596250 h 15004"/>
                <a:gd name="T16" fmla="*/ 4379375 w 16105"/>
                <a:gd name="T17" fmla="*/ 2292500 h 15004"/>
                <a:gd name="T18" fmla="*/ 4241875 w 16105"/>
                <a:gd name="T19" fmla="*/ 3278750 h 15004"/>
                <a:gd name="T20" fmla="*/ 4035625 w 16105"/>
                <a:gd name="T21" fmla="*/ 2132500 h 15004"/>
                <a:gd name="T22" fmla="*/ 4058750 w 16105"/>
                <a:gd name="T23" fmla="*/ 3370000 h 15004"/>
                <a:gd name="T24" fmla="*/ 4585625 w 16105"/>
                <a:gd name="T25" fmla="*/ 2246875 h 15004"/>
                <a:gd name="T26" fmla="*/ 6786875 w 16105"/>
                <a:gd name="T27" fmla="*/ 4195625 h 15004"/>
                <a:gd name="T28" fmla="*/ 6649375 w 16105"/>
                <a:gd name="T29" fmla="*/ 4470625 h 15004"/>
                <a:gd name="T30" fmla="*/ 8116250 w 16105"/>
                <a:gd name="T31" fmla="*/ 5066875 h 15004"/>
                <a:gd name="T32" fmla="*/ 7176250 w 16105"/>
                <a:gd name="T33" fmla="*/ 5090000 h 15004"/>
                <a:gd name="T34" fmla="*/ 5846875 w 16105"/>
                <a:gd name="T35" fmla="*/ 5318750 h 15004"/>
                <a:gd name="T36" fmla="*/ 5640625 w 16105"/>
                <a:gd name="T37" fmla="*/ 4952500 h 15004"/>
                <a:gd name="T38" fmla="*/ 5181875 w 16105"/>
                <a:gd name="T39" fmla="*/ 4126875 h 15004"/>
                <a:gd name="T40" fmla="*/ 6649375 w 16105"/>
                <a:gd name="T41" fmla="*/ 3622500 h 15004"/>
                <a:gd name="T42" fmla="*/ 7497500 w 16105"/>
                <a:gd name="T43" fmla="*/ 5158750 h 15004"/>
                <a:gd name="T44" fmla="*/ 7726875 w 16105"/>
                <a:gd name="T45" fmla="*/ 6305000 h 15004"/>
                <a:gd name="T46" fmla="*/ 7199375 w 16105"/>
                <a:gd name="T47" fmla="*/ 6580000 h 15004"/>
                <a:gd name="T48" fmla="*/ 7336875 w 16105"/>
                <a:gd name="T49" fmla="*/ 7451250 h 15004"/>
                <a:gd name="T50" fmla="*/ 6282500 w 16105"/>
                <a:gd name="T51" fmla="*/ 7657500 h 15004"/>
                <a:gd name="T52" fmla="*/ 6213750 w 16105"/>
                <a:gd name="T53" fmla="*/ 6923750 h 15004"/>
                <a:gd name="T54" fmla="*/ 5823750 w 16105"/>
                <a:gd name="T55" fmla="*/ 7680625 h 15004"/>
                <a:gd name="T56" fmla="*/ 4333750 w 16105"/>
                <a:gd name="T57" fmla="*/ 6327500 h 15004"/>
                <a:gd name="T58" fmla="*/ 1170000 w 16105"/>
                <a:gd name="T59" fmla="*/ 5043750 h 15004"/>
                <a:gd name="T60" fmla="*/ 756875 w 16105"/>
                <a:gd name="T61" fmla="*/ 7290625 h 15004"/>
                <a:gd name="T62" fmla="*/ 6053125 w 16105"/>
                <a:gd name="T63" fmla="*/ 8299375 h 15004"/>
                <a:gd name="T64" fmla="*/ 2660000 w 16105"/>
                <a:gd name="T65" fmla="*/ 4058125 h 15004"/>
                <a:gd name="T66" fmla="*/ 2430625 w 16105"/>
                <a:gd name="T67" fmla="*/ 4470625 h 15004"/>
                <a:gd name="T68" fmla="*/ 2476875 w 16105"/>
                <a:gd name="T69" fmla="*/ 6258750 h 15004"/>
                <a:gd name="T70" fmla="*/ 1215625 w 16105"/>
                <a:gd name="T71" fmla="*/ 7038750 h 15004"/>
                <a:gd name="T72" fmla="*/ 848750 w 16105"/>
                <a:gd name="T73" fmla="*/ 4539375 h 15004"/>
                <a:gd name="T74" fmla="*/ 5731875 w 16105"/>
                <a:gd name="T75" fmla="*/ 8780625 h 15004"/>
                <a:gd name="T76" fmla="*/ 5480000 w 16105"/>
                <a:gd name="T77" fmla="*/ 2040625 h 15004"/>
                <a:gd name="T78" fmla="*/ 6098750 w 16105"/>
                <a:gd name="T79" fmla="*/ 2270000 h 15004"/>
                <a:gd name="T80" fmla="*/ 6373750 w 16105"/>
                <a:gd name="T81" fmla="*/ 2843125 h 15004"/>
                <a:gd name="T82" fmla="*/ 4838125 w 16105"/>
                <a:gd name="T83" fmla="*/ 4218750 h 15004"/>
                <a:gd name="T84" fmla="*/ 5456875 w 16105"/>
                <a:gd name="T85" fmla="*/ 4837500 h 15004"/>
                <a:gd name="T86" fmla="*/ 5755000 w 16105"/>
                <a:gd name="T87" fmla="*/ 5594375 h 15004"/>
                <a:gd name="T88" fmla="*/ 5800625 w 16105"/>
                <a:gd name="T89" fmla="*/ 5731875 h 15004"/>
                <a:gd name="T90" fmla="*/ 4196250 w 16105"/>
                <a:gd name="T91" fmla="*/ 6946875 h 15004"/>
                <a:gd name="T92" fmla="*/ 4700625 w 16105"/>
                <a:gd name="T93" fmla="*/ 7611875 h 15004"/>
                <a:gd name="T94" fmla="*/ 4906875 w 16105"/>
                <a:gd name="T95" fmla="*/ 8460000 h 15004"/>
                <a:gd name="T96" fmla="*/ 3737500 w 16105"/>
                <a:gd name="T97" fmla="*/ 8528750 h 15004"/>
                <a:gd name="T98" fmla="*/ 2568125 w 16105"/>
                <a:gd name="T99" fmla="*/ 8872500 h 15004"/>
                <a:gd name="T100" fmla="*/ 3278750 w 16105"/>
                <a:gd name="T101" fmla="*/ 6900625 h 15004"/>
                <a:gd name="T102" fmla="*/ 2430625 w 16105"/>
                <a:gd name="T103" fmla="*/ 4723125 h 15004"/>
                <a:gd name="T104" fmla="*/ 2912500 w 16105"/>
                <a:gd name="T105" fmla="*/ 4035000 h 15004"/>
                <a:gd name="T106" fmla="*/ 1811875 w 16105"/>
                <a:gd name="T107" fmla="*/ 3118125 h 15004"/>
                <a:gd name="T108" fmla="*/ 4471250 w 16105"/>
                <a:gd name="T109" fmla="*/ 1834375 h 15004"/>
                <a:gd name="T110" fmla="*/ 4012500 w 16105"/>
                <a:gd name="T111" fmla="*/ 8758125 h 15004"/>
                <a:gd name="T112" fmla="*/ 3141250 w 16105"/>
                <a:gd name="T113" fmla="*/ 1696875 h 15004"/>
                <a:gd name="T114" fmla="*/ 46250 w 16105"/>
                <a:gd name="T115" fmla="*/ 6419375 h 15004"/>
                <a:gd name="T116" fmla="*/ 2430625 w 16105"/>
                <a:gd name="T117" fmla="*/ 9216250 h 15004"/>
                <a:gd name="T118" fmla="*/ 8116250 w 16105"/>
                <a:gd name="T119" fmla="*/ 6717500 h 15004"/>
                <a:gd name="T120" fmla="*/ 6809375 w 16105"/>
                <a:gd name="T121" fmla="*/ 2292500 h 150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105"/>
                <a:gd name="T184" fmla="*/ 0 h 15004"/>
                <a:gd name="T185" fmla="*/ 16105 w 16105"/>
                <a:gd name="T186" fmla="*/ 15004 h 150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lnTo>
                    <a:pt x="14123"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lnTo>
                    <a:pt x="13757"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lnTo>
                    <a:pt x="6530"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lnTo>
                    <a:pt x="935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lnTo>
                    <a:pt x="7154"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lnTo>
                    <a:pt x="7704"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lnTo>
                    <a:pt x="6824" y="2385"/>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0" name="Shape 297"/>
            <p:cNvSpPr>
              <a:spLocks/>
            </p:cNvSpPr>
            <p:nvPr/>
          </p:nvSpPr>
          <p:spPr bwMode="auto">
            <a:xfrm>
              <a:off x="6902250" y="3951050"/>
              <a:ext cx="436525" cy="299875"/>
            </a:xfrm>
            <a:custGeom>
              <a:avLst/>
              <a:gdLst>
                <a:gd name="T0" fmla="*/ 6281875 w 17461"/>
                <a:gd name="T1" fmla="*/ 1581875 h 11995"/>
                <a:gd name="T2" fmla="*/ 6052500 w 17461"/>
                <a:gd name="T3" fmla="*/ 2178125 h 11995"/>
                <a:gd name="T4" fmla="*/ 6121875 w 17461"/>
                <a:gd name="T5" fmla="*/ 1994375 h 11995"/>
                <a:gd name="T6" fmla="*/ 7153125 w 17461"/>
                <a:gd name="T7" fmla="*/ 2246875 h 11995"/>
                <a:gd name="T8" fmla="*/ 9629375 w 17461"/>
                <a:gd name="T9" fmla="*/ 1169375 h 11995"/>
                <a:gd name="T10" fmla="*/ 8551875 w 17461"/>
                <a:gd name="T11" fmla="*/ 1581875 h 11995"/>
                <a:gd name="T12" fmla="*/ 5594375 w 17461"/>
                <a:gd name="T13" fmla="*/ 2292500 h 11995"/>
                <a:gd name="T14" fmla="*/ 10202500 w 17461"/>
                <a:gd name="T15" fmla="*/ 688125 h 11995"/>
                <a:gd name="T16" fmla="*/ 8964375 w 17461"/>
                <a:gd name="T17" fmla="*/ 2223750 h 11995"/>
                <a:gd name="T18" fmla="*/ 6580000 w 17461"/>
                <a:gd name="T19" fmla="*/ 2476250 h 11995"/>
                <a:gd name="T20" fmla="*/ 6740625 w 17461"/>
                <a:gd name="T21" fmla="*/ 2682500 h 11995"/>
                <a:gd name="T22" fmla="*/ 10523125 w 17461"/>
                <a:gd name="T23" fmla="*/ 458750 h 11995"/>
                <a:gd name="T24" fmla="*/ 8758125 w 17461"/>
                <a:gd name="T25" fmla="*/ 2751250 h 11995"/>
                <a:gd name="T26" fmla="*/ 10454375 w 17461"/>
                <a:gd name="T27" fmla="*/ 435625 h 11995"/>
                <a:gd name="T28" fmla="*/ 5846250 w 17461"/>
                <a:gd name="T29" fmla="*/ 2613750 h 11995"/>
                <a:gd name="T30" fmla="*/ 6030000 w 17461"/>
                <a:gd name="T31" fmla="*/ 2751250 h 11995"/>
                <a:gd name="T32" fmla="*/ 8253750 w 17461"/>
                <a:gd name="T33" fmla="*/ 4356250 h 11995"/>
                <a:gd name="T34" fmla="*/ 7635000 w 17461"/>
                <a:gd name="T35" fmla="*/ 4562500 h 11995"/>
                <a:gd name="T36" fmla="*/ 7772500 w 17461"/>
                <a:gd name="T37" fmla="*/ 4768750 h 11995"/>
                <a:gd name="T38" fmla="*/ 7910000 w 17461"/>
                <a:gd name="T39" fmla="*/ 5273125 h 11995"/>
                <a:gd name="T40" fmla="*/ 8070000 w 17461"/>
                <a:gd name="T41" fmla="*/ 5020625 h 11995"/>
                <a:gd name="T42" fmla="*/ 7268125 w 17461"/>
                <a:gd name="T43" fmla="*/ 1696875 h 11995"/>
                <a:gd name="T44" fmla="*/ 3806250 w 17461"/>
                <a:gd name="T45" fmla="*/ 5043750 h 11995"/>
                <a:gd name="T46" fmla="*/ 3118125 w 17461"/>
                <a:gd name="T47" fmla="*/ 5273125 h 11995"/>
                <a:gd name="T48" fmla="*/ 3714375 w 17461"/>
                <a:gd name="T49" fmla="*/ 4195625 h 11995"/>
                <a:gd name="T50" fmla="*/ 3576875 w 17461"/>
                <a:gd name="T51" fmla="*/ 3714375 h 11995"/>
                <a:gd name="T52" fmla="*/ 3278750 w 17461"/>
                <a:gd name="T53" fmla="*/ 3370000 h 11995"/>
                <a:gd name="T54" fmla="*/ 2888750 w 17461"/>
                <a:gd name="T55" fmla="*/ 3576250 h 11995"/>
                <a:gd name="T56" fmla="*/ 4173125 w 17461"/>
                <a:gd name="T57" fmla="*/ 2017500 h 11995"/>
                <a:gd name="T58" fmla="*/ 8391250 w 17461"/>
                <a:gd name="T59" fmla="*/ 2728125 h 11995"/>
                <a:gd name="T60" fmla="*/ 3072500 w 17461"/>
                <a:gd name="T61" fmla="*/ 5823125 h 11995"/>
                <a:gd name="T62" fmla="*/ 2476250 w 17461"/>
                <a:gd name="T63" fmla="*/ 5640000 h 11995"/>
                <a:gd name="T64" fmla="*/ 2476250 w 17461"/>
                <a:gd name="T65" fmla="*/ 4975000 h 11995"/>
                <a:gd name="T66" fmla="*/ 4035000 w 17461"/>
                <a:gd name="T67" fmla="*/ 5983750 h 11995"/>
                <a:gd name="T68" fmla="*/ 7955625 w 17461"/>
                <a:gd name="T69" fmla="*/ 3370000 h 11995"/>
                <a:gd name="T70" fmla="*/ 1353125 w 17461"/>
                <a:gd name="T71" fmla="*/ 6166875 h 11995"/>
                <a:gd name="T72" fmla="*/ 2224375 w 17461"/>
                <a:gd name="T73" fmla="*/ 6327500 h 11995"/>
                <a:gd name="T74" fmla="*/ 1696875 w 17461"/>
                <a:gd name="T75" fmla="*/ 5502500 h 11995"/>
                <a:gd name="T76" fmla="*/ 8093125 w 17461"/>
                <a:gd name="T77" fmla="*/ 5800625 h 11995"/>
                <a:gd name="T78" fmla="*/ 6992500 w 17461"/>
                <a:gd name="T79" fmla="*/ 6763125 h 11995"/>
                <a:gd name="T80" fmla="*/ 6992500 w 17461"/>
                <a:gd name="T81" fmla="*/ 5915000 h 11995"/>
                <a:gd name="T82" fmla="*/ 6281875 w 17461"/>
                <a:gd name="T83" fmla="*/ 6465000 h 11995"/>
                <a:gd name="T84" fmla="*/ 5938125 w 17461"/>
                <a:gd name="T85" fmla="*/ 6969375 h 11995"/>
                <a:gd name="T86" fmla="*/ 5869375 w 17461"/>
                <a:gd name="T87" fmla="*/ 6281875 h 11995"/>
                <a:gd name="T88" fmla="*/ 4975000 w 17461"/>
                <a:gd name="T89" fmla="*/ 7015625 h 11995"/>
                <a:gd name="T90" fmla="*/ 5479375 w 17461"/>
                <a:gd name="T91" fmla="*/ 5891875 h 11995"/>
                <a:gd name="T92" fmla="*/ 4746250 w 17461"/>
                <a:gd name="T93" fmla="*/ 6946875 h 11995"/>
                <a:gd name="T94" fmla="*/ 4379375 w 17461"/>
                <a:gd name="T95" fmla="*/ 6350625 h 11995"/>
                <a:gd name="T96" fmla="*/ 7290625 w 17461"/>
                <a:gd name="T97" fmla="*/ 4447500 h 11995"/>
                <a:gd name="T98" fmla="*/ 848750 w 17461"/>
                <a:gd name="T99" fmla="*/ 6900625 h 11995"/>
                <a:gd name="T100" fmla="*/ 1398750 w 17461"/>
                <a:gd name="T101" fmla="*/ 6992500 h 11995"/>
                <a:gd name="T102" fmla="*/ 619375 w 17461"/>
                <a:gd name="T103" fmla="*/ 6625625 h 11995"/>
                <a:gd name="T104" fmla="*/ 7680625 w 17461"/>
                <a:gd name="T105" fmla="*/ 1536250 h 11995"/>
                <a:gd name="T106" fmla="*/ 5571250 w 17461"/>
                <a:gd name="T107" fmla="*/ 1146250 h 11995"/>
                <a:gd name="T108" fmla="*/ 2751250 w 17461"/>
                <a:gd name="T109" fmla="*/ 2980625 h 11995"/>
                <a:gd name="T110" fmla="*/ 1398750 w 17461"/>
                <a:gd name="T111" fmla="*/ 5410625 h 11995"/>
                <a:gd name="T112" fmla="*/ 115000 w 17461"/>
                <a:gd name="T113" fmla="*/ 7382500 h 11995"/>
                <a:gd name="T114" fmla="*/ 3347500 w 17461"/>
                <a:gd name="T115" fmla="*/ 6602500 h 11995"/>
                <a:gd name="T116" fmla="*/ 5135625 w 17461"/>
                <a:gd name="T117" fmla="*/ 7382500 h 11995"/>
                <a:gd name="T118" fmla="*/ 6809375 w 17461"/>
                <a:gd name="T119" fmla="*/ 7221875 h 11995"/>
                <a:gd name="T120" fmla="*/ 8574375 w 17461"/>
                <a:gd name="T121" fmla="*/ 5685625 h 11995"/>
                <a:gd name="T122" fmla="*/ 8987500 w 17461"/>
                <a:gd name="T123" fmla="*/ 3393125 h 11995"/>
                <a:gd name="T124" fmla="*/ 10913125 w 17461"/>
                <a:gd name="T125" fmla="*/ 779375 h 119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7461"/>
                <a:gd name="T190" fmla="*/ 0 h 11995"/>
                <a:gd name="T191" fmla="*/ 17461 w 17461"/>
                <a:gd name="T192" fmla="*/ 11995 h 1199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lnTo>
                    <a:pt x="9758"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lnTo>
                    <a:pt x="9795"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lnTo>
                    <a:pt x="8914"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lnTo>
                    <a:pt x="10528"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lnTo>
                    <a:pt x="9354"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lnTo>
                    <a:pt x="13243"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lnTo>
                    <a:pt x="12729"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lnTo>
                    <a:pt x="10051"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lnTo>
                    <a:pt x="16324"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1" name="Shape 298"/>
            <p:cNvSpPr>
              <a:spLocks/>
            </p:cNvSpPr>
            <p:nvPr/>
          </p:nvSpPr>
          <p:spPr bwMode="auto">
            <a:xfrm>
              <a:off x="6405225" y="2154575"/>
              <a:ext cx="328325" cy="339325"/>
            </a:xfrm>
            <a:custGeom>
              <a:avLst/>
              <a:gdLst>
                <a:gd name="T0" fmla="*/ 1880000 w 13133"/>
                <a:gd name="T1" fmla="*/ 1467500 h 13573"/>
                <a:gd name="T2" fmla="*/ 1283750 w 13133"/>
                <a:gd name="T3" fmla="*/ 2132500 h 13573"/>
                <a:gd name="T4" fmla="*/ 1192500 w 13133"/>
                <a:gd name="T5" fmla="*/ 1765625 h 13573"/>
                <a:gd name="T6" fmla="*/ 1421250 w 13133"/>
                <a:gd name="T7" fmla="*/ 2407500 h 13573"/>
                <a:gd name="T8" fmla="*/ 4080625 w 13133"/>
                <a:gd name="T9" fmla="*/ 1856875 h 13573"/>
                <a:gd name="T10" fmla="*/ 848125 w 13133"/>
                <a:gd name="T11" fmla="*/ 2774375 h 13573"/>
                <a:gd name="T12" fmla="*/ 2636250 w 13133"/>
                <a:gd name="T13" fmla="*/ 1971875 h 13573"/>
                <a:gd name="T14" fmla="*/ 3553750 w 13133"/>
                <a:gd name="T15" fmla="*/ 3874375 h 13573"/>
                <a:gd name="T16" fmla="*/ 2361250 w 13133"/>
                <a:gd name="T17" fmla="*/ 3828750 h 13573"/>
                <a:gd name="T18" fmla="*/ 4011875 w 13133"/>
                <a:gd name="T19" fmla="*/ 4676875 h 13573"/>
                <a:gd name="T20" fmla="*/ 3163750 w 13133"/>
                <a:gd name="T21" fmla="*/ 2934375 h 13573"/>
                <a:gd name="T22" fmla="*/ 5754375 w 13133"/>
                <a:gd name="T23" fmla="*/ 5754375 h 13573"/>
                <a:gd name="T24" fmla="*/ 5341875 w 13133"/>
                <a:gd name="T25" fmla="*/ 5800625 h 13573"/>
                <a:gd name="T26" fmla="*/ 5365000 w 13133"/>
                <a:gd name="T27" fmla="*/ 5915000 h 13573"/>
                <a:gd name="T28" fmla="*/ 4998125 w 13133"/>
                <a:gd name="T29" fmla="*/ 5938125 h 13573"/>
                <a:gd name="T30" fmla="*/ 6166875 w 13133"/>
                <a:gd name="T31" fmla="*/ 6855000 h 13573"/>
                <a:gd name="T32" fmla="*/ 6029375 w 13133"/>
                <a:gd name="T33" fmla="*/ 5571250 h 13573"/>
                <a:gd name="T34" fmla="*/ 366875 w 13133"/>
                <a:gd name="T35" fmla="*/ 6992500 h 13573"/>
                <a:gd name="T36" fmla="*/ 6327500 w 13133"/>
                <a:gd name="T37" fmla="*/ 5525000 h 13573"/>
                <a:gd name="T38" fmla="*/ 6327500 w 13133"/>
                <a:gd name="T39" fmla="*/ 6831875 h 13573"/>
                <a:gd name="T40" fmla="*/ 5043750 w 13133"/>
                <a:gd name="T41" fmla="*/ 6671250 h 13573"/>
                <a:gd name="T42" fmla="*/ 5571250 w 13133"/>
                <a:gd name="T43" fmla="*/ 5112500 h 13573"/>
                <a:gd name="T44" fmla="*/ 4447500 w 13133"/>
                <a:gd name="T45" fmla="*/ 6144375 h 13573"/>
                <a:gd name="T46" fmla="*/ 6098125 w 13133"/>
                <a:gd name="T47" fmla="*/ 7451250 h 13573"/>
                <a:gd name="T48" fmla="*/ 6855000 w 13133"/>
                <a:gd name="T49" fmla="*/ 6052500 h 13573"/>
                <a:gd name="T50" fmla="*/ 5479375 w 13133"/>
                <a:gd name="T51" fmla="*/ 4860625 h 13573"/>
                <a:gd name="T52" fmla="*/ 3576250 w 13133"/>
                <a:gd name="T53" fmla="*/ 1330000 h 13573"/>
                <a:gd name="T54" fmla="*/ 2361250 w 13133"/>
                <a:gd name="T55" fmla="*/ 1513125 h 13573"/>
                <a:gd name="T56" fmla="*/ 1581875 w 13133"/>
                <a:gd name="T57" fmla="*/ 1398750 h 13573"/>
                <a:gd name="T58" fmla="*/ 1834375 w 13133"/>
                <a:gd name="T59" fmla="*/ 2040625 h 13573"/>
                <a:gd name="T60" fmla="*/ 390000 w 13133"/>
                <a:gd name="T61" fmla="*/ 1215000 h 13573"/>
                <a:gd name="T62" fmla="*/ 1100625 w 13133"/>
                <a:gd name="T63" fmla="*/ 2843125 h 13573"/>
                <a:gd name="T64" fmla="*/ 229375 w 13133"/>
                <a:gd name="T65" fmla="*/ 2705625 h 13573"/>
                <a:gd name="T66" fmla="*/ 825625 w 13133"/>
                <a:gd name="T67" fmla="*/ 4333125 h 13573"/>
                <a:gd name="T68" fmla="*/ 871250 w 13133"/>
                <a:gd name="T69" fmla="*/ 5754375 h 13573"/>
                <a:gd name="T70" fmla="*/ 618750 w 13133"/>
                <a:gd name="T71" fmla="*/ 7245000 h 13573"/>
                <a:gd name="T72" fmla="*/ 4837500 w 13133"/>
                <a:gd name="T73" fmla="*/ 8115625 h 13573"/>
                <a:gd name="T74" fmla="*/ 7771875 w 13133"/>
                <a:gd name="T75" fmla="*/ 8299375 h 13573"/>
                <a:gd name="T76" fmla="*/ 6992500 w 13133"/>
                <a:gd name="T77" fmla="*/ 8184375 h 13573"/>
                <a:gd name="T78" fmla="*/ 3760000 w 13133"/>
                <a:gd name="T79" fmla="*/ 7061250 h 13573"/>
                <a:gd name="T80" fmla="*/ 1811250 w 13133"/>
                <a:gd name="T81" fmla="*/ 3232500 h 13573"/>
                <a:gd name="T82" fmla="*/ 2934375 w 13133"/>
                <a:gd name="T83" fmla="*/ 2292500 h 13573"/>
                <a:gd name="T84" fmla="*/ 3645000 w 13133"/>
                <a:gd name="T85" fmla="*/ 2063125 h 13573"/>
                <a:gd name="T86" fmla="*/ 3874375 w 13133"/>
                <a:gd name="T87" fmla="*/ 2063125 h 13573"/>
                <a:gd name="T88" fmla="*/ 3691250 w 13133"/>
                <a:gd name="T89" fmla="*/ 2980625 h 13573"/>
                <a:gd name="T90" fmla="*/ 4080625 w 13133"/>
                <a:gd name="T91" fmla="*/ 3186875 h 13573"/>
                <a:gd name="T92" fmla="*/ 4447500 w 13133"/>
                <a:gd name="T93" fmla="*/ 3210000 h 13573"/>
                <a:gd name="T94" fmla="*/ 4906250 w 13133"/>
                <a:gd name="T95" fmla="*/ 2934375 h 13573"/>
                <a:gd name="T96" fmla="*/ 5365000 w 13133"/>
                <a:gd name="T97" fmla="*/ 3163750 h 13573"/>
                <a:gd name="T98" fmla="*/ 5341875 w 13133"/>
                <a:gd name="T99" fmla="*/ 4103750 h 13573"/>
                <a:gd name="T100" fmla="*/ 5571250 w 13133"/>
                <a:gd name="T101" fmla="*/ 4264375 h 13573"/>
                <a:gd name="T102" fmla="*/ 6006875 w 13133"/>
                <a:gd name="T103" fmla="*/ 4378750 h 13573"/>
                <a:gd name="T104" fmla="*/ 6648750 w 13133"/>
                <a:gd name="T105" fmla="*/ 4516250 h 13573"/>
                <a:gd name="T106" fmla="*/ 7061250 w 13133"/>
                <a:gd name="T107" fmla="*/ 4814375 h 13573"/>
                <a:gd name="T108" fmla="*/ 7382500 w 13133"/>
                <a:gd name="T109" fmla="*/ 4998125 h 13573"/>
                <a:gd name="T110" fmla="*/ 7382500 w 13133"/>
                <a:gd name="T111" fmla="*/ 5891875 h 13573"/>
                <a:gd name="T112" fmla="*/ 7451250 w 13133"/>
                <a:gd name="T113" fmla="*/ 6625625 h 13573"/>
                <a:gd name="T114" fmla="*/ 7657500 w 13133"/>
                <a:gd name="T115" fmla="*/ 7130000 h 13573"/>
                <a:gd name="T116" fmla="*/ 7771875 w 13133"/>
                <a:gd name="T117" fmla="*/ 7748750 h 13573"/>
                <a:gd name="T118" fmla="*/ 8207500 w 13133"/>
                <a:gd name="T119" fmla="*/ 6648750 h 13573"/>
                <a:gd name="T120" fmla="*/ 6900625 w 13133"/>
                <a:gd name="T121" fmla="*/ 3966250 h 13573"/>
                <a:gd name="T122" fmla="*/ 5640000 w 13133"/>
                <a:gd name="T123" fmla="*/ 0 h 1357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3133"/>
                <a:gd name="T187" fmla="*/ 0 h 13573"/>
                <a:gd name="T188" fmla="*/ 13133 w 13133"/>
                <a:gd name="T189" fmla="*/ 13573 h 1357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lnTo>
                    <a:pt x="4879"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lnTo>
                    <a:pt x="8877"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lnTo>
                    <a:pt x="8914"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lnTo>
                    <a:pt x="876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lnTo>
                    <a:pt x="9024"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2" name="Shape 299"/>
            <p:cNvSpPr>
              <a:spLocks/>
            </p:cNvSpPr>
            <p:nvPr/>
          </p:nvSpPr>
          <p:spPr bwMode="auto">
            <a:xfrm>
              <a:off x="6537275" y="2750650"/>
              <a:ext cx="459450" cy="475050"/>
            </a:xfrm>
            <a:custGeom>
              <a:avLst/>
              <a:gdLst>
                <a:gd name="T0" fmla="*/ 8643125 w 18378"/>
                <a:gd name="T1" fmla="*/ 3530625 h 19002"/>
                <a:gd name="T2" fmla="*/ 8207500 w 18378"/>
                <a:gd name="T3" fmla="*/ 4149375 h 19002"/>
                <a:gd name="T4" fmla="*/ 7771875 w 18378"/>
                <a:gd name="T5" fmla="*/ 4356250 h 19002"/>
                <a:gd name="T6" fmla="*/ 7978125 w 18378"/>
                <a:gd name="T7" fmla="*/ 4241250 h 19002"/>
                <a:gd name="T8" fmla="*/ 11027500 w 18378"/>
                <a:gd name="T9" fmla="*/ 4516250 h 19002"/>
                <a:gd name="T10" fmla="*/ 10958750 w 18378"/>
                <a:gd name="T11" fmla="*/ 4539375 h 19002"/>
                <a:gd name="T12" fmla="*/ 6992500 w 18378"/>
                <a:gd name="T13" fmla="*/ 5616875 h 19002"/>
                <a:gd name="T14" fmla="*/ 10248125 w 18378"/>
                <a:gd name="T15" fmla="*/ 6006875 h 19002"/>
                <a:gd name="T16" fmla="*/ 9881250 w 18378"/>
                <a:gd name="T17" fmla="*/ 6075625 h 19002"/>
                <a:gd name="T18" fmla="*/ 3851875 w 18378"/>
                <a:gd name="T19" fmla="*/ 4058125 h 19002"/>
                <a:gd name="T20" fmla="*/ 6648750 w 18378"/>
                <a:gd name="T21" fmla="*/ 6350625 h 19002"/>
                <a:gd name="T22" fmla="*/ 7496875 w 18378"/>
                <a:gd name="T23" fmla="*/ 6258750 h 19002"/>
                <a:gd name="T24" fmla="*/ 6923750 w 18378"/>
                <a:gd name="T25" fmla="*/ 5823125 h 19002"/>
                <a:gd name="T26" fmla="*/ 6281875 w 18378"/>
                <a:gd name="T27" fmla="*/ 5456250 h 19002"/>
                <a:gd name="T28" fmla="*/ 5594375 w 18378"/>
                <a:gd name="T29" fmla="*/ 5112500 h 19002"/>
                <a:gd name="T30" fmla="*/ 4700000 w 18378"/>
                <a:gd name="T31" fmla="*/ 4356250 h 19002"/>
                <a:gd name="T32" fmla="*/ 4745625 w 18378"/>
                <a:gd name="T33" fmla="*/ 3576250 h 19002"/>
                <a:gd name="T34" fmla="*/ 6831875 w 18378"/>
                <a:gd name="T35" fmla="*/ 3026250 h 19002"/>
                <a:gd name="T36" fmla="*/ 7153125 w 18378"/>
                <a:gd name="T37" fmla="*/ 5158125 h 19002"/>
                <a:gd name="T38" fmla="*/ 9216250 w 18378"/>
                <a:gd name="T39" fmla="*/ 5135625 h 19002"/>
                <a:gd name="T40" fmla="*/ 7840625 w 18378"/>
                <a:gd name="T41" fmla="*/ 5066875 h 19002"/>
                <a:gd name="T42" fmla="*/ 7153125 w 18378"/>
                <a:gd name="T43" fmla="*/ 3118125 h 19002"/>
                <a:gd name="T44" fmla="*/ 5915000 w 18378"/>
                <a:gd name="T45" fmla="*/ 1994375 h 19002"/>
                <a:gd name="T46" fmla="*/ 9651875 w 18378"/>
                <a:gd name="T47" fmla="*/ 6809375 h 19002"/>
                <a:gd name="T48" fmla="*/ 9193750 w 18378"/>
                <a:gd name="T49" fmla="*/ 6923750 h 19002"/>
                <a:gd name="T50" fmla="*/ 8780625 w 18378"/>
                <a:gd name="T51" fmla="*/ 7520000 h 19002"/>
                <a:gd name="T52" fmla="*/ 5777500 w 18378"/>
                <a:gd name="T53" fmla="*/ 7106875 h 19002"/>
                <a:gd name="T54" fmla="*/ 6419375 w 18378"/>
                <a:gd name="T55" fmla="*/ 7267500 h 19002"/>
                <a:gd name="T56" fmla="*/ 665000 w 18378"/>
                <a:gd name="T57" fmla="*/ 7978125 h 19002"/>
                <a:gd name="T58" fmla="*/ 1650625 w 18378"/>
                <a:gd name="T59" fmla="*/ 6831875 h 19002"/>
                <a:gd name="T60" fmla="*/ 3828750 w 18378"/>
                <a:gd name="T61" fmla="*/ 8161875 h 19002"/>
                <a:gd name="T62" fmla="*/ 8574375 w 18378"/>
                <a:gd name="T63" fmla="*/ 7886875 h 19002"/>
                <a:gd name="T64" fmla="*/ 2659375 w 18378"/>
                <a:gd name="T65" fmla="*/ 5548125 h 19002"/>
                <a:gd name="T66" fmla="*/ 6213125 w 18378"/>
                <a:gd name="T67" fmla="*/ 8413750 h 19002"/>
                <a:gd name="T68" fmla="*/ 4264375 w 18378"/>
                <a:gd name="T69" fmla="*/ 6419375 h 19002"/>
                <a:gd name="T70" fmla="*/ 986250 w 18378"/>
                <a:gd name="T71" fmla="*/ 8345000 h 19002"/>
                <a:gd name="T72" fmla="*/ 8253750 w 18378"/>
                <a:gd name="T73" fmla="*/ 8093125 h 19002"/>
                <a:gd name="T74" fmla="*/ 2223750 w 18378"/>
                <a:gd name="T75" fmla="*/ 6144375 h 19002"/>
                <a:gd name="T76" fmla="*/ 6121250 w 18378"/>
                <a:gd name="T77" fmla="*/ 9078750 h 19002"/>
                <a:gd name="T78" fmla="*/ 2980625 w 18378"/>
                <a:gd name="T79" fmla="*/ 6511250 h 19002"/>
                <a:gd name="T80" fmla="*/ 1971875 w 18378"/>
                <a:gd name="T81" fmla="*/ 8826250 h 19002"/>
                <a:gd name="T82" fmla="*/ 2774375 w 18378"/>
                <a:gd name="T83" fmla="*/ 9514375 h 19002"/>
                <a:gd name="T84" fmla="*/ 7221875 w 18378"/>
                <a:gd name="T85" fmla="*/ 9812500 h 19002"/>
                <a:gd name="T86" fmla="*/ 3095000 w 18378"/>
                <a:gd name="T87" fmla="*/ 9789375 h 19002"/>
                <a:gd name="T88" fmla="*/ 7061250 w 18378"/>
                <a:gd name="T89" fmla="*/ 9537500 h 19002"/>
                <a:gd name="T90" fmla="*/ 6717500 w 18378"/>
                <a:gd name="T91" fmla="*/ 10339375 h 19002"/>
                <a:gd name="T92" fmla="*/ 4150000 w 18378"/>
                <a:gd name="T93" fmla="*/ 10637500 h 19002"/>
                <a:gd name="T94" fmla="*/ 9995625 w 18378"/>
                <a:gd name="T95" fmla="*/ 3049375 h 19002"/>
                <a:gd name="T96" fmla="*/ 10638125 w 18378"/>
                <a:gd name="T97" fmla="*/ 4700000 h 19002"/>
                <a:gd name="T98" fmla="*/ 5479375 w 18378"/>
                <a:gd name="T99" fmla="*/ 10843750 h 19002"/>
                <a:gd name="T100" fmla="*/ 390000 w 18378"/>
                <a:gd name="T101" fmla="*/ 7382500 h 19002"/>
                <a:gd name="T102" fmla="*/ 5066875 w 18378"/>
                <a:gd name="T103" fmla="*/ 11050625 h 19002"/>
                <a:gd name="T104" fmla="*/ 5708750 w 18378"/>
                <a:gd name="T105" fmla="*/ 11325625 h 19002"/>
                <a:gd name="T106" fmla="*/ 5594375 w 18378"/>
                <a:gd name="T107" fmla="*/ 160625 h 19002"/>
                <a:gd name="T108" fmla="*/ 23125 w 18378"/>
                <a:gd name="T109" fmla="*/ 7473750 h 19002"/>
                <a:gd name="T110" fmla="*/ 321250 w 18378"/>
                <a:gd name="T111" fmla="*/ 8184375 h 19002"/>
                <a:gd name="T112" fmla="*/ 4562500 w 18378"/>
                <a:gd name="T113" fmla="*/ 11394375 h 19002"/>
                <a:gd name="T114" fmla="*/ 5250000 w 18378"/>
                <a:gd name="T115" fmla="*/ 11463125 h 19002"/>
                <a:gd name="T116" fmla="*/ 5685625 w 18378"/>
                <a:gd name="T117" fmla="*/ 11852500 h 19002"/>
                <a:gd name="T118" fmla="*/ 11440000 w 18378"/>
                <a:gd name="T119" fmla="*/ 4676875 h 19002"/>
                <a:gd name="T120" fmla="*/ 10500000 w 18378"/>
                <a:gd name="T121" fmla="*/ 3071875 h 19002"/>
                <a:gd name="T122" fmla="*/ 10615000 w 18378"/>
                <a:gd name="T123" fmla="*/ 4378750 h 19002"/>
                <a:gd name="T124" fmla="*/ 10156250 w 18378"/>
                <a:gd name="T125" fmla="*/ 2820000 h 190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378"/>
                <a:gd name="T190" fmla="*/ 0 h 19002"/>
                <a:gd name="T191" fmla="*/ 18378 w 18378"/>
                <a:gd name="T192" fmla="*/ 19002 h 1900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lnTo>
                    <a:pt x="1379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lnTo>
                    <a:pt x="12692"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lnTo>
                    <a:pt x="9611"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lnTo>
                    <a:pt x="4806"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lnTo>
                    <a:pt x="271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lnTo>
                    <a:pt x="4402"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lnTo>
                    <a:pt x="3595"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lnTo>
                    <a:pt x="9464"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lnTo>
                    <a:pt x="9831"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lnTo>
                    <a:pt x="9464"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3" name="Shape 300"/>
            <p:cNvSpPr>
              <a:spLocks/>
            </p:cNvSpPr>
            <p:nvPr/>
          </p:nvSpPr>
          <p:spPr bwMode="auto">
            <a:xfrm>
              <a:off x="6855475" y="1544725"/>
              <a:ext cx="444800" cy="353100"/>
            </a:xfrm>
            <a:custGeom>
              <a:avLst/>
              <a:gdLst>
                <a:gd name="T0" fmla="*/ 4769375 w 17792"/>
                <a:gd name="T1" fmla="*/ 2545625 h 14124"/>
                <a:gd name="T2" fmla="*/ 688125 w 17792"/>
                <a:gd name="T3" fmla="*/ 1421875 h 14124"/>
                <a:gd name="T4" fmla="*/ 161250 w 17792"/>
                <a:gd name="T5" fmla="*/ 1835000 h 14124"/>
                <a:gd name="T6" fmla="*/ 619375 w 17792"/>
                <a:gd name="T7" fmla="*/ 2086875 h 14124"/>
                <a:gd name="T8" fmla="*/ 6098750 w 17792"/>
                <a:gd name="T9" fmla="*/ 2614375 h 14124"/>
                <a:gd name="T10" fmla="*/ 7291250 w 17792"/>
                <a:gd name="T11" fmla="*/ 1857500 h 14124"/>
                <a:gd name="T12" fmla="*/ 7038750 w 17792"/>
                <a:gd name="T13" fmla="*/ 2866250 h 14124"/>
                <a:gd name="T14" fmla="*/ 5915625 w 17792"/>
                <a:gd name="T15" fmla="*/ 2889375 h 14124"/>
                <a:gd name="T16" fmla="*/ 3141250 w 17792"/>
                <a:gd name="T17" fmla="*/ 5938125 h 14124"/>
                <a:gd name="T18" fmla="*/ 3164375 w 17792"/>
                <a:gd name="T19" fmla="*/ 6098750 h 14124"/>
                <a:gd name="T20" fmla="*/ 3301875 w 17792"/>
                <a:gd name="T21" fmla="*/ 6420000 h 14124"/>
                <a:gd name="T22" fmla="*/ 9079375 w 17792"/>
                <a:gd name="T23" fmla="*/ 6809375 h 14124"/>
                <a:gd name="T24" fmla="*/ 8116250 w 17792"/>
                <a:gd name="T25" fmla="*/ 3050000 h 14124"/>
                <a:gd name="T26" fmla="*/ 3370625 w 17792"/>
                <a:gd name="T27" fmla="*/ 5158750 h 14124"/>
                <a:gd name="T28" fmla="*/ 8208125 w 17792"/>
                <a:gd name="T29" fmla="*/ 3256250 h 14124"/>
                <a:gd name="T30" fmla="*/ 4700000 w 17792"/>
                <a:gd name="T31" fmla="*/ 5113125 h 14124"/>
                <a:gd name="T32" fmla="*/ 7130625 w 17792"/>
                <a:gd name="T33" fmla="*/ 4379375 h 14124"/>
                <a:gd name="T34" fmla="*/ 7015625 w 17792"/>
                <a:gd name="T35" fmla="*/ 4975625 h 14124"/>
                <a:gd name="T36" fmla="*/ 3439375 w 17792"/>
                <a:gd name="T37" fmla="*/ 6305000 h 14124"/>
                <a:gd name="T38" fmla="*/ 7474375 w 17792"/>
                <a:gd name="T39" fmla="*/ 4952500 h 14124"/>
                <a:gd name="T40" fmla="*/ 6373750 w 17792"/>
                <a:gd name="T41" fmla="*/ 5778125 h 14124"/>
                <a:gd name="T42" fmla="*/ 4195625 w 17792"/>
                <a:gd name="T43" fmla="*/ 6763750 h 14124"/>
                <a:gd name="T44" fmla="*/ 9010625 w 17792"/>
                <a:gd name="T45" fmla="*/ 4975625 h 14124"/>
                <a:gd name="T46" fmla="*/ 4562500 w 17792"/>
                <a:gd name="T47" fmla="*/ 7038750 h 14124"/>
                <a:gd name="T48" fmla="*/ 1765625 w 17792"/>
                <a:gd name="T49" fmla="*/ 6878125 h 14124"/>
                <a:gd name="T50" fmla="*/ 3668750 w 17792"/>
                <a:gd name="T51" fmla="*/ 4448125 h 14124"/>
                <a:gd name="T52" fmla="*/ 1398750 w 17792"/>
                <a:gd name="T53" fmla="*/ 23750 h 14124"/>
                <a:gd name="T54" fmla="*/ 1238750 w 17792"/>
                <a:gd name="T55" fmla="*/ 1032500 h 14124"/>
                <a:gd name="T56" fmla="*/ 1100625 w 17792"/>
                <a:gd name="T57" fmla="*/ 2728750 h 14124"/>
                <a:gd name="T58" fmla="*/ 1284375 w 17792"/>
                <a:gd name="T59" fmla="*/ 3691875 h 14124"/>
                <a:gd name="T60" fmla="*/ 986250 w 17792"/>
                <a:gd name="T61" fmla="*/ 5594375 h 14124"/>
                <a:gd name="T62" fmla="*/ 986250 w 17792"/>
                <a:gd name="T63" fmla="*/ 6671875 h 14124"/>
                <a:gd name="T64" fmla="*/ 1743125 w 17792"/>
                <a:gd name="T65" fmla="*/ 7589375 h 14124"/>
                <a:gd name="T66" fmla="*/ 2591250 w 17792"/>
                <a:gd name="T67" fmla="*/ 7772500 h 14124"/>
                <a:gd name="T68" fmla="*/ 3416250 w 17792"/>
                <a:gd name="T69" fmla="*/ 7726875 h 14124"/>
                <a:gd name="T70" fmla="*/ 4218750 w 17792"/>
                <a:gd name="T71" fmla="*/ 8047500 h 14124"/>
                <a:gd name="T72" fmla="*/ 4883750 w 17792"/>
                <a:gd name="T73" fmla="*/ 7566250 h 14124"/>
                <a:gd name="T74" fmla="*/ 5021250 w 17792"/>
                <a:gd name="T75" fmla="*/ 7566250 h 14124"/>
                <a:gd name="T76" fmla="*/ 6006875 w 17792"/>
                <a:gd name="T77" fmla="*/ 7703750 h 14124"/>
                <a:gd name="T78" fmla="*/ 7520000 w 17792"/>
                <a:gd name="T79" fmla="*/ 7589375 h 14124"/>
                <a:gd name="T80" fmla="*/ 7657500 w 17792"/>
                <a:gd name="T81" fmla="*/ 7474375 h 14124"/>
                <a:gd name="T82" fmla="*/ 8483125 w 17792"/>
                <a:gd name="T83" fmla="*/ 7451250 h 14124"/>
                <a:gd name="T84" fmla="*/ 9285625 w 17792"/>
                <a:gd name="T85" fmla="*/ 7474375 h 14124"/>
                <a:gd name="T86" fmla="*/ 10363125 w 17792"/>
                <a:gd name="T87" fmla="*/ 7841250 h 14124"/>
                <a:gd name="T88" fmla="*/ 10340000 w 17792"/>
                <a:gd name="T89" fmla="*/ 6649375 h 14124"/>
                <a:gd name="T90" fmla="*/ 8895625 w 17792"/>
                <a:gd name="T91" fmla="*/ 6809375 h 14124"/>
                <a:gd name="T92" fmla="*/ 8781250 w 17792"/>
                <a:gd name="T93" fmla="*/ 6396875 h 14124"/>
                <a:gd name="T94" fmla="*/ 7635000 w 17792"/>
                <a:gd name="T95" fmla="*/ 6649375 h 14124"/>
                <a:gd name="T96" fmla="*/ 8116250 w 17792"/>
                <a:gd name="T97" fmla="*/ 6236250 h 14124"/>
                <a:gd name="T98" fmla="*/ 7864375 w 17792"/>
                <a:gd name="T99" fmla="*/ 5984375 h 14124"/>
                <a:gd name="T100" fmla="*/ 9239375 w 17792"/>
                <a:gd name="T101" fmla="*/ 5571875 h 14124"/>
                <a:gd name="T102" fmla="*/ 11005000 w 17792"/>
                <a:gd name="T103" fmla="*/ 5456875 h 14124"/>
                <a:gd name="T104" fmla="*/ 10019375 w 17792"/>
                <a:gd name="T105" fmla="*/ 5227500 h 14124"/>
                <a:gd name="T106" fmla="*/ 7336875 w 17792"/>
                <a:gd name="T107" fmla="*/ 1376250 h 14124"/>
                <a:gd name="T108" fmla="*/ 4929375 w 17792"/>
                <a:gd name="T109" fmla="*/ 1949375 h 14124"/>
                <a:gd name="T110" fmla="*/ 2086875 w 17792"/>
                <a:gd name="T111" fmla="*/ 5456875 h 14124"/>
                <a:gd name="T112" fmla="*/ 2018125 w 17792"/>
                <a:gd name="T113" fmla="*/ 1032500 h 14124"/>
                <a:gd name="T114" fmla="*/ 9423125 w 17792"/>
                <a:gd name="T115" fmla="*/ 8093750 h 14124"/>
                <a:gd name="T116" fmla="*/ 9033125 w 17792"/>
                <a:gd name="T117" fmla="*/ 8804375 h 14124"/>
                <a:gd name="T118" fmla="*/ 9950625 w 17792"/>
                <a:gd name="T119" fmla="*/ 8529375 h 14124"/>
                <a:gd name="T120" fmla="*/ 9721250 w 17792"/>
                <a:gd name="T121" fmla="*/ 7841250 h 141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792"/>
                <a:gd name="T184" fmla="*/ 0 h 14124"/>
                <a:gd name="T185" fmla="*/ 17792 w 17792"/>
                <a:gd name="T186" fmla="*/ 14124 h 1412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lnTo>
                    <a:pt x="1056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lnTo>
                    <a:pt x="1285"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lnTo>
                    <a:pt x="1460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4" name="Shape 301"/>
            <p:cNvSpPr>
              <a:spLocks/>
            </p:cNvSpPr>
            <p:nvPr/>
          </p:nvSpPr>
          <p:spPr bwMode="auto">
            <a:xfrm>
              <a:off x="6844475" y="1037625"/>
              <a:ext cx="414525" cy="389750"/>
            </a:xfrm>
            <a:custGeom>
              <a:avLst/>
              <a:gdLst>
                <a:gd name="T0" fmla="*/ 8505625 w 16581"/>
                <a:gd name="T1" fmla="*/ 1742500 h 15590"/>
                <a:gd name="T2" fmla="*/ 5892500 w 16581"/>
                <a:gd name="T3" fmla="*/ 2315625 h 15590"/>
                <a:gd name="T4" fmla="*/ 8185000 w 16581"/>
                <a:gd name="T5" fmla="*/ 1558750 h 15590"/>
                <a:gd name="T6" fmla="*/ 8620625 w 16581"/>
                <a:gd name="T7" fmla="*/ 2384375 h 15590"/>
                <a:gd name="T8" fmla="*/ 6328125 w 16581"/>
                <a:gd name="T9" fmla="*/ 2476250 h 15590"/>
                <a:gd name="T10" fmla="*/ 1628125 w 16581"/>
                <a:gd name="T11" fmla="*/ 4195625 h 15590"/>
                <a:gd name="T12" fmla="*/ 1421875 w 16581"/>
                <a:gd name="T13" fmla="*/ 4356250 h 15590"/>
                <a:gd name="T14" fmla="*/ 5410625 w 16581"/>
                <a:gd name="T15" fmla="*/ 4126875 h 15590"/>
                <a:gd name="T16" fmla="*/ 5066875 w 16581"/>
                <a:gd name="T17" fmla="*/ 4700000 h 15590"/>
                <a:gd name="T18" fmla="*/ 4952500 w 16581"/>
                <a:gd name="T19" fmla="*/ 4218750 h 15590"/>
                <a:gd name="T20" fmla="*/ 3026875 w 16581"/>
                <a:gd name="T21" fmla="*/ 2545000 h 15590"/>
                <a:gd name="T22" fmla="*/ 1880000 w 16581"/>
                <a:gd name="T23" fmla="*/ 4700000 h 15590"/>
                <a:gd name="T24" fmla="*/ 1903125 w 16581"/>
                <a:gd name="T25" fmla="*/ 4035000 h 15590"/>
                <a:gd name="T26" fmla="*/ 1100625 w 16581"/>
                <a:gd name="T27" fmla="*/ 4195625 h 15590"/>
                <a:gd name="T28" fmla="*/ 458750 w 16581"/>
                <a:gd name="T29" fmla="*/ 2453125 h 15590"/>
                <a:gd name="T30" fmla="*/ 7680625 w 16581"/>
                <a:gd name="T31" fmla="*/ 4310000 h 15590"/>
                <a:gd name="T32" fmla="*/ 4975000 w 16581"/>
                <a:gd name="T33" fmla="*/ 5181250 h 15590"/>
                <a:gd name="T34" fmla="*/ 4791875 w 16581"/>
                <a:gd name="T35" fmla="*/ 3897500 h 15590"/>
                <a:gd name="T36" fmla="*/ 4104375 w 16581"/>
                <a:gd name="T37" fmla="*/ 4951875 h 15590"/>
                <a:gd name="T38" fmla="*/ 5158750 w 16581"/>
                <a:gd name="T39" fmla="*/ 5479375 h 15590"/>
                <a:gd name="T40" fmla="*/ 6030000 w 16581"/>
                <a:gd name="T41" fmla="*/ 4287500 h 15590"/>
                <a:gd name="T42" fmla="*/ 3164375 w 16581"/>
                <a:gd name="T43" fmla="*/ 4425000 h 15590"/>
                <a:gd name="T44" fmla="*/ 6488125 w 16581"/>
                <a:gd name="T45" fmla="*/ 3668125 h 15590"/>
                <a:gd name="T46" fmla="*/ 5066875 w 16581"/>
                <a:gd name="T47" fmla="*/ 6511250 h 15590"/>
                <a:gd name="T48" fmla="*/ 7015625 w 16581"/>
                <a:gd name="T49" fmla="*/ 6350625 h 15590"/>
                <a:gd name="T50" fmla="*/ 8276875 w 16581"/>
                <a:gd name="T51" fmla="*/ 4676875 h 15590"/>
                <a:gd name="T52" fmla="*/ 10110625 w 16581"/>
                <a:gd name="T53" fmla="*/ 6900625 h 15590"/>
                <a:gd name="T54" fmla="*/ 7863750 w 16581"/>
                <a:gd name="T55" fmla="*/ 7106875 h 15590"/>
                <a:gd name="T56" fmla="*/ 4654375 w 16581"/>
                <a:gd name="T57" fmla="*/ 6694375 h 15590"/>
                <a:gd name="T58" fmla="*/ 2958125 w 16581"/>
                <a:gd name="T59" fmla="*/ 5891875 h 15590"/>
                <a:gd name="T60" fmla="*/ 2315625 w 16581"/>
                <a:gd name="T61" fmla="*/ 8115625 h 15590"/>
                <a:gd name="T62" fmla="*/ 1353125 w 16581"/>
                <a:gd name="T63" fmla="*/ 7106875 h 15590"/>
                <a:gd name="T64" fmla="*/ 5181875 w 16581"/>
                <a:gd name="T65" fmla="*/ 8780625 h 15590"/>
                <a:gd name="T66" fmla="*/ 4906250 w 16581"/>
                <a:gd name="T67" fmla="*/ 8849375 h 15590"/>
                <a:gd name="T68" fmla="*/ 6855000 w 16581"/>
                <a:gd name="T69" fmla="*/ 8391250 h 15590"/>
                <a:gd name="T70" fmla="*/ 5525625 w 16581"/>
                <a:gd name="T71" fmla="*/ 9400000 h 15590"/>
                <a:gd name="T72" fmla="*/ 5341875 w 16581"/>
                <a:gd name="T73" fmla="*/ 8528750 h 15590"/>
                <a:gd name="T74" fmla="*/ 4425000 w 16581"/>
                <a:gd name="T75" fmla="*/ 8276250 h 15590"/>
                <a:gd name="T76" fmla="*/ 3508125 w 16581"/>
                <a:gd name="T77" fmla="*/ 619375 h 15590"/>
                <a:gd name="T78" fmla="*/ 1490625 w 16581"/>
                <a:gd name="T79" fmla="*/ 1719375 h 15590"/>
                <a:gd name="T80" fmla="*/ 46250 w 16581"/>
                <a:gd name="T81" fmla="*/ 2567500 h 15590"/>
                <a:gd name="T82" fmla="*/ 756875 w 16581"/>
                <a:gd name="T83" fmla="*/ 4287500 h 15590"/>
                <a:gd name="T84" fmla="*/ 1353125 w 16581"/>
                <a:gd name="T85" fmla="*/ 5066875 h 15590"/>
                <a:gd name="T86" fmla="*/ 1078125 w 16581"/>
                <a:gd name="T87" fmla="*/ 6855000 h 15590"/>
                <a:gd name="T88" fmla="*/ 1742500 w 16581"/>
                <a:gd name="T89" fmla="*/ 8299375 h 15590"/>
                <a:gd name="T90" fmla="*/ 3691250 w 16581"/>
                <a:gd name="T91" fmla="*/ 8093125 h 15590"/>
                <a:gd name="T92" fmla="*/ 4516875 w 16581"/>
                <a:gd name="T93" fmla="*/ 9422500 h 15590"/>
                <a:gd name="T94" fmla="*/ 5296250 w 16581"/>
                <a:gd name="T95" fmla="*/ 9628750 h 15590"/>
                <a:gd name="T96" fmla="*/ 6901250 w 16581"/>
                <a:gd name="T97" fmla="*/ 9101875 h 15590"/>
                <a:gd name="T98" fmla="*/ 8436875 w 16581"/>
                <a:gd name="T99" fmla="*/ 7451250 h 15590"/>
                <a:gd name="T100" fmla="*/ 10316875 w 16581"/>
                <a:gd name="T101" fmla="*/ 7084375 h 15590"/>
                <a:gd name="T102" fmla="*/ 9514375 w 16581"/>
                <a:gd name="T103" fmla="*/ 5365000 h 15590"/>
                <a:gd name="T104" fmla="*/ 8941250 w 16581"/>
                <a:gd name="T105" fmla="*/ 2270000 h 15590"/>
                <a:gd name="T106" fmla="*/ 8918750 w 16581"/>
                <a:gd name="T107" fmla="*/ 1215000 h 15590"/>
                <a:gd name="T108" fmla="*/ 7520000 w 16581"/>
                <a:gd name="T109" fmla="*/ 1375625 h 15590"/>
                <a:gd name="T110" fmla="*/ 5158750 w 16581"/>
                <a:gd name="T111" fmla="*/ 710625 h 15590"/>
                <a:gd name="T112" fmla="*/ 4173125 w 16581"/>
                <a:gd name="T113" fmla="*/ 665000 h 15590"/>
                <a:gd name="T114" fmla="*/ 4906250 w 16581"/>
                <a:gd name="T115" fmla="*/ 2636875 h 15590"/>
                <a:gd name="T116" fmla="*/ 3828750 w 16581"/>
                <a:gd name="T117" fmla="*/ 527500 h 1559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581"/>
                <a:gd name="T178" fmla="*/ 0 h 15590"/>
                <a:gd name="T179" fmla="*/ 16581 w 16581"/>
                <a:gd name="T180" fmla="*/ 15590 h 1559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lnTo>
                    <a:pt x="13096"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lnTo>
                    <a:pt x="3155"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lnTo>
                    <a:pt x="8181"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lnTo>
                    <a:pt x="8291"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lnTo>
                    <a:pt x="6493"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5" name="Shape 302"/>
            <p:cNvSpPr>
              <a:spLocks/>
            </p:cNvSpPr>
            <p:nvPr/>
          </p:nvSpPr>
          <p:spPr bwMode="auto">
            <a:xfrm>
              <a:off x="6553775" y="1840025"/>
              <a:ext cx="234775" cy="276975"/>
            </a:xfrm>
            <a:custGeom>
              <a:avLst/>
              <a:gdLst>
                <a:gd name="T0" fmla="*/ 3026250 w 9391"/>
                <a:gd name="T1" fmla="*/ 711250 h 11079"/>
                <a:gd name="T2" fmla="*/ 2728750 w 9391"/>
                <a:gd name="T3" fmla="*/ 413125 h 11079"/>
                <a:gd name="T4" fmla="*/ 2086875 w 9391"/>
                <a:gd name="T5" fmla="*/ 4081250 h 11079"/>
                <a:gd name="T6" fmla="*/ 3393125 w 9391"/>
                <a:gd name="T7" fmla="*/ 2705625 h 11079"/>
                <a:gd name="T8" fmla="*/ 3875000 w 9391"/>
                <a:gd name="T9" fmla="*/ 3439375 h 11079"/>
                <a:gd name="T10" fmla="*/ 3530625 w 9391"/>
                <a:gd name="T11" fmla="*/ 4103750 h 11079"/>
                <a:gd name="T12" fmla="*/ 3347500 w 9391"/>
                <a:gd name="T13" fmla="*/ 4172500 h 11079"/>
                <a:gd name="T14" fmla="*/ 3278750 w 9391"/>
                <a:gd name="T15" fmla="*/ 4012500 h 11079"/>
                <a:gd name="T16" fmla="*/ 2980625 w 9391"/>
                <a:gd name="T17" fmla="*/ 4401875 h 11079"/>
                <a:gd name="T18" fmla="*/ 3118125 w 9391"/>
                <a:gd name="T19" fmla="*/ 3691250 h 11079"/>
                <a:gd name="T20" fmla="*/ 2774375 w 9391"/>
                <a:gd name="T21" fmla="*/ 3897500 h 11079"/>
                <a:gd name="T22" fmla="*/ 2407500 w 9391"/>
                <a:gd name="T23" fmla="*/ 4287500 h 11079"/>
                <a:gd name="T24" fmla="*/ 2384375 w 9391"/>
                <a:gd name="T25" fmla="*/ 3989375 h 11079"/>
                <a:gd name="T26" fmla="*/ 2270000 w 9391"/>
                <a:gd name="T27" fmla="*/ 3828750 h 11079"/>
                <a:gd name="T28" fmla="*/ 2751250 w 9391"/>
                <a:gd name="T29" fmla="*/ 3301875 h 11079"/>
                <a:gd name="T30" fmla="*/ 2086875 w 9391"/>
                <a:gd name="T31" fmla="*/ 3622500 h 11079"/>
                <a:gd name="T32" fmla="*/ 2682500 w 9391"/>
                <a:gd name="T33" fmla="*/ 2911875 h 11079"/>
                <a:gd name="T34" fmla="*/ 1971875 w 9391"/>
                <a:gd name="T35" fmla="*/ 3347500 h 11079"/>
                <a:gd name="T36" fmla="*/ 2911875 w 9391"/>
                <a:gd name="T37" fmla="*/ 2682500 h 11079"/>
                <a:gd name="T38" fmla="*/ 711250 w 9391"/>
                <a:gd name="T39" fmla="*/ 5594375 h 11079"/>
                <a:gd name="T40" fmla="*/ 596250 w 9391"/>
                <a:gd name="T41" fmla="*/ 5777500 h 11079"/>
                <a:gd name="T42" fmla="*/ 5319375 w 9391"/>
                <a:gd name="T43" fmla="*/ 5410625 h 11079"/>
                <a:gd name="T44" fmla="*/ 5640000 w 9391"/>
                <a:gd name="T45" fmla="*/ 5708750 h 11079"/>
                <a:gd name="T46" fmla="*/ 5204375 w 9391"/>
                <a:gd name="T47" fmla="*/ 5823750 h 11079"/>
                <a:gd name="T48" fmla="*/ 3141250 w 9391"/>
                <a:gd name="T49" fmla="*/ 5938125 h 11079"/>
                <a:gd name="T50" fmla="*/ 3049375 w 9391"/>
                <a:gd name="T51" fmla="*/ 6419375 h 11079"/>
                <a:gd name="T52" fmla="*/ 2705625 w 9391"/>
                <a:gd name="T53" fmla="*/ 6190000 h 11079"/>
                <a:gd name="T54" fmla="*/ 2591250 w 9391"/>
                <a:gd name="T55" fmla="*/ 160625 h 11079"/>
                <a:gd name="T56" fmla="*/ 2315625 w 9391"/>
                <a:gd name="T57" fmla="*/ 825625 h 11079"/>
                <a:gd name="T58" fmla="*/ 2705625 w 9391"/>
                <a:gd name="T59" fmla="*/ 1581875 h 11079"/>
                <a:gd name="T60" fmla="*/ 2338750 w 9391"/>
                <a:gd name="T61" fmla="*/ 2613750 h 11079"/>
                <a:gd name="T62" fmla="*/ 1720000 w 9391"/>
                <a:gd name="T63" fmla="*/ 3301875 h 11079"/>
                <a:gd name="T64" fmla="*/ 1811250 w 9391"/>
                <a:gd name="T65" fmla="*/ 4172500 h 11079"/>
                <a:gd name="T66" fmla="*/ 390000 w 9391"/>
                <a:gd name="T67" fmla="*/ 5204375 h 11079"/>
                <a:gd name="T68" fmla="*/ 0 w 9391"/>
                <a:gd name="T69" fmla="*/ 5663125 h 11079"/>
                <a:gd name="T70" fmla="*/ 733750 w 9391"/>
                <a:gd name="T71" fmla="*/ 6190000 h 11079"/>
                <a:gd name="T72" fmla="*/ 1238125 w 9391"/>
                <a:gd name="T73" fmla="*/ 5754375 h 11079"/>
                <a:gd name="T74" fmla="*/ 1100625 w 9391"/>
                <a:gd name="T75" fmla="*/ 5043750 h 11079"/>
                <a:gd name="T76" fmla="*/ 2063750 w 9391"/>
                <a:gd name="T77" fmla="*/ 4401875 h 11079"/>
                <a:gd name="T78" fmla="*/ 2774375 w 9391"/>
                <a:gd name="T79" fmla="*/ 5823750 h 11079"/>
                <a:gd name="T80" fmla="*/ 2384375 w 9391"/>
                <a:gd name="T81" fmla="*/ 6328125 h 11079"/>
                <a:gd name="T82" fmla="*/ 2866250 w 9391"/>
                <a:gd name="T83" fmla="*/ 6923750 h 11079"/>
                <a:gd name="T84" fmla="*/ 3485000 w 9391"/>
                <a:gd name="T85" fmla="*/ 6442500 h 11079"/>
                <a:gd name="T86" fmla="*/ 3186875 w 9391"/>
                <a:gd name="T87" fmla="*/ 5846250 h 11079"/>
                <a:gd name="T88" fmla="*/ 3645625 w 9391"/>
                <a:gd name="T89" fmla="*/ 4448125 h 11079"/>
                <a:gd name="T90" fmla="*/ 4401875 w 9391"/>
                <a:gd name="T91" fmla="*/ 4768750 h 11079"/>
                <a:gd name="T92" fmla="*/ 4654375 w 9391"/>
                <a:gd name="T93" fmla="*/ 5800625 h 11079"/>
                <a:gd name="T94" fmla="*/ 5066875 w 9391"/>
                <a:gd name="T95" fmla="*/ 6350625 h 11079"/>
                <a:gd name="T96" fmla="*/ 5846250 w 9391"/>
                <a:gd name="T97" fmla="*/ 5869375 h 11079"/>
                <a:gd name="T98" fmla="*/ 5616875 w 9391"/>
                <a:gd name="T99" fmla="*/ 5273125 h 11079"/>
                <a:gd name="T100" fmla="*/ 4883750 w 9391"/>
                <a:gd name="T101" fmla="*/ 5043750 h 11079"/>
                <a:gd name="T102" fmla="*/ 4150000 w 9391"/>
                <a:gd name="T103" fmla="*/ 4218750 h 11079"/>
                <a:gd name="T104" fmla="*/ 3943750 w 9391"/>
                <a:gd name="T105" fmla="*/ 2866250 h 11079"/>
                <a:gd name="T106" fmla="*/ 2957500 w 9391"/>
                <a:gd name="T107" fmla="*/ 2201250 h 11079"/>
                <a:gd name="T108" fmla="*/ 3278750 w 9391"/>
                <a:gd name="T109" fmla="*/ 1100625 h 11079"/>
                <a:gd name="T110" fmla="*/ 3439375 w 9391"/>
                <a:gd name="T111" fmla="*/ 252500 h 11079"/>
                <a:gd name="T112" fmla="*/ 3003750 w 9391"/>
                <a:gd name="T113" fmla="*/ 0 h 110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391"/>
                <a:gd name="T172" fmla="*/ 0 h 11079"/>
                <a:gd name="T173" fmla="*/ 9391 w 9391"/>
                <a:gd name="T174" fmla="*/ 11079 h 110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lnTo>
                    <a:pt x="4916"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lnTo>
                    <a:pt x="5209"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lnTo>
                    <a:pt x="4696"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6" name="Shape 303"/>
            <p:cNvSpPr>
              <a:spLocks/>
            </p:cNvSpPr>
            <p:nvPr/>
          </p:nvSpPr>
          <p:spPr bwMode="auto">
            <a:xfrm>
              <a:off x="6618875" y="2550725"/>
              <a:ext cx="408125" cy="156850"/>
            </a:xfrm>
            <a:custGeom>
              <a:avLst/>
              <a:gdLst>
                <a:gd name="T0" fmla="*/ 8873125 w 16325"/>
                <a:gd name="T1" fmla="*/ 138125 h 6274"/>
                <a:gd name="T2" fmla="*/ 8781250 w 16325"/>
                <a:gd name="T3" fmla="*/ 366875 h 6274"/>
                <a:gd name="T4" fmla="*/ 9354375 w 16325"/>
                <a:gd name="T5" fmla="*/ 298125 h 6274"/>
                <a:gd name="T6" fmla="*/ 8826875 w 16325"/>
                <a:gd name="T7" fmla="*/ 1123750 h 6274"/>
                <a:gd name="T8" fmla="*/ 9537500 w 16325"/>
                <a:gd name="T9" fmla="*/ 1284375 h 6274"/>
                <a:gd name="T10" fmla="*/ 10180000 w 16325"/>
                <a:gd name="T11" fmla="*/ 917500 h 6274"/>
                <a:gd name="T12" fmla="*/ 9262500 w 16325"/>
                <a:gd name="T13" fmla="*/ 1009375 h 6274"/>
                <a:gd name="T14" fmla="*/ 9698125 w 16325"/>
                <a:gd name="T15" fmla="*/ 252500 h 6274"/>
                <a:gd name="T16" fmla="*/ 9193750 w 16325"/>
                <a:gd name="T17" fmla="*/ 625 h 6274"/>
                <a:gd name="T18" fmla="*/ 3095625 w 16325"/>
                <a:gd name="T19" fmla="*/ 1971875 h 6274"/>
                <a:gd name="T20" fmla="*/ 3118750 w 16325"/>
                <a:gd name="T21" fmla="*/ 2201250 h 6274"/>
                <a:gd name="T22" fmla="*/ 4356250 w 16325"/>
                <a:gd name="T23" fmla="*/ 1995000 h 6274"/>
                <a:gd name="T24" fmla="*/ 4265000 w 16325"/>
                <a:gd name="T25" fmla="*/ 1765625 h 6274"/>
                <a:gd name="T26" fmla="*/ 7933125 w 16325"/>
                <a:gd name="T27" fmla="*/ 1375625 h 6274"/>
                <a:gd name="T28" fmla="*/ 7611875 w 16325"/>
                <a:gd name="T29" fmla="*/ 2201250 h 6274"/>
                <a:gd name="T30" fmla="*/ 7955625 w 16325"/>
                <a:gd name="T31" fmla="*/ 2682500 h 6274"/>
                <a:gd name="T32" fmla="*/ 8873125 w 16325"/>
                <a:gd name="T33" fmla="*/ 2499375 h 6274"/>
                <a:gd name="T34" fmla="*/ 9033125 w 16325"/>
                <a:gd name="T35" fmla="*/ 2155625 h 6274"/>
                <a:gd name="T36" fmla="*/ 8208125 w 16325"/>
                <a:gd name="T37" fmla="*/ 2407500 h 6274"/>
                <a:gd name="T38" fmla="*/ 7910000 w 16325"/>
                <a:gd name="T39" fmla="*/ 1948750 h 6274"/>
                <a:gd name="T40" fmla="*/ 8506250 w 16325"/>
                <a:gd name="T41" fmla="*/ 1490625 h 6274"/>
                <a:gd name="T42" fmla="*/ 8826875 w 16325"/>
                <a:gd name="T43" fmla="*/ 1330000 h 6274"/>
                <a:gd name="T44" fmla="*/ 3691875 w 16325"/>
                <a:gd name="T45" fmla="*/ 2728750 h 6274"/>
                <a:gd name="T46" fmla="*/ 3164375 w 16325"/>
                <a:gd name="T47" fmla="*/ 3026875 h 6274"/>
                <a:gd name="T48" fmla="*/ 4402500 w 16325"/>
                <a:gd name="T49" fmla="*/ 2866250 h 6274"/>
                <a:gd name="T50" fmla="*/ 4241875 w 16325"/>
                <a:gd name="T51" fmla="*/ 2613750 h 6274"/>
                <a:gd name="T52" fmla="*/ 6373750 w 16325"/>
                <a:gd name="T53" fmla="*/ 1490625 h 6274"/>
                <a:gd name="T54" fmla="*/ 5617500 w 16325"/>
                <a:gd name="T55" fmla="*/ 1673750 h 6274"/>
                <a:gd name="T56" fmla="*/ 5411250 w 16325"/>
                <a:gd name="T57" fmla="*/ 1834375 h 6274"/>
                <a:gd name="T58" fmla="*/ 5502500 w 16325"/>
                <a:gd name="T59" fmla="*/ 3049375 h 6274"/>
                <a:gd name="T60" fmla="*/ 5778125 w 16325"/>
                <a:gd name="T61" fmla="*/ 2980625 h 6274"/>
                <a:gd name="T62" fmla="*/ 5869375 w 16325"/>
                <a:gd name="T63" fmla="*/ 1857500 h 6274"/>
                <a:gd name="T64" fmla="*/ 6259375 w 16325"/>
                <a:gd name="T65" fmla="*/ 2682500 h 6274"/>
                <a:gd name="T66" fmla="*/ 6534375 w 16325"/>
                <a:gd name="T67" fmla="*/ 2224375 h 6274"/>
                <a:gd name="T68" fmla="*/ 6924375 w 16325"/>
                <a:gd name="T69" fmla="*/ 1605000 h 6274"/>
                <a:gd name="T70" fmla="*/ 7107500 w 16325"/>
                <a:gd name="T71" fmla="*/ 2660000 h 6274"/>
                <a:gd name="T72" fmla="*/ 7451250 w 16325"/>
                <a:gd name="T73" fmla="*/ 3003750 h 6274"/>
                <a:gd name="T74" fmla="*/ 7428750 w 16325"/>
                <a:gd name="T75" fmla="*/ 2660000 h 6274"/>
                <a:gd name="T76" fmla="*/ 7245000 w 16325"/>
                <a:gd name="T77" fmla="*/ 1490625 h 6274"/>
                <a:gd name="T78" fmla="*/ 1605625 w 16325"/>
                <a:gd name="T79" fmla="*/ 733750 h 6274"/>
                <a:gd name="T80" fmla="*/ 481875 w 16325"/>
                <a:gd name="T81" fmla="*/ 940000 h 6274"/>
                <a:gd name="T82" fmla="*/ 23750 w 16325"/>
                <a:gd name="T83" fmla="*/ 1261250 h 6274"/>
                <a:gd name="T84" fmla="*/ 92500 w 16325"/>
                <a:gd name="T85" fmla="*/ 3737500 h 6274"/>
                <a:gd name="T86" fmla="*/ 528125 w 16325"/>
                <a:gd name="T87" fmla="*/ 3920625 h 6274"/>
                <a:gd name="T88" fmla="*/ 1811875 w 16325"/>
                <a:gd name="T89" fmla="*/ 3645625 h 6274"/>
                <a:gd name="T90" fmla="*/ 1582500 w 16325"/>
                <a:gd name="T91" fmla="*/ 3370625 h 6274"/>
                <a:gd name="T92" fmla="*/ 413125 w 16325"/>
                <a:gd name="T93" fmla="*/ 3095625 h 6274"/>
                <a:gd name="T94" fmla="*/ 1559375 w 16325"/>
                <a:gd name="T95" fmla="*/ 2361875 h 6274"/>
                <a:gd name="T96" fmla="*/ 1811875 w 16325"/>
                <a:gd name="T97" fmla="*/ 2178125 h 6274"/>
                <a:gd name="T98" fmla="*/ 894375 w 16325"/>
                <a:gd name="T99" fmla="*/ 2155625 h 6274"/>
                <a:gd name="T100" fmla="*/ 344375 w 16325"/>
                <a:gd name="T101" fmla="*/ 1306875 h 6274"/>
                <a:gd name="T102" fmla="*/ 1398750 w 16325"/>
                <a:gd name="T103" fmla="*/ 1192500 h 6274"/>
                <a:gd name="T104" fmla="*/ 1949375 w 16325"/>
                <a:gd name="T105" fmla="*/ 986250 h 6274"/>
                <a:gd name="T106" fmla="*/ 1696875 w 16325"/>
                <a:gd name="T107" fmla="*/ 711250 h 62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6325"/>
                <a:gd name="T163" fmla="*/ 0 h 6274"/>
                <a:gd name="T164" fmla="*/ 16325 w 16325"/>
                <a:gd name="T165" fmla="*/ 6274 h 62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lnTo>
                    <a:pt x="14710"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lnTo>
                    <a:pt x="6787"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lnTo>
                    <a:pt x="2715" y="1138"/>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7" name="Shape 304"/>
            <p:cNvSpPr>
              <a:spLocks/>
            </p:cNvSpPr>
            <p:nvPr/>
          </p:nvSpPr>
          <p:spPr bwMode="auto">
            <a:xfrm>
              <a:off x="6336425" y="4507675"/>
              <a:ext cx="520000" cy="365000"/>
            </a:xfrm>
            <a:custGeom>
              <a:avLst/>
              <a:gdLst>
                <a:gd name="T0" fmla="*/ 3600000 w 20800"/>
                <a:gd name="T1" fmla="*/ 642500 h 14600"/>
                <a:gd name="T2" fmla="*/ 3164375 w 20800"/>
                <a:gd name="T3" fmla="*/ 2109375 h 14600"/>
                <a:gd name="T4" fmla="*/ 2316250 w 20800"/>
                <a:gd name="T5" fmla="*/ 2155625 h 14600"/>
                <a:gd name="T6" fmla="*/ 2086875 w 20800"/>
                <a:gd name="T7" fmla="*/ 1834375 h 14600"/>
                <a:gd name="T8" fmla="*/ 1926250 w 20800"/>
                <a:gd name="T9" fmla="*/ 1490625 h 14600"/>
                <a:gd name="T10" fmla="*/ 2063750 w 20800"/>
                <a:gd name="T11" fmla="*/ 986250 h 14600"/>
                <a:gd name="T12" fmla="*/ 6190625 w 20800"/>
                <a:gd name="T13" fmla="*/ 2109375 h 14600"/>
                <a:gd name="T14" fmla="*/ 5778125 w 20800"/>
                <a:gd name="T15" fmla="*/ 2453750 h 14600"/>
                <a:gd name="T16" fmla="*/ 940625 w 20800"/>
                <a:gd name="T17" fmla="*/ 2705625 h 14600"/>
                <a:gd name="T18" fmla="*/ 871875 w 20800"/>
                <a:gd name="T19" fmla="*/ 3210000 h 14600"/>
                <a:gd name="T20" fmla="*/ 917500 w 20800"/>
                <a:gd name="T21" fmla="*/ 2774375 h 14600"/>
                <a:gd name="T22" fmla="*/ 5433750 w 20800"/>
                <a:gd name="T23" fmla="*/ 4081250 h 14600"/>
                <a:gd name="T24" fmla="*/ 4952500 w 20800"/>
                <a:gd name="T25" fmla="*/ 4700000 h 14600"/>
                <a:gd name="T26" fmla="*/ 4196250 w 20800"/>
                <a:gd name="T27" fmla="*/ 4723125 h 14600"/>
                <a:gd name="T28" fmla="*/ 4563125 w 20800"/>
                <a:gd name="T29" fmla="*/ 4012500 h 14600"/>
                <a:gd name="T30" fmla="*/ 2958125 w 20800"/>
                <a:gd name="T31" fmla="*/ 23125 h 14600"/>
                <a:gd name="T32" fmla="*/ 1582500 w 20800"/>
                <a:gd name="T33" fmla="*/ 1949375 h 14600"/>
                <a:gd name="T34" fmla="*/ 46250 w 20800"/>
                <a:gd name="T35" fmla="*/ 3049375 h 14600"/>
                <a:gd name="T36" fmla="*/ 1055000 w 20800"/>
                <a:gd name="T37" fmla="*/ 3783125 h 14600"/>
                <a:gd name="T38" fmla="*/ 1559375 w 20800"/>
                <a:gd name="T39" fmla="*/ 2385000 h 14600"/>
                <a:gd name="T40" fmla="*/ 3462500 w 20800"/>
                <a:gd name="T41" fmla="*/ 2636875 h 14600"/>
                <a:gd name="T42" fmla="*/ 3645625 w 20800"/>
                <a:gd name="T43" fmla="*/ 4425000 h 14600"/>
                <a:gd name="T44" fmla="*/ 4494375 w 20800"/>
                <a:gd name="T45" fmla="*/ 5273750 h 14600"/>
                <a:gd name="T46" fmla="*/ 5709375 w 20800"/>
                <a:gd name="T47" fmla="*/ 3875000 h 14600"/>
                <a:gd name="T48" fmla="*/ 6740625 w 20800"/>
                <a:gd name="T49" fmla="*/ 2476250 h 14600"/>
                <a:gd name="T50" fmla="*/ 5411250 w 20800"/>
                <a:gd name="T51" fmla="*/ 2063750 h 14600"/>
                <a:gd name="T52" fmla="*/ 4975625 w 20800"/>
                <a:gd name="T53" fmla="*/ 3439375 h 14600"/>
                <a:gd name="T54" fmla="*/ 3576875 w 20800"/>
                <a:gd name="T55" fmla="*/ 2270000 h 14600"/>
                <a:gd name="T56" fmla="*/ 3920625 w 20800"/>
                <a:gd name="T57" fmla="*/ 344375 h 14600"/>
                <a:gd name="T58" fmla="*/ 9904375 w 20800"/>
                <a:gd name="T59" fmla="*/ 4493750 h 14600"/>
                <a:gd name="T60" fmla="*/ 9491875 w 20800"/>
                <a:gd name="T61" fmla="*/ 5755000 h 14600"/>
                <a:gd name="T62" fmla="*/ 9171250 w 20800"/>
                <a:gd name="T63" fmla="*/ 5502500 h 14600"/>
                <a:gd name="T64" fmla="*/ 9010625 w 20800"/>
                <a:gd name="T65" fmla="*/ 5181875 h 14600"/>
                <a:gd name="T66" fmla="*/ 9125000 w 20800"/>
                <a:gd name="T67" fmla="*/ 4838125 h 14600"/>
                <a:gd name="T68" fmla="*/ 9148125 w 20800"/>
                <a:gd name="T69" fmla="*/ 4448125 h 14600"/>
                <a:gd name="T70" fmla="*/ 3668750 w 20800"/>
                <a:gd name="T71" fmla="*/ 5915625 h 14600"/>
                <a:gd name="T72" fmla="*/ 3301875 w 20800"/>
                <a:gd name="T73" fmla="*/ 5961250 h 14600"/>
                <a:gd name="T74" fmla="*/ 3966875 w 20800"/>
                <a:gd name="T75" fmla="*/ 5044375 h 14600"/>
                <a:gd name="T76" fmla="*/ 2545625 w 20800"/>
                <a:gd name="T77" fmla="*/ 5938125 h 14600"/>
                <a:gd name="T78" fmla="*/ 3898125 w 20800"/>
                <a:gd name="T79" fmla="*/ 6282500 h 14600"/>
                <a:gd name="T80" fmla="*/ 3966875 w 20800"/>
                <a:gd name="T81" fmla="*/ 5021250 h 14600"/>
                <a:gd name="T82" fmla="*/ 12380625 w 20800"/>
                <a:gd name="T83" fmla="*/ 7428750 h 14600"/>
                <a:gd name="T84" fmla="*/ 12335000 w 20800"/>
                <a:gd name="T85" fmla="*/ 6901250 h 14600"/>
                <a:gd name="T86" fmla="*/ 12174375 w 20800"/>
                <a:gd name="T87" fmla="*/ 6626250 h 14600"/>
                <a:gd name="T88" fmla="*/ 10042500 w 20800"/>
                <a:gd name="T89" fmla="*/ 8735000 h 14600"/>
                <a:gd name="T90" fmla="*/ 10844375 w 20800"/>
                <a:gd name="T91" fmla="*/ 8712500 h 14600"/>
                <a:gd name="T92" fmla="*/ 10706875 w 20800"/>
                <a:gd name="T93" fmla="*/ 8391250 h 14600"/>
                <a:gd name="T94" fmla="*/ 10180000 w 20800"/>
                <a:gd name="T95" fmla="*/ 8070625 h 14600"/>
                <a:gd name="T96" fmla="*/ 9468750 w 20800"/>
                <a:gd name="T97" fmla="*/ 7795000 h 14600"/>
                <a:gd name="T98" fmla="*/ 8093750 w 20800"/>
                <a:gd name="T99" fmla="*/ 4493750 h 14600"/>
                <a:gd name="T100" fmla="*/ 5709375 w 20800"/>
                <a:gd name="T101" fmla="*/ 5066875 h 14600"/>
                <a:gd name="T102" fmla="*/ 7749375 w 20800"/>
                <a:gd name="T103" fmla="*/ 5892500 h 14600"/>
                <a:gd name="T104" fmla="*/ 9331250 w 20800"/>
                <a:gd name="T105" fmla="*/ 6534375 h 14600"/>
                <a:gd name="T106" fmla="*/ 9102500 w 20800"/>
                <a:gd name="T107" fmla="*/ 7933125 h 14600"/>
                <a:gd name="T108" fmla="*/ 10500625 w 20800"/>
                <a:gd name="T109" fmla="*/ 9125000 h 14600"/>
                <a:gd name="T110" fmla="*/ 11624375 w 20800"/>
                <a:gd name="T111" fmla="*/ 7405625 h 14600"/>
                <a:gd name="T112" fmla="*/ 12976875 w 20800"/>
                <a:gd name="T113" fmla="*/ 6671875 h 14600"/>
                <a:gd name="T114" fmla="*/ 11624375 w 20800"/>
                <a:gd name="T115" fmla="*/ 6671875 h 14600"/>
                <a:gd name="T116" fmla="*/ 10133750 w 20800"/>
                <a:gd name="T117" fmla="*/ 7199375 h 14600"/>
                <a:gd name="T118" fmla="*/ 10294375 w 20800"/>
                <a:gd name="T119" fmla="*/ 5800625 h 14600"/>
                <a:gd name="T120" fmla="*/ 9423125 w 20800"/>
                <a:gd name="T121" fmla="*/ 3943750 h 146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800"/>
                <a:gd name="T184" fmla="*/ 0 h 14600"/>
                <a:gd name="T185" fmla="*/ 20800 w 20800"/>
                <a:gd name="T186" fmla="*/ 14600 h 1460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lnTo>
                    <a:pt x="1505"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860" y="6200"/>
                  </a:lnTo>
                  <a:lnTo>
                    <a:pt x="6970" y="6090"/>
                  </a:lnTo>
                  <a:lnTo>
                    <a:pt x="7117" y="6017"/>
                  </a:lnTo>
                  <a:lnTo>
                    <a:pt x="7264" y="5943"/>
                  </a:lnTo>
                  <a:lnTo>
                    <a:pt x="7557" y="5907"/>
                  </a:lnTo>
                  <a:lnTo>
                    <a:pt x="788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lnTo>
                    <a:pt x="495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lnTo>
                    <a:pt x="15114"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lnTo>
                    <a:pt x="1999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297" y="12326"/>
                  </a:lnTo>
                  <a:lnTo>
                    <a:pt x="15517" y="12179"/>
                  </a:lnTo>
                  <a:lnTo>
                    <a:pt x="15737" y="12069"/>
                  </a:lnTo>
                  <a:lnTo>
                    <a:pt x="15994" y="11996"/>
                  </a:lnTo>
                  <a:lnTo>
                    <a:pt x="16324" y="11959"/>
                  </a:lnTo>
                  <a:lnTo>
                    <a:pt x="1665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lnTo>
                    <a:pt x="14857" y="631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8" name="Shape 305"/>
            <p:cNvSpPr>
              <a:spLocks/>
            </p:cNvSpPr>
            <p:nvPr/>
          </p:nvSpPr>
          <p:spPr bwMode="auto">
            <a:xfrm>
              <a:off x="6425400" y="3728200"/>
              <a:ext cx="342075" cy="360425"/>
            </a:xfrm>
            <a:custGeom>
              <a:avLst/>
              <a:gdLst>
                <a:gd name="T0" fmla="*/ 6075625 w 13683"/>
                <a:gd name="T1" fmla="*/ 2751250 h 14417"/>
                <a:gd name="T2" fmla="*/ 5640000 w 13683"/>
                <a:gd name="T3" fmla="*/ 3645625 h 14417"/>
                <a:gd name="T4" fmla="*/ 5846250 w 13683"/>
                <a:gd name="T5" fmla="*/ 1582500 h 14417"/>
                <a:gd name="T6" fmla="*/ 5640000 w 13683"/>
                <a:gd name="T7" fmla="*/ 1284375 h 14417"/>
                <a:gd name="T8" fmla="*/ 6488125 w 13683"/>
                <a:gd name="T9" fmla="*/ 2545000 h 14417"/>
                <a:gd name="T10" fmla="*/ 6465000 w 13683"/>
                <a:gd name="T11" fmla="*/ 3233125 h 14417"/>
                <a:gd name="T12" fmla="*/ 5204375 w 13683"/>
                <a:gd name="T13" fmla="*/ 4058125 h 14417"/>
                <a:gd name="T14" fmla="*/ 3645000 w 13683"/>
                <a:gd name="T15" fmla="*/ 3393125 h 14417"/>
                <a:gd name="T16" fmla="*/ 3828750 w 13683"/>
                <a:gd name="T17" fmla="*/ 1261250 h 14417"/>
                <a:gd name="T18" fmla="*/ 4333125 w 13683"/>
                <a:gd name="T19" fmla="*/ 4310625 h 14417"/>
                <a:gd name="T20" fmla="*/ 1238125 w 13683"/>
                <a:gd name="T21" fmla="*/ 3943750 h 14417"/>
                <a:gd name="T22" fmla="*/ 871250 w 13683"/>
                <a:gd name="T23" fmla="*/ 4723125 h 14417"/>
                <a:gd name="T24" fmla="*/ 1788125 w 13683"/>
                <a:gd name="T25" fmla="*/ 3576875 h 14417"/>
                <a:gd name="T26" fmla="*/ 2888750 w 13683"/>
                <a:gd name="T27" fmla="*/ 3278750 h 14417"/>
                <a:gd name="T28" fmla="*/ 3897500 w 13683"/>
                <a:gd name="T29" fmla="*/ 4379375 h 14417"/>
                <a:gd name="T30" fmla="*/ 2567500 w 13683"/>
                <a:gd name="T31" fmla="*/ 5755000 h 14417"/>
                <a:gd name="T32" fmla="*/ 1398750 w 13683"/>
                <a:gd name="T33" fmla="*/ 5663125 h 14417"/>
                <a:gd name="T34" fmla="*/ 665000 w 13683"/>
                <a:gd name="T35" fmla="*/ 4379375 h 14417"/>
                <a:gd name="T36" fmla="*/ 1627500 w 13683"/>
                <a:gd name="T37" fmla="*/ 3164375 h 14417"/>
                <a:gd name="T38" fmla="*/ 5571250 w 13683"/>
                <a:gd name="T39" fmla="*/ 4998125 h 14417"/>
                <a:gd name="T40" fmla="*/ 6442500 w 13683"/>
                <a:gd name="T41" fmla="*/ 5961250 h 14417"/>
                <a:gd name="T42" fmla="*/ 6258750 w 13683"/>
                <a:gd name="T43" fmla="*/ 5525625 h 14417"/>
                <a:gd name="T44" fmla="*/ 1283750 w 13683"/>
                <a:gd name="T45" fmla="*/ 6075625 h 14417"/>
                <a:gd name="T46" fmla="*/ 4035000 w 13683"/>
                <a:gd name="T47" fmla="*/ 6809375 h 14417"/>
                <a:gd name="T48" fmla="*/ 4539375 w 13683"/>
                <a:gd name="T49" fmla="*/ 6992500 h 14417"/>
                <a:gd name="T50" fmla="*/ 3760000 w 13683"/>
                <a:gd name="T51" fmla="*/ 5938125 h 14417"/>
                <a:gd name="T52" fmla="*/ 5869375 w 13683"/>
                <a:gd name="T53" fmla="*/ 4516875 h 14417"/>
                <a:gd name="T54" fmla="*/ 6602500 w 13683"/>
                <a:gd name="T55" fmla="*/ 6098750 h 14417"/>
                <a:gd name="T56" fmla="*/ 5869375 w 13683"/>
                <a:gd name="T57" fmla="*/ 7221875 h 14417"/>
                <a:gd name="T58" fmla="*/ 4356250 w 13683"/>
                <a:gd name="T59" fmla="*/ 7474375 h 14417"/>
                <a:gd name="T60" fmla="*/ 3736875 w 13683"/>
                <a:gd name="T61" fmla="*/ 7015625 h 14417"/>
                <a:gd name="T62" fmla="*/ 3186875 w 13683"/>
                <a:gd name="T63" fmla="*/ 5823750 h 14417"/>
                <a:gd name="T64" fmla="*/ 4493750 w 13683"/>
                <a:gd name="T65" fmla="*/ 4539375 h 14417"/>
                <a:gd name="T66" fmla="*/ 3118125 w 13683"/>
                <a:gd name="T67" fmla="*/ 229375 h 14417"/>
                <a:gd name="T68" fmla="*/ 3530625 w 13683"/>
                <a:gd name="T69" fmla="*/ 1146875 h 14417"/>
                <a:gd name="T70" fmla="*/ 2567500 w 13683"/>
                <a:gd name="T71" fmla="*/ 2682500 h 14417"/>
                <a:gd name="T72" fmla="*/ 1191875 w 13683"/>
                <a:gd name="T73" fmla="*/ 2568125 h 14417"/>
                <a:gd name="T74" fmla="*/ 940000 w 13683"/>
                <a:gd name="T75" fmla="*/ 3233125 h 14417"/>
                <a:gd name="T76" fmla="*/ 343750 w 13683"/>
                <a:gd name="T77" fmla="*/ 4264375 h 14417"/>
                <a:gd name="T78" fmla="*/ 45625 w 13683"/>
                <a:gd name="T79" fmla="*/ 4929375 h 14417"/>
                <a:gd name="T80" fmla="*/ 756875 w 13683"/>
                <a:gd name="T81" fmla="*/ 5410625 h 14417"/>
                <a:gd name="T82" fmla="*/ 894375 w 13683"/>
                <a:gd name="T83" fmla="*/ 6511250 h 14417"/>
                <a:gd name="T84" fmla="*/ 963125 w 13683"/>
                <a:gd name="T85" fmla="*/ 6923750 h 14417"/>
                <a:gd name="T86" fmla="*/ 1558750 w 13683"/>
                <a:gd name="T87" fmla="*/ 6305000 h 14417"/>
                <a:gd name="T88" fmla="*/ 2774375 w 13683"/>
                <a:gd name="T89" fmla="*/ 6442500 h 14417"/>
                <a:gd name="T90" fmla="*/ 3599375 w 13683"/>
                <a:gd name="T91" fmla="*/ 7634375 h 14417"/>
                <a:gd name="T92" fmla="*/ 3507500 w 13683"/>
                <a:gd name="T93" fmla="*/ 8414375 h 14417"/>
                <a:gd name="T94" fmla="*/ 3599375 w 13683"/>
                <a:gd name="T95" fmla="*/ 8987500 h 14417"/>
                <a:gd name="T96" fmla="*/ 4241250 w 13683"/>
                <a:gd name="T97" fmla="*/ 8047500 h 14417"/>
                <a:gd name="T98" fmla="*/ 5846250 w 13683"/>
                <a:gd name="T99" fmla="*/ 8047500 h 14417"/>
                <a:gd name="T100" fmla="*/ 6442500 w 13683"/>
                <a:gd name="T101" fmla="*/ 8850000 h 14417"/>
                <a:gd name="T102" fmla="*/ 6350625 w 13683"/>
                <a:gd name="T103" fmla="*/ 7520000 h 14417"/>
                <a:gd name="T104" fmla="*/ 7336250 w 13683"/>
                <a:gd name="T105" fmla="*/ 6098750 h 14417"/>
                <a:gd name="T106" fmla="*/ 8528750 w 13683"/>
                <a:gd name="T107" fmla="*/ 5869375 h 14417"/>
                <a:gd name="T108" fmla="*/ 7428125 w 13683"/>
                <a:gd name="T109" fmla="*/ 5640000 h 14417"/>
                <a:gd name="T110" fmla="*/ 6419375 w 13683"/>
                <a:gd name="T111" fmla="*/ 4746250 h 14417"/>
                <a:gd name="T112" fmla="*/ 6213125 w 13683"/>
                <a:gd name="T113" fmla="*/ 4035000 h 14417"/>
                <a:gd name="T114" fmla="*/ 7198750 w 13683"/>
                <a:gd name="T115" fmla="*/ 2866250 h 14417"/>
                <a:gd name="T116" fmla="*/ 7061250 w 13683"/>
                <a:gd name="T117" fmla="*/ 2315625 h 14417"/>
                <a:gd name="T118" fmla="*/ 6235625 w 13683"/>
                <a:gd name="T119" fmla="*/ 665000 h 14417"/>
                <a:gd name="T120" fmla="*/ 5616875 w 13683"/>
                <a:gd name="T121" fmla="*/ 413125 h 14417"/>
                <a:gd name="T122" fmla="*/ 4195625 w 13683"/>
                <a:gd name="T123" fmla="*/ 550625 h 14417"/>
                <a:gd name="T124" fmla="*/ 3393125 w 13683"/>
                <a:gd name="T125" fmla="*/ 23125 h 1441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683"/>
                <a:gd name="T190" fmla="*/ 0 h 14417"/>
                <a:gd name="T191" fmla="*/ 13683 w 13683"/>
                <a:gd name="T192" fmla="*/ 14417 h 1441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lnTo>
                    <a:pt x="9281"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lnTo>
                    <a:pt x="8877" y="7740"/>
                  </a:lnTo>
                  <a:close/>
                  <a:moveTo>
                    <a:pt x="2128" y="9721"/>
                  </a:moveTo>
                  <a:lnTo>
                    <a:pt x="2054" y="9758"/>
                  </a:lnTo>
                  <a:lnTo>
                    <a:pt x="2054" y="9721"/>
                  </a:lnTo>
                  <a:lnTo>
                    <a:pt x="2128"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lnTo>
                    <a:pt x="561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lnTo>
                    <a:pt x="8730"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lnTo>
                    <a:pt x="4769" y="1"/>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19" name="Shape 306"/>
            <p:cNvSpPr>
              <a:spLocks/>
            </p:cNvSpPr>
            <p:nvPr/>
          </p:nvSpPr>
          <p:spPr bwMode="auto">
            <a:xfrm>
              <a:off x="6789450" y="3384325"/>
              <a:ext cx="262300" cy="186175"/>
            </a:xfrm>
            <a:custGeom>
              <a:avLst/>
              <a:gdLst>
                <a:gd name="T0" fmla="*/ 4310625 w 10492"/>
                <a:gd name="T1" fmla="*/ 1146250 h 7447"/>
                <a:gd name="T2" fmla="*/ 3989375 w 10492"/>
                <a:gd name="T3" fmla="*/ 1330000 h 7447"/>
                <a:gd name="T4" fmla="*/ 3875000 w 10492"/>
                <a:gd name="T5" fmla="*/ 1581875 h 7447"/>
                <a:gd name="T6" fmla="*/ 3989375 w 10492"/>
                <a:gd name="T7" fmla="*/ 1650625 h 7447"/>
                <a:gd name="T8" fmla="*/ 4287500 w 10492"/>
                <a:gd name="T9" fmla="*/ 1490000 h 7447"/>
                <a:gd name="T10" fmla="*/ 4677500 w 10492"/>
                <a:gd name="T11" fmla="*/ 1421250 h 7447"/>
                <a:gd name="T12" fmla="*/ 4952500 w 10492"/>
                <a:gd name="T13" fmla="*/ 1536250 h 7447"/>
                <a:gd name="T14" fmla="*/ 4998125 w 10492"/>
                <a:gd name="T15" fmla="*/ 1719375 h 7447"/>
                <a:gd name="T16" fmla="*/ 4791875 w 10492"/>
                <a:gd name="T17" fmla="*/ 2086250 h 7447"/>
                <a:gd name="T18" fmla="*/ 3553750 w 10492"/>
                <a:gd name="T19" fmla="*/ 3668125 h 7447"/>
                <a:gd name="T20" fmla="*/ 3553750 w 10492"/>
                <a:gd name="T21" fmla="*/ 3897500 h 7447"/>
                <a:gd name="T22" fmla="*/ 3668750 w 10492"/>
                <a:gd name="T23" fmla="*/ 3943125 h 7447"/>
                <a:gd name="T24" fmla="*/ 5021250 w 10492"/>
                <a:gd name="T25" fmla="*/ 3966250 h 7447"/>
                <a:gd name="T26" fmla="*/ 5456875 w 10492"/>
                <a:gd name="T27" fmla="*/ 3989375 h 7447"/>
                <a:gd name="T28" fmla="*/ 5548750 w 10492"/>
                <a:gd name="T29" fmla="*/ 3805625 h 7447"/>
                <a:gd name="T30" fmla="*/ 5296250 w 10492"/>
                <a:gd name="T31" fmla="*/ 3668125 h 7447"/>
                <a:gd name="T32" fmla="*/ 4035625 w 10492"/>
                <a:gd name="T33" fmla="*/ 3599375 h 7447"/>
                <a:gd name="T34" fmla="*/ 5090000 w 10492"/>
                <a:gd name="T35" fmla="*/ 2246875 h 7447"/>
                <a:gd name="T36" fmla="*/ 5296250 w 10492"/>
                <a:gd name="T37" fmla="*/ 1834375 h 7447"/>
                <a:gd name="T38" fmla="*/ 5273125 w 10492"/>
                <a:gd name="T39" fmla="*/ 1444375 h 7447"/>
                <a:gd name="T40" fmla="*/ 5044375 w 10492"/>
                <a:gd name="T41" fmla="*/ 1191875 h 7447"/>
                <a:gd name="T42" fmla="*/ 4677500 w 10492"/>
                <a:gd name="T43" fmla="*/ 1100625 h 7447"/>
                <a:gd name="T44" fmla="*/ 481875 w 10492"/>
                <a:gd name="T45" fmla="*/ 23125 h 7447"/>
                <a:gd name="T46" fmla="*/ 183750 w 10492"/>
                <a:gd name="T47" fmla="*/ 160625 h 7447"/>
                <a:gd name="T48" fmla="*/ 625 w 10492"/>
                <a:gd name="T49" fmla="*/ 366875 h 7447"/>
                <a:gd name="T50" fmla="*/ 115000 w 10492"/>
                <a:gd name="T51" fmla="*/ 527500 h 7447"/>
                <a:gd name="T52" fmla="*/ 413125 w 10492"/>
                <a:gd name="T53" fmla="*/ 412500 h 7447"/>
                <a:gd name="T54" fmla="*/ 619375 w 10492"/>
                <a:gd name="T55" fmla="*/ 390000 h 7447"/>
                <a:gd name="T56" fmla="*/ 688125 w 10492"/>
                <a:gd name="T57" fmla="*/ 916875 h 7447"/>
                <a:gd name="T58" fmla="*/ 1467500 w 10492"/>
                <a:gd name="T59" fmla="*/ 4585000 h 7447"/>
                <a:gd name="T60" fmla="*/ 1673750 w 10492"/>
                <a:gd name="T61" fmla="*/ 4653750 h 7447"/>
                <a:gd name="T62" fmla="*/ 1788750 w 10492"/>
                <a:gd name="T63" fmla="*/ 4539375 h 7447"/>
                <a:gd name="T64" fmla="*/ 4035625 w 10492"/>
                <a:gd name="T65" fmla="*/ 573125 h 7447"/>
                <a:gd name="T66" fmla="*/ 6030000 w 10492"/>
                <a:gd name="T67" fmla="*/ 618750 h 7447"/>
                <a:gd name="T68" fmla="*/ 6488750 w 10492"/>
                <a:gd name="T69" fmla="*/ 573125 h 7447"/>
                <a:gd name="T70" fmla="*/ 6557500 w 10492"/>
                <a:gd name="T71" fmla="*/ 458750 h 7447"/>
                <a:gd name="T72" fmla="*/ 6442500 w 10492"/>
                <a:gd name="T73" fmla="*/ 298125 h 7447"/>
                <a:gd name="T74" fmla="*/ 5708750 w 10492"/>
                <a:gd name="T75" fmla="*/ 206250 h 7447"/>
                <a:gd name="T76" fmla="*/ 3141250 w 10492"/>
                <a:gd name="T77" fmla="*/ 252500 h 7447"/>
                <a:gd name="T78" fmla="*/ 3003750 w 10492"/>
                <a:gd name="T79" fmla="*/ 343750 h 7447"/>
                <a:gd name="T80" fmla="*/ 1330000 w 10492"/>
                <a:gd name="T81" fmla="*/ 2315625 h 7447"/>
                <a:gd name="T82" fmla="*/ 917500 w 10492"/>
                <a:gd name="T83" fmla="*/ 527500 h 7447"/>
                <a:gd name="T84" fmla="*/ 894375 w 10492"/>
                <a:gd name="T85" fmla="*/ 343750 h 7447"/>
                <a:gd name="T86" fmla="*/ 940625 w 10492"/>
                <a:gd name="T87" fmla="*/ 229375 h 7447"/>
                <a:gd name="T88" fmla="*/ 871875 w 10492"/>
                <a:gd name="T89" fmla="*/ 45625 h 7447"/>
                <a:gd name="T90" fmla="*/ 596250 w 10492"/>
                <a:gd name="T91" fmla="*/ 0 h 74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92"/>
                <a:gd name="T139" fmla="*/ 0 h 7447"/>
                <a:gd name="T140" fmla="*/ 10492 w 10492"/>
                <a:gd name="T141" fmla="*/ 7447 h 74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lnTo>
                    <a:pt x="7300"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lnTo>
                    <a:pt x="954"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0" name="Shape 307"/>
            <p:cNvSpPr>
              <a:spLocks/>
            </p:cNvSpPr>
            <p:nvPr/>
          </p:nvSpPr>
          <p:spPr bwMode="auto">
            <a:xfrm>
              <a:off x="6950850" y="4617725"/>
              <a:ext cx="254050" cy="162350"/>
            </a:xfrm>
            <a:custGeom>
              <a:avLst/>
              <a:gdLst>
                <a:gd name="T0" fmla="*/ 5250625 w 10162"/>
                <a:gd name="T1" fmla="*/ 505000 h 6494"/>
                <a:gd name="T2" fmla="*/ 5617500 w 10162"/>
                <a:gd name="T3" fmla="*/ 505000 h 6494"/>
                <a:gd name="T4" fmla="*/ 5915625 w 10162"/>
                <a:gd name="T5" fmla="*/ 1009375 h 6494"/>
                <a:gd name="T6" fmla="*/ 6030000 w 10162"/>
                <a:gd name="T7" fmla="*/ 1696875 h 6494"/>
                <a:gd name="T8" fmla="*/ 5731875 w 10162"/>
                <a:gd name="T9" fmla="*/ 2293125 h 6494"/>
                <a:gd name="T10" fmla="*/ 5204375 w 10162"/>
                <a:gd name="T11" fmla="*/ 2499375 h 6494"/>
                <a:gd name="T12" fmla="*/ 4906875 w 10162"/>
                <a:gd name="T13" fmla="*/ 2178125 h 6494"/>
                <a:gd name="T14" fmla="*/ 4723125 w 10162"/>
                <a:gd name="T15" fmla="*/ 1444375 h 6494"/>
                <a:gd name="T16" fmla="*/ 4929375 w 10162"/>
                <a:gd name="T17" fmla="*/ 642500 h 6494"/>
                <a:gd name="T18" fmla="*/ 5250625 w 10162"/>
                <a:gd name="T19" fmla="*/ 91875 h 6494"/>
                <a:gd name="T20" fmla="*/ 4791875 w 10162"/>
                <a:gd name="T21" fmla="*/ 344375 h 6494"/>
                <a:gd name="T22" fmla="*/ 4471250 w 10162"/>
                <a:gd name="T23" fmla="*/ 1055000 h 6494"/>
                <a:gd name="T24" fmla="*/ 4540000 w 10162"/>
                <a:gd name="T25" fmla="*/ 2109375 h 6494"/>
                <a:gd name="T26" fmla="*/ 4883750 w 10162"/>
                <a:gd name="T27" fmla="*/ 2682500 h 6494"/>
                <a:gd name="T28" fmla="*/ 5365000 w 10162"/>
                <a:gd name="T29" fmla="*/ 2820000 h 6494"/>
                <a:gd name="T30" fmla="*/ 5823750 w 10162"/>
                <a:gd name="T31" fmla="*/ 2660000 h 6494"/>
                <a:gd name="T32" fmla="*/ 6281875 w 10162"/>
                <a:gd name="T33" fmla="*/ 1948750 h 6494"/>
                <a:gd name="T34" fmla="*/ 6281875 w 10162"/>
                <a:gd name="T35" fmla="*/ 1100625 h 6494"/>
                <a:gd name="T36" fmla="*/ 5846250 w 10162"/>
                <a:gd name="T37" fmla="*/ 275625 h 6494"/>
                <a:gd name="T38" fmla="*/ 5525625 w 10162"/>
                <a:gd name="T39" fmla="*/ 115000 h 6494"/>
                <a:gd name="T40" fmla="*/ 2453750 w 10162"/>
                <a:gd name="T41" fmla="*/ 23125 h 6494"/>
                <a:gd name="T42" fmla="*/ 2315625 w 10162"/>
                <a:gd name="T43" fmla="*/ 825625 h 6494"/>
                <a:gd name="T44" fmla="*/ 871875 w 10162"/>
                <a:gd name="T45" fmla="*/ 1513750 h 6494"/>
                <a:gd name="T46" fmla="*/ 367500 w 10162"/>
                <a:gd name="T47" fmla="*/ 1536250 h 6494"/>
                <a:gd name="T48" fmla="*/ 252500 w 10162"/>
                <a:gd name="T49" fmla="*/ 344375 h 6494"/>
                <a:gd name="T50" fmla="*/ 69375 w 10162"/>
                <a:gd name="T51" fmla="*/ 115000 h 6494"/>
                <a:gd name="T52" fmla="*/ 23125 w 10162"/>
                <a:gd name="T53" fmla="*/ 1421875 h 6494"/>
                <a:gd name="T54" fmla="*/ 252500 w 10162"/>
                <a:gd name="T55" fmla="*/ 3118125 h 6494"/>
                <a:gd name="T56" fmla="*/ 344375 w 10162"/>
                <a:gd name="T57" fmla="*/ 3576875 h 6494"/>
                <a:gd name="T58" fmla="*/ 550625 w 10162"/>
                <a:gd name="T59" fmla="*/ 3714375 h 6494"/>
                <a:gd name="T60" fmla="*/ 665000 w 10162"/>
                <a:gd name="T61" fmla="*/ 3531250 h 6494"/>
                <a:gd name="T62" fmla="*/ 390000 w 10162"/>
                <a:gd name="T63" fmla="*/ 1926250 h 6494"/>
                <a:gd name="T64" fmla="*/ 1330000 w 10162"/>
                <a:gd name="T65" fmla="*/ 1811250 h 6494"/>
                <a:gd name="T66" fmla="*/ 2178125 w 10162"/>
                <a:gd name="T67" fmla="*/ 3026875 h 6494"/>
                <a:gd name="T68" fmla="*/ 2270000 w 10162"/>
                <a:gd name="T69" fmla="*/ 3370625 h 6494"/>
                <a:gd name="T70" fmla="*/ 2453750 w 10162"/>
                <a:gd name="T71" fmla="*/ 3324375 h 6494"/>
                <a:gd name="T72" fmla="*/ 2568125 w 10162"/>
                <a:gd name="T73" fmla="*/ 1834375 h 6494"/>
                <a:gd name="T74" fmla="*/ 2591250 w 10162"/>
                <a:gd name="T75" fmla="*/ 69375 h 6494"/>
                <a:gd name="T76" fmla="*/ 3278750 w 10162"/>
                <a:gd name="T77" fmla="*/ 2384375 h 6494"/>
                <a:gd name="T78" fmla="*/ 3003750 w 10162"/>
                <a:gd name="T79" fmla="*/ 2591250 h 6494"/>
                <a:gd name="T80" fmla="*/ 3576875 w 10162"/>
                <a:gd name="T81" fmla="*/ 2636875 h 6494"/>
                <a:gd name="T82" fmla="*/ 3370625 w 10162"/>
                <a:gd name="T83" fmla="*/ 2888750 h 6494"/>
                <a:gd name="T84" fmla="*/ 2705625 w 10162"/>
                <a:gd name="T85" fmla="*/ 3920625 h 6494"/>
                <a:gd name="T86" fmla="*/ 3943750 w 10162"/>
                <a:gd name="T87" fmla="*/ 3828750 h 6494"/>
                <a:gd name="T88" fmla="*/ 4035625 w 10162"/>
                <a:gd name="T89" fmla="*/ 3645625 h 6494"/>
                <a:gd name="T90" fmla="*/ 3851875 w 10162"/>
                <a:gd name="T91" fmla="*/ 3531250 h 6494"/>
                <a:gd name="T92" fmla="*/ 3668750 w 10162"/>
                <a:gd name="T93" fmla="*/ 3003750 h 6494"/>
                <a:gd name="T94" fmla="*/ 3875000 w 10162"/>
                <a:gd name="T95" fmla="*/ 2568125 h 6494"/>
                <a:gd name="T96" fmla="*/ 3737500 w 10162"/>
                <a:gd name="T97" fmla="*/ 2361875 h 64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162"/>
                <a:gd name="T148" fmla="*/ 0 h 6494"/>
                <a:gd name="T149" fmla="*/ 10162 w 10162"/>
                <a:gd name="T150" fmla="*/ 6494 h 649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lnTo>
                    <a:pt x="840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lnTo>
                    <a:pt x="5503" y="3779"/>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1" name="Shape 308"/>
            <p:cNvSpPr>
              <a:spLocks/>
            </p:cNvSpPr>
            <p:nvPr/>
          </p:nvSpPr>
          <p:spPr bwMode="auto">
            <a:xfrm>
              <a:off x="6051225" y="1090800"/>
              <a:ext cx="285225" cy="283400"/>
            </a:xfrm>
            <a:custGeom>
              <a:avLst/>
              <a:gdLst>
                <a:gd name="T0" fmla="*/ 3026875 w 11409"/>
                <a:gd name="T1" fmla="*/ 2980625 h 11336"/>
                <a:gd name="T2" fmla="*/ 3508125 w 11409"/>
                <a:gd name="T3" fmla="*/ 2889375 h 11336"/>
                <a:gd name="T4" fmla="*/ 3737500 w 11409"/>
                <a:gd name="T5" fmla="*/ 3760000 h 11336"/>
                <a:gd name="T6" fmla="*/ 3576875 w 11409"/>
                <a:gd name="T7" fmla="*/ 3531250 h 11336"/>
                <a:gd name="T8" fmla="*/ 3554375 w 11409"/>
                <a:gd name="T9" fmla="*/ 4104375 h 11336"/>
                <a:gd name="T10" fmla="*/ 4035625 w 11409"/>
                <a:gd name="T11" fmla="*/ 3783125 h 11336"/>
                <a:gd name="T12" fmla="*/ 2453750 w 11409"/>
                <a:gd name="T13" fmla="*/ 275625 h 11336"/>
                <a:gd name="T14" fmla="*/ 4494375 w 11409"/>
                <a:gd name="T15" fmla="*/ 756875 h 11336"/>
                <a:gd name="T16" fmla="*/ 4035625 w 11409"/>
                <a:gd name="T17" fmla="*/ 917500 h 11336"/>
                <a:gd name="T18" fmla="*/ 4196250 w 11409"/>
                <a:gd name="T19" fmla="*/ 2270000 h 11336"/>
                <a:gd name="T20" fmla="*/ 4150000 w 11409"/>
                <a:gd name="T21" fmla="*/ 3416250 h 11336"/>
                <a:gd name="T22" fmla="*/ 5205000 w 11409"/>
                <a:gd name="T23" fmla="*/ 4562500 h 11336"/>
                <a:gd name="T24" fmla="*/ 3485625 w 11409"/>
                <a:gd name="T25" fmla="*/ 4402500 h 11336"/>
                <a:gd name="T26" fmla="*/ 2453750 w 11409"/>
                <a:gd name="T27" fmla="*/ 4608750 h 11336"/>
                <a:gd name="T28" fmla="*/ 2408125 w 11409"/>
                <a:gd name="T29" fmla="*/ 4195625 h 11336"/>
                <a:gd name="T30" fmla="*/ 2293125 w 11409"/>
                <a:gd name="T31" fmla="*/ 3920625 h 11336"/>
                <a:gd name="T32" fmla="*/ 2728750 w 11409"/>
                <a:gd name="T33" fmla="*/ 1559375 h 11336"/>
                <a:gd name="T34" fmla="*/ 3370625 w 11409"/>
                <a:gd name="T35" fmla="*/ 917500 h 11336"/>
                <a:gd name="T36" fmla="*/ 2614375 w 11409"/>
                <a:gd name="T37" fmla="*/ 642500 h 11336"/>
                <a:gd name="T38" fmla="*/ 2132500 w 11409"/>
                <a:gd name="T39" fmla="*/ 550625 h 11336"/>
                <a:gd name="T40" fmla="*/ 3829375 w 11409"/>
                <a:gd name="T41" fmla="*/ 5090000 h 11336"/>
                <a:gd name="T42" fmla="*/ 3600000 w 11409"/>
                <a:gd name="T43" fmla="*/ 5113125 h 11336"/>
                <a:gd name="T44" fmla="*/ 3554375 w 11409"/>
                <a:gd name="T45" fmla="*/ 4815000 h 11336"/>
                <a:gd name="T46" fmla="*/ 3416875 w 11409"/>
                <a:gd name="T47" fmla="*/ 5296250 h 11336"/>
                <a:gd name="T48" fmla="*/ 3990000 w 11409"/>
                <a:gd name="T49" fmla="*/ 5365000 h 11336"/>
                <a:gd name="T50" fmla="*/ 3875000 w 11409"/>
                <a:gd name="T51" fmla="*/ 4815000 h 11336"/>
                <a:gd name="T52" fmla="*/ 2614375 w 11409"/>
                <a:gd name="T53" fmla="*/ 6053125 h 11336"/>
                <a:gd name="T54" fmla="*/ 2636875 w 11409"/>
                <a:gd name="T55" fmla="*/ 5755000 h 11336"/>
                <a:gd name="T56" fmla="*/ 4883750 w 11409"/>
                <a:gd name="T57" fmla="*/ 6121875 h 11336"/>
                <a:gd name="T58" fmla="*/ 4677500 w 11409"/>
                <a:gd name="T59" fmla="*/ 5915000 h 11336"/>
                <a:gd name="T60" fmla="*/ 2499375 w 11409"/>
                <a:gd name="T61" fmla="*/ 5502500 h 11336"/>
                <a:gd name="T62" fmla="*/ 2316250 w 11409"/>
                <a:gd name="T63" fmla="*/ 6167500 h 11336"/>
                <a:gd name="T64" fmla="*/ 3026875 w 11409"/>
                <a:gd name="T65" fmla="*/ 6030000 h 11336"/>
                <a:gd name="T66" fmla="*/ 2774375 w 11409"/>
                <a:gd name="T67" fmla="*/ 5411250 h 11336"/>
                <a:gd name="T68" fmla="*/ 4333750 w 11409"/>
                <a:gd name="T69" fmla="*/ 5938125 h 11336"/>
                <a:gd name="T70" fmla="*/ 4379375 w 11409"/>
                <a:gd name="T71" fmla="*/ 6328125 h 11336"/>
                <a:gd name="T72" fmla="*/ 5067500 w 11409"/>
                <a:gd name="T73" fmla="*/ 6305000 h 11336"/>
                <a:gd name="T74" fmla="*/ 4952500 w 11409"/>
                <a:gd name="T75" fmla="*/ 5617500 h 11336"/>
                <a:gd name="T76" fmla="*/ 5411250 w 11409"/>
                <a:gd name="T77" fmla="*/ 4860625 h 11336"/>
                <a:gd name="T78" fmla="*/ 6763750 w 11409"/>
                <a:gd name="T79" fmla="*/ 6259375 h 11336"/>
                <a:gd name="T80" fmla="*/ 5205000 w 11409"/>
                <a:gd name="T81" fmla="*/ 6534375 h 11336"/>
                <a:gd name="T82" fmla="*/ 344375 w 11409"/>
                <a:gd name="T83" fmla="*/ 6603125 h 11336"/>
                <a:gd name="T84" fmla="*/ 1330000 w 11409"/>
                <a:gd name="T85" fmla="*/ 5892500 h 11336"/>
                <a:gd name="T86" fmla="*/ 871875 w 11409"/>
                <a:gd name="T87" fmla="*/ 5708750 h 11336"/>
                <a:gd name="T88" fmla="*/ 1972500 w 11409"/>
                <a:gd name="T89" fmla="*/ 5319375 h 11336"/>
                <a:gd name="T90" fmla="*/ 1811875 w 11409"/>
                <a:gd name="T91" fmla="*/ 4815000 h 11336"/>
                <a:gd name="T92" fmla="*/ 3623125 w 11409"/>
                <a:gd name="T93" fmla="*/ 4631250 h 11336"/>
                <a:gd name="T94" fmla="*/ 2018125 w 11409"/>
                <a:gd name="T95" fmla="*/ 160625 h 11336"/>
                <a:gd name="T96" fmla="*/ 2132500 w 11409"/>
                <a:gd name="T97" fmla="*/ 894375 h 11336"/>
                <a:gd name="T98" fmla="*/ 2430625 w 11409"/>
                <a:gd name="T99" fmla="*/ 1284375 h 11336"/>
                <a:gd name="T100" fmla="*/ 2224375 w 11409"/>
                <a:gd name="T101" fmla="*/ 3576875 h 11336"/>
                <a:gd name="T102" fmla="*/ 92500 w 11409"/>
                <a:gd name="T103" fmla="*/ 6328125 h 11336"/>
                <a:gd name="T104" fmla="*/ 481875 w 11409"/>
                <a:gd name="T105" fmla="*/ 7038750 h 11336"/>
                <a:gd name="T106" fmla="*/ 5869375 w 11409"/>
                <a:gd name="T107" fmla="*/ 6970000 h 11336"/>
                <a:gd name="T108" fmla="*/ 6534375 w 11409"/>
                <a:gd name="T109" fmla="*/ 6993125 h 11336"/>
                <a:gd name="T110" fmla="*/ 7130625 w 11409"/>
                <a:gd name="T111" fmla="*/ 6281875 h 11336"/>
                <a:gd name="T112" fmla="*/ 5823750 w 11409"/>
                <a:gd name="T113" fmla="*/ 4333125 h 11336"/>
                <a:gd name="T114" fmla="*/ 4448125 w 11409"/>
                <a:gd name="T115" fmla="*/ 3233125 h 11336"/>
                <a:gd name="T116" fmla="*/ 4402500 w 11409"/>
                <a:gd name="T117" fmla="*/ 1353125 h 11336"/>
                <a:gd name="T118" fmla="*/ 5090000 w 11409"/>
                <a:gd name="T119" fmla="*/ 848750 h 11336"/>
                <a:gd name="T120" fmla="*/ 4906875 w 11409"/>
                <a:gd name="T121" fmla="*/ 91875 h 113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409"/>
                <a:gd name="T184" fmla="*/ 0 h 11336"/>
                <a:gd name="T185" fmla="*/ 11409 w 11409"/>
                <a:gd name="T186" fmla="*/ 11336 h 113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lnTo>
                    <a:pt x="583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lnTo>
                    <a:pt x="7741"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lnTo>
                    <a:pt x="7447"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lnTo>
                    <a:pt x="6970"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2" name="Shape 309"/>
            <p:cNvSpPr>
              <a:spLocks/>
            </p:cNvSpPr>
            <p:nvPr/>
          </p:nvSpPr>
          <p:spPr bwMode="auto">
            <a:xfrm>
              <a:off x="6849975" y="3631900"/>
              <a:ext cx="270550" cy="339350"/>
            </a:xfrm>
            <a:custGeom>
              <a:avLst/>
              <a:gdLst>
                <a:gd name="T0" fmla="*/ 6396875 w 10822"/>
                <a:gd name="T1" fmla="*/ 848750 h 13574"/>
                <a:gd name="T2" fmla="*/ 6144375 w 10822"/>
                <a:gd name="T3" fmla="*/ 1330625 h 13574"/>
                <a:gd name="T4" fmla="*/ 6030000 w 10822"/>
                <a:gd name="T5" fmla="*/ 2270000 h 13574"/>
                <a:gd name="T6" fmla="*/ 6190625 w 10822"/>
                <a:gd name="T7" fmla="*/ 1903750 h 13574"/>
                <a:gd name="T8" fmla="*/ 5991875 w 10822"/>
                <a:gd name="T9" fmla="*/ 1261250 h 13574"/>
                <a:gd name="T10" fmla="*/ 5846250 w 10822"/>
                <a:gd name="T11" fmla="*/ 2476875 h 13574"/>
                <a:gd name="T12" fmla="*/ 5066875 w 10822"/>
                <a:gd name="T13" fmla="*/ 2247500 h 13574"/>
                <a:gd name="T14" fmla="*/ 5480000 w 10822"/>
                <a:gd name="T15" fmla="*/ 2568125 h 13574"/>
                <a:gd name="T16" fmla="*/ 5411250 w 10822"/>
                <a:gd name="T17" fmla="*/ 1926250 h 13574"/>
                <a:gd name="T18" fmla="*/ 5204375 w 10822"/>
                <a:gd name="T19" fmla="*/ 2201250 h 13574"/>
                <a:gd name="T20" fmla="*/ 4631250 w 10822"/>
                <a:gd name="T21" fmla="*/ 3370625 h 13574"/>
                <a:gd name="T22" fmla="*/ 4402500 w 10822"/>
                <a:gd name="T23" fmla="*/ 2820625 h 13574"/>
                <a:gd name="T24" fmla="*/ 4195625 w 10822"/>
                <a:gd name="T25" fmla="*/ 3623125 h 13574"/>
                <a:gd name="T26" fmla="*/ 4035625 w 10822"/>
                <a:gd name="T27" fmla="*/ 3508125 h 13574"/>
                <a:gd name="T28" fmla="*/ 3783125 w 10822"/>
                <a:gd name="T29" fmla="*/ 3600000 h 13574"/>
                <a:gd name="T30" fmla="*/ 3508125 w 10822"/>
                <a:gd name="T31" fmla="*/ 4218750 h 13574"/>
                <a:gd name="T32" fmla="*/ 5846250 w 10822"/>
                <a:gd name="T33" fmla="*/ 573750 h 13574"/>
                <a:gd name="T34" fmla="*/ 5525625 w 10822"/>
                <a:gd name="T35" fmla="*/ 1353125 h 13574"/>
                <a:gd name="T36" fmla="*/ 4791875 w 10822"/>
                <a:gd name="T37" fmla="*/ 2132500 h 13574"/>
                <a:gd name="T38" fmla="*/ 2407500 w 10822"/>
                <a:gd name="T39" fmla="*/ 4104375 h 13574"/>
                <a:gd name="T40" fmla="*/ 1445000 w 10822"/>
                <a:gd name="T41" fmla="*/ 4035625 h 13574"/>
                <a:gd name="T42" fmla="*/ 1926250 w 10822"/>
                <a:gd name="T43" fmla="*/ 3898125 h 13574"/>
                <a:gd name="T44" fmla="*/ 1949375 w 10822"/>
                <a:gd name="T45" fmla="*/ 3600000 h 13574"/>
                <a:gd name="T46" fmla="*/ 2155625 w 10822"/>
                <a:gd name="T47" fmla="*/ 3301875 h 13574"/>
                <a:gd name="T48" fmla="*/ 2430625 w 10822"/>
                <a:gd name="T49" fmla="*/ 3210000 h 13574"/>
                <a:gd name="T50" fmla="*/ 2660000 w 10822"/>
                <a:gd name="T51" fmla="*/ 2820625 h 13574"/>
                <a:gd name="T52" fmla="*/ 3049375 w 10822"/>
                <a:gd name="T53" fmla="*/ 2889375 h 13574"/>
                <a:gd name="T54" fmla="*/ 3164375 w 10822"/>
                <a:gd name="T55" fmla="*/ 2270000 h 13574"/>
                <a:gd name="T56" fmla="*/ 3553750 w 10822"/>
                <a:gd name="T57" fmla="*/ 2453750 h 13574"/>
                <a:gd name="T58" fmla="*/ 3898125 w 10822"/>
                <a:gd name="T59" fmla="*/ 1995000 h 13574"/>
                <a:gd name="T60" fmla="*/ 4379375 w 10822"/>
                <a:gd name="T61" fmla="*/ 1078125 h 13574"/>
                <a:gd name="T62" fmla="*/ 4768750 w 10822"/>
                <a:gd name="T63" fmla="*/ 1559375 h 13574"/>
                <a:gd name="T64" fmla="*/ 4837500 w 10822"/>
                <a:gd name="T65" fmla="*/ 688125 h 13574"/>
                <a:gd name="T66" fmla="*/ 2063750 w 10822"/>
                <a:gd name="T67" fmla="*/ 4585625 h 13574"/>
                <a:gd name="T68" fmla="*/ 2889375 w 10822"/>
                <a:gd name="T69" fmla="*/ 4287500 h 13574"/>
                <a:gd name="T70" fmla="*/ 2682500 w 10822"/>
                <a:gd name="T71" fmla="*/ 4769375 h 13574"/>
                <a:gd name="T72" fmla="*/ 2385000 w 10822"/>
                <a:gd name="T73" fmla="*/ 4677500 h 13574"/>
                <a:gd name="T74" fmla="*/ 1100625 w 10822"/>
                <a:gd name="T75" fmla="*/ 4035625 h 13574"/>
                <a:gd name="T76" fmla="*/ 2178125 w 10822"/>
                <a:gd name="T77" fmla="*/ 5181875 h 13574"/>
                <a:gd name="T78" fmla="*/ 1880625 w 10822"/>
                <a:gd name="T79" fmla="*/ 5296250 h 13574"/>
                <a:gd name="T80" fmla="*/ 5456875 w 10822"/>
                <a:gd name="T81" fmla="*/ 625 h 13574"/>
                <a:gd name="T82" fmla="*/ 1765625 w 10822"/>
                <a:gd name="T83" fmla="*/ 3026875 h 13574"/>
                <a:gd name="T84" fmla="*/ 733750 w 10822"/>
                <a:gd name="T85" fmla="*/ 3600000 h 13574"/>
                <a:gd name="T86" fmla="*/ 481875 w 10822"/>
                <a:gd name="T87" fmla="*/ 4150000 h 13574"/>
                <a:gd name="T88" fmla="*/ 2063750 w 10822"/>
                <a:gd name="T89" fmla="*/ 5846875 h 13574"/>
                <a:gd name="T90" fmla="*/ 2591250 w 10822"/>
                <a:gd name="T91" fmla="*/ 5342500 h 13574"/>
                <a:gd name="T92" fmla="*/ 6328125 w 10822"/>
                <a:gd name="T93" fmla="*/ 2339375 h 13574"/>
                <a:gd name="T94" fmla="*/ 6740625 w 10822"/>
                <a:gd name="T95" fmla="*/ 963750 h 13574"/>
                <a:gd name="T96" fmla="*/ 5800625 w 10822"/>
                <a:gd name="T97" fmla="*/ 23750 h 13574"/>
                <a:gd name="T98" fmla="*/ 1169375 w 10822"/>
                <a:gd name="T99" fmla="*/ 7910000 h 13574"/>
                <a:gd name="T100" fmla="*/ 1513750 w 10822"/>
                <a:gd name="T101" fmla="*/ 7772500 h 13574"/>
                <a:gd name="T102" fmla="*/ 1169375 w 10822"/>
                <a:gd name="T103" fmla="*/ 7611875 h 13574"/>
                <a:gd name="T104" fmla="*/ 1100625 w 10822"/>
                <a:gd name="T105" fmla="*/ 7497500 h 13574"/>
                <a:gd name="T106" fmla="*/ 550625 w 10822"/>
                <a:gd name="T107" fmla="*/ 7955625 h 13574"/>
                <a:gd name="T108" fmla="*/ 711250 w 10822"/>
                <a:gd name="T109" fmla="*/ 7382500 h 13574"/>
                <a:gd name="T110" fmla="*/ 711250 w 10822"/>
                <a:gd name="T111" fmla="*/ 7268125 h 13574"/>
                <a:gd name="T112" fmla="*/ 780000 w 10822"/>
                <a:gd name="T113" fmla="*/ 6718125 h 13574"/>
                <a:gd name="T114" fmla="*/ 963125 w 10822"/>
                <a:gd name="T115" fmla="*/ 5480000 h 13574"/>
                <a:gd name="T116" fmla="*/ 183750 w 10822"/>
                <a:gd name="T117" fmla="*/ 7130625 h 13574"/>
                <a:gd name="T118" fmla="*/ 275625 w 10822"/>
                <a:gd name="T119" fmla="*/ 8231250 h 13574"/>
                <a:gd name="T120" fmla="*/ 894375 w 10822"/>
                <a:gd name="T121" fmla="*/ 8460000 h 13574"/>
                <a:gd name="T122" fmla="*/ 1696875 w 10822"/>
                <a:gd name="T123" fmla="*/ 8116250 h 13574"/>
                <a:gd name="T124" fmla="*/ 1284375 w 10822"/>
                <a:gd name="T125" fmla="*/ 5663125 h 1357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822"/>
                <a:gd name="T190" fmla="*/ 0 h 13574"/>
                <a:gd name="T191" fmla="*/ 10822 w 10822"/>
                <a:gd name="T192" fmla="*/ 13574 h 1357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lnTo>
                    <a:pt x="9134"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lnTo>
                    <a:pt x="8731"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lnTo>
                    <a:pt x="1541" y="8768"/>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3" name="Shape 310"/>
            <p:cNvSpPr>
              <a:spLocks/>
            </p:cNvSpPr>
            <p:nvPr/>
          </p:nvSpPr>
          <p:spPr bwMode="auto">
            <a:xfrm>
              <a:off x="6351100" y="3281600"/>
              <a:ext cx="366850" cy="361350"/>
            </a:xfrm>
            <a:custGeom>
              <a:avLst/>
              <a:gdLst>
                <a:gd name="T0" fmla="*/ 5181875 w 14674"/>
                <a:gd name="T1" fmla="*/ 3301875 h 14454"/>
                <a:gd name="T2" fmla="*/ 2980625 w 14674"/>
                <a:gd name="T3" fmla="*/ 3668750 h 14454"/>
                <a:gd name="T4" fmla="*/ 4127500 w 14674"/>
                <a:gd name="T5" fmla="*/ 4746250 h 14454"/>
                <a:gd name="T6" fmla="*/ 4012500 w 14674"/>
                <a:gd name="T7" fmla="*/ 4791875 h 14454"/>
                <a:gd name="T8" fmla="*/ 3278750 w 14674"/>
                <a:gd name="T9" fmla="*/ 5066875 h 14454"/>
                <a:gd name="T10" fmla="*/ 6351250 w 14674"/>
                <a:gd name="T11" fmla="*/ 6167500 h 14454"/>
                <a:gd name="T12" fmla="*/ 6030000 w 14674"/>
                <a:gd name="T13" fmla="*/ 5708750 h 14454"/>
                <a:gd name="T14" fmla="*/ 5181875 w 14674"/>
                <a:gd name="T15" fmla="*/ 6946875 h 14454"/>
                <a:gd name="T16" fmla="*/ 6351250 w 14674"/>
                <a:gd name="T17" fmla="*/ 825625 h 14454"/>
                <a:gd name="T18" fmla="*/ 5525625 w 14674"/>
                <a:gd name="T19" fmla="*/ 2636875 h 14454"/>
                <a:gd name="T20" fmla="*/ 4815000 w 14674"/>
                <a:gd name="T21" fmla="*/ 2132500 h 14454"/>
                <a:gd name="T22" fmla="*/ 4425000 w 14674"/>
                <a:gd name="T23" fmla="*/ 2980625 h 14454"/>
                <a:gd name="T24" fmla="*/ 2820625 w 14674"/>
                <a:gd name="T25" fmla="*/ 2889375 h 14454"/>
                <a:gd name="T26" fmla="*/ 2385000 w 14674"/>
                <a:gd name="T27" fmla="*/ 3668750 h 14454"/>
                <a:gd name="T28" fmla="*/ 1398750 w 14674"/>
                <a:gd name="T29" fmla="*/ 4126875 h 14454"/>
                <a:gd name="T30" fmla="*/ 2728750 w 14674"/>
                <a:gd name="T31" fmla="*/ 4264375 h 14454"/>
                <a:gd name="T32" fmla="*/ 3325000 w 14674"/>
                <a:gd name="T33" fmla="*/ 3600000 h 14454"/>
                <a:gd name="T34" fmla="*/ 5136250 w 14674"/>
                <a:gd name="T35" fmla="*/ 3645625 h 14454"/>
                <a:gd name="T36" fmla="*/ 6213750 w 14674"/>
                <a:gd name="T37" fmla="*/ 2568125 h 14454"/>
                <a:gd name="T38" fmla="*/ 7245000 w 14674"/>
                <a:gd name="T39" fmla="*/ 4126875 h 14454"/>
                <a:gd name="T40" fmla="*/ 4998125 w 14674"/>
                <a:gd name="T41" fmla="*/ 5113125 h 14454"/>
                <a:gd name="T42" fmla="*/ 7268125 w 14674"/>
                <a:gd name="T43" fmla="*/ 5617500 h 14454"/>
                <a:gd name="T44" fmla="*/ 6145000 w 14674"/>
                <a:gd name="T45" fmla="*/ 5433750 h 14454"/>
                <a:gd name="T46" fmla="*/ 5571250 w 14674"/>
                <a:gd name="T47" fmla="*/ 5755000 h 14454"/>
                <a:gd name="T48" fmla="*/ 5021250 w 14674"/>
                <a:gd name="T49" fmla="*/ 5938125 h 14454"/>
                <a:gd name="T50" fmla="*/ 4448125 w 14674"/>
                <a:gd name="T51" fmla="*/ 6236250 h 14454"/>
                <a:gd name="T52" fmla="*/ 2385000 w 14674"/>
                <a:gd name="T53" fmla="*/ 5892500 h 14454"/>
                <a:gd name="T54" fmla="*/ 3737500 w 14674"/>
                <a:gd name="T55" fmla="*/ 6098750 h 14454"/>
                <a:gd name="T56" fmla="*/ 4196250 w 14674"/>
                <a:gd name="T57" fmla="*/ 5846250 h 14454"/>
                <a:gd name="T58" fmla="*/ 4425000 w 14674"/>
                <a:gd name="T59" fmla="*/ 4700000 h 14454"/>
                <a:gd name="T60" fmla="*/ 3737500 w 14674"/>
                <a:gd name="T61" fmla="*/ 4677500 h 14454"/>
                <a:gd name="T62" fmla="*/ 3691875 w 14674"/>
                <a:gd name="T63" fmla="*/ 5319375 h 14454"/>
                <a:gd name="T64" fmla="*/ 2911875 w 14674"/>
                <a:gd name="T65" fmla="*/ 5090000 h 14454"/>
                <a:gd name="T66" fmla="*/ 871875 w 14674"/>
                <a:gd name="T67" fmla="*/ 2935000 h 14454"/>
                <a:gd name="T68" fmla="*/ 6098750 w 14674"/>
                <a:gd name="T69" fmla="*/ 940625 h 14454"/>
                <a:gd name="T70" fmla="*/ 7199375 w 14674"/>
                <a:gd name="T71" fmla="*/ 6603125 h 14454"/>
                <a:gd name="T72" fmla="*/ 2338750 w 14674"/>
                <a:gd name="T73" fmla="*/ 7428125 h 14454"/>
                <a:gd name="T74" fmla="*/ 5066875 w 14674"/>
                <a:gd name="T75" fmla="*/ 7245000 h 14454"/>
                <a:gd name="T76" fmla="*/ 5480000 w 14674"/>
                <a:gd name="T77" fmla="*/ 6580000 h 14454"/>
                <a:gd name="T78" fmla="*/ 6557500 w 14674"/>
                <a:gd name="T79" fmla="*/ 6648750 h 14454"/>
                <a:gd name="T80" fmla="*/ 8253750 w 14674"/>
                <a:gd name="T81" fmla="*/ 6671875 h 14454"/>
                <a:gd name="T82" fmla="*/ 5273750 w 14674"/>
                <a:gd name="T83" fmla="*/ 7611875 h 14454"/>
                <a:gd name="T84" fmla="*/ 7176250 w 14674"/>
                <a:gd name="T85" fmla="*/ 1788750 h 14454"/>
                <a:gd name="T86" fmla="*/ 8483125 w 14674"/>
                <a:gd name="T87" fmla="*/ 6442500 h 14454"/>
                <a:gd name="T88" fmla="*/ 7405625 w 14674"/>
                <a:gd name="T89" fmla="*/ 2660000 h 14454"/>
                <a:gd name="T90" fmla="*/ 6534375 w 14674"/>
                <a:gd name="T91" fmla="*/ 573750 h 14454"/>
                <a:gd name="T92" fmla="*/ 1101250 w 14674"/>
                <a:gd name="T93" fmla="*/ 2178125 h 14454"/>
                <a:gd name="T94" fmla="*/ 871875 w 14674"/>
                <a:gd name="T95" fmla="*/ 4012500 h 14454"/>
                <a:gd name="T96" fmla="*/ 2178750 w 14674"/>
                <a:gd name="T97" fmla="*/ 8575000 h 14454"/>
                <a:gd name="T98" fmla="*/ 1078125 w 14674"/>
                <a:gd name="T99" fmla="*/ 5090000 h 14454"/>
                <a:gd name="T100" fmla="*/ 3439375 w 14674"/>
                <a:gd name="T101" fmla="*/ 1376250 h 14454"/>
                <a:gd name="T102" fmla="*/ 4998125 w 14674"/>
                <a:gd name="T103" fmla="*/ 505000 h 14454"/>
                <a:gd name="T104" fmla="*/ 625 w 14674"/>
                <a:gd name="T105" fmla="*/ 2270000 h 14454"/>
                <a:gd name="T106" fmla="*/ 1536875 w 14674"/>
                <a:gd name="T107" fmla="*/ 8047500 h 14454"/>
                <a:gd name="T108" fmla="*/ 4196250 w 14674"/>
                <a:gd name="T109" fmla="*/ 8506250 h 14454"/>
                <a:gd name="T110" fmla="*/ 8987500 w 14674"/>
                <a:gd name="T111" fmla="*/ 6878125 h 14454"/>
                <a:gd name="T112" fmla="*/ 7795625 w 14674"/>
                <a:gd name="T113" fmla="*/ 2522500 h 14454"/>
                <a:gd name="T114" fmla="*/ 6534375 w 14674"/>
                <a:gd name="T115" fmla="*/ 625 h 144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674"/>
                <a:gd name="T175" fmla="*/ 0 h 14454"/>
                <a:gd name="T176" fmla="*/ 14674 w 14674"/>
                <a:gd name="T177" fmla="*/ 14454 h 1445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lnTo>
                    <a:pt x="5283"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4" name="Shape 311"/>
            <p:cNvSpPr>
              <a:spLocks/>
            </p:cNvSpPr>
            <p:nvPr/>
          </p:nvSpPr>
          <p:spPr bwMode="auto">
            <a:xfrm>
              <a:off x="6316250" y="3040425"/>
              <a:ext cx="137600" cy="122000"/>
            </a:xfrm>
            <a:custGeom>
              <a:avLst/>
              <a:gdLst>
                <a:gd name="T0" fmla="*/ 3164375 w 5504"/>
                <a:gd name="T1" fmla="*/ 23125 h 4880"/>
                <a:gd name="T2" fmla="*/ 2981250 w 5504"/>
                <a:gd name="T3" fmla="*/ 252500 h 4880"/>
                <a:gd name="T4" fmla="*/ 2636875 w 5504"/>
                <a:gd name="T5" fmla="*/ 527500 h 4880"/>
                <a:gd name="T6" fmla="*/ 2338750 w 5504"/>
                <a:gd name="T7" fmla="*/ 665000 h 4880"/>
                <a:gd name="T8" fmla="*/ 2018125 w 5504"/>
                <a:gd name="T9" fmla="*/ 688125 h 4880"/>
                <a:gd name="T10" fmla="*/ 1582500 w 5504"/>
                <a:gd name="T11" fmla="*/ 573125 h 4880"/>
                <a:gd name="T12" fmla="*/ 1192500 w 5504"/>
                <a:gd name="T13" fmla="*/ 458750 h 4880"/>
                <a:gd name="T14" fmla="*/ 780000 w 5504"/>
                <a:gd name="T15" fmla="*/ 390000 h 4880"/>
                <a:gd name="T16" fmla="*/ 390625 w 5504"/>
                <a:gd name="T17" fmla="*/ 481875 h 4880"/>
                <a:gd name="T18" fmla="*/ 230000 w 5504"/>
                <a:gd name="T19" fmla="*/ 596250 h 4880"/>
                <a:gd name="T20" fmla="*/ 92500 w 5504"/>
                <a:gd name="T21" fmla="*/ 756875 h 4880"/>
                <a:gd name="T22" fmla="*/ 69375 w 5504"/>
                <a:gd name="T23" fmla="*/ 825625 h 4880"/>
                <a:gd name="T24" fmla="*/ 161250 w 5504"/>
                <a:gd name="T25" fmla="*/ 917500 h 4880"/>
                <a:gd name="T26" fmla="*/ 436250 w 5504"/>
                <a:gd name="T27" fmla="*/ 802500 h 4880"/>
                <a:gd name="T28" fmla="*/ 642500 w 5504"/>
                <a:gd name="T29" fmla="*/ 1581875 h 4880"/>
                <a:gd name="T30" fmla="*/ 550625 w 5504"/>
                <a:gd name="T31" fmla="*/ 2453125 h 4880"/>
                <a:gd name="T32" fmla="*/ 344375 w 5504"/>
                <a:gd name="T33" fmla="*/ 2338750 h 4880"/>
                <a:gd name="T34" fmla="*/ 115000 w 5504"/>
                <a:gd name="T35" fmla="*/ 2201250 h 4880"/>
                <a:gd name="T36" fmla="*/ 23750 w 5504"/>
                <a:gd name="T37" fmla="*/ 2246875 h 4880"/>
                <a:gd name="T38" fmla="*/ 625 w 5504"/>
                <a:gd name="T39" fmla="*/ 2361875 h 4880"/>
                <a:gd name="T40" fmla="*/ 92500 w 5504"/>
                <a:gd name="T41" fmla="*/ 2590625 h 4880"/>
                <a:gd name="T42" fmla="*/ 321250 w 5504"/>
                <a:gd name="T43" fmla="*/ 2751250 h 4880"/>
                <a:gd name="T44" fmla="*/ 734375 w 5504"/>
                <a:gd name="T45" fmla="*/ 2797500 h 4880"/>
                <a:gd name="T46" fmla="*/ 825625 w 5504"/>
                <a:gd name="T47" fmla="*/ 2751250 h 4880"/>
                <a:gd name="T48" fmla="*/ 940625 w 5504"/>
                <a:gd name="T49" fmla="*/ 2178125 h 4880"/>
                <a:gd name="T50" fmla="*/ 986250 w 5504"/>
                <a:gd name="T51" fmla="*/ 1192500 h 4880"/>
                <a:gd name="T52" fmla="*/ 940625 w 5504"/>
                <a:gd name="T53" fmla="*/ 711250 h 4880"/>
                <a:gd name="T54" fmla="*/ 1330000 w 5504"/>
                <a:gd name="T55" fmla="*/ 825625 h 4880"/>
                <a:gd name="T56" fmla="*/ 1765625 w 5504"/>
                <a:gd name="T57" fmla="*/ 986250 h 4880"/>
                <a:gd name="T58" fmla="*/ 2178750 w 5504"/>
                <a:gd name="T59" fmla="*/ 1031875 h 4880"/>
                <a:gd name="T60" fmla="*/ 2132500 w 5504"/>
                <a:gd name="T61" fmla="*/ 2155625 h 4880"/>
                <a:gd name="T62" fmla="*/ 2132500 w 5504"/>
                <a:gd name="T63" fmla="*/ 2660000 h 4880"/>
                <a:gd name="T64" fmla="*/ 2132500 w 5504"/>
                <a:gd name="T65" fmla="*/ 2751250 h 4880"/>
                <a:gd name="T66" fmla="*/ 2132500 w 5504"/>
                <a:gd name="T67" fmla="*/ 2797500 h 4880"/>
                <a:gd name="T68" fmla="*/ 2110000 w 5504"/>
                <a:gd name="T69" fmla="*/ 2911875 h 4880"/>
                <a:gd name="T70" fmla="*/ 2132500 w 5504"/>
                <a:gd name="T71" fmla="*/ 3003750 h 4880"/>
                <a:gd name="T72" fmla="*/ 2270000 w 5504"/>
                <a:gd name="T73" fmla="*/ 3049375 h 4880"/>
                <a:gd name="T74" fmla="*/ 2408125 w 5504"/>
                <a:gd name="T75" fmla="*/ 2957500 h 4880"/>
                <a:gd name="T76" fmla="*/ 2453750 w 5504"/>
                <a:gd name="T77" fmla="*/ 2774375 h 4880"/>
                <a:gd name="T78" fmla="*/ 2476875 w 5504"/>
                <a:gd name="T79" fmla="*/ 1903125 h 4880"/>
                <a:gd name="T80" fmla="*/ 2476875 w 5504"/>
                <a:gd name="T81" fmla="*/ 963125 h 4880"/>
                <a:gd name="T82" fmla="*/ 2958125 w 5504"/>
                <a:gd name="T83" fmla="*/ 711250 h 4880"/>
                <a:gd name="T84" fmla="*/ 3325000 w 5504"/>
                <a:gd name="T85" fmla="*/ 344375 h 4880"/>
                <a:gd name="T86" fmla="*/ 3439375 w 5504"/>
                <a:gd name="T87" fmla="*/ 160625 h 4880"/>
                <a:gd name="T88" fmla="*/ 3393750 w 5504"/>
                <a:gd name="T89" fmla="*/ 46250 h 4880"/>
                <a:gd name="T90" fmla="*/ 3301875 w 5504"/>
                <a:gd name="T91" fmla="*/ 0 h 48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504"/>
                <a:gd name="T139" fmla="*/ 0 h 4880"/>
                <a:gd name="T140" fmla="*/ 5504 w 5504"/>
                <a:gd name="T141" fmla="*/ 4880 h 488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lnTo>
                    <a:pt x="5173"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5" name="Shape 312"/>
            <p:cNvSpPr>
              <a:spLocks/>
            </p:cNvSpPr>
            <p:nvPr/>
          </p:nvSpPr>
          <p:spPr bwMode="auto">
            <a:xfrm>
              <a:off x="6879325" y="4294925"/>
              <a:ext cx="344825" cy="254975"/>
            </a:xfrm>
            <a:custGeom>
              <a:avLst/>
              <a:gdLst>
                <a:gd name="T0" fmla="*/ 3026250 w 13793"/>
                <a:gd name="T1" fmla="*/ 1834375 h 10199"/>
                <a:gd name="T2" fmla="*/ 3370625 w 13793"/>
                <a:gd name="T3" fmla="*/ 1949375 h 10199"/>
                <a:gd name="T4" fmla="*/ 3645625 w 13793"/>
                <a:gd name="T5" fmla="*/ 2660000 h 10199"/>
                <a:gd name="T6" fmla="*/ 3508125 w 13793"/>
                <a:gd name="T7" fmla="*/ 1651250 h 10199"/>
                <a:gd name="T8" fmla="*/ 4218750 w 13793"/>
                <a:gd name="T9" fmla="*/ 2591250 h 10199"/>
                <a:gd name="T10" fmla="*/ 4356250 w 13793"/>
                <a:gd name="T11" fmla="*/ 1903125 h 10199"/>
                <a:gd name="T12" fmla="*/ 4860625 w 13793"/>
                <a:gd name="T13" fmla="*/ 2568125 h 10199"/>
                <a:gd name="T14" fmla="*/ 5090000 w 13793"/>
                <a:gd name="T15" fmla="*/ 2338750 h 10199"/>
                <a:gd name="T16" fmla="*/ 3714375 w 13793"/>
                <a:gd name="T17" fmla="*/ 1330000 h 10199"/>
                <a:gd name="T18" fmla="*/ 7863750 w 13793"/>
                <a:gd name="T19" fmla="*/ 3210000 h 10199"/>
                <a:gd name="T20" fmla="*/ 7268125 w 13793"/>
                <a:gd name="T21" fmla="*/ 2843125 h 10199"/>
                <a:gd name="T22" fmla="*/ 7038750 w 13793"/>
                <a:gd name="T23" fmla="*/ 3049375 h 10199"/>
                <a:gd name="T24" fmla="*/ 6809375 w 13793"/>
                <a:gd name="T25" fmla="*/ 3370625 h 10199"/>
                <a:gd name="T26" fmla="*/ 6328125 w 13793"/>
                <a:gd name="T27" fmla="*/ 2682500 h 10199"/>
                <a:gd name="T28" fmla="*/ 6052500 w 13793"/>
                <a:gd name="T29" fmla="*/ 3072500 h 10199"/>
                <a:gd name="T30" fmla="*/ 6832500 w 13793"/>
                <a:gd name="T31" fmla="*/ 3851875 h 10199"/>
                <a:gd name="T32" fmla="*/ 8574375 w 13793"/>
                <a:gd name="T33" fmla="*/ 3462500 h 10199"/>
                <a:gd name="T34" fmla="*/ 8024375 w 13793"/>
                <a:gd name="T35" fmla="*/ 2820625 h 10199"/>
                <a:gd name="T36" fmla="*/ 6190625 w 13793"/>
                <a:gd name="T37" fmla="*/ 367500 h 10199"/>
                <a:gd name="T38" fmla="*/ 5250625 w 13793"/>
                <a:gd name="T39" fmla="*/ 1582500 h 10199"/>
                <a:gd name="T40" fmla="*/ 5456875 w 13793"/>
                <a:gd name="T41" fmla="*/ 3393750 h 10199"/>
                <a:gd name="T42" fmla="*/ 5135625 w 13793"/>
                <a:gd name="T43" fmla="*/ 3370625 h 10199"/>
                <a:gd name="T44" fmla="*/ 5341875 w 13793"/>
                <a:gd name="T45" fmla="*/ 4929375 h 10199"/>
                <a:gd name="T46" fmla="*/ 4425000 w 13793"/>
                <a:gd name="T47" fmla="*/ 3141250 h 10199"/>
                <a:gd name="T48" fmla="*/ 4150000 w 13793"/>
                <a:gd name="T49" fmla="*/ 2797500 h 10199"/>
                <a:gd name="T50" fmla="*/ 4356250 w 13793"/>
                <a:gd name="T51" fmla="*/ 3806250 h 10199"/>
                <a:gd name="T52" fmla="*/ 3875000 w 13793"/>
                <a:gd name="T53" fmla="*/ 3186875 h 10199"/>
                <a:gd name="T54" fmla="*/ 3668750 w 13793"/>
                <a:gd name="T55" fmla="*/ 3485000 h 10199"/>
                <a:gd name="T56" fmla="*/ 3370625 w 13793"/>
                <a:gd name="T57" fmla="*/ 3898125 h 10199"/>
                <a:gd name="T58" fmla="*/ 2361875 w 13793"/>
                <a:gd name="T59" fmla="*/ 2316250 h 10199"/>
                <a:gd name="T60" fmla="*/ 46250 w 13793"/>
                <a:gd name="T61" fmla="*/ 2522500 h 10199"/>
                <a:gd name="T62" fmla="*/ 321250 w 13793"/>
                <a:gd name="T63" fmla="*/ 2820625 h 10199"/>
                <a:gd name="T64" fmla="*/ 1100625 w 13793"/>
                <a:gd name="T65" fmla="*/ 4562500 h 10199"/>
                <a:gd name="T66" fmla="*/ 1055000 w 13793"/>
                <a:gd name="T67" fmla="*/ 3531250 h 10199"/>
                <a:gd name="T68" fmla="*/ 711250 w 13793"/>
                <a:gd name="T69" fmla="*/ 2660000 h 10199"/>
                <a:gd name="T70" fmla="*/ 1696875 w 13793"/>
                <a:gd name="T71" fmla="*/ 4012500 h 10199"/>
                <a:gd name="T72" fmla="*/ 1995000 w 13793"/>
                <a:gd name="T73" fmla="*/ 3966875 h 10199"/>
                <a:gd name="T74" fmla="*/ 1995000 w 13793"/>
                <a:gd name="T75" fmla="*/ 2568125 h 10199"/>
                <a:gd name="T76" fmla="*/ 2568125 w 13793"/>
                <a:gd name="T77" fmla="*/ 3828750 h 10199"/>
                <a:gd name="T78" fmla="*/ 2521875 w 13793"/>
                <a:gd name="T79" fmla="*/ 2820625 h 10199"/>
                <a:gd name="T80" fmla="*/ 3164375 w 13793"/>
                <a:gd name="T81" fmla="*/ 4493750 h 10199"/>
                <a:gd name="T82" fmla="*/ 4401875 w 13793"/>
                <a:gd name="T83" fmla="*/ 5480000 h 10199"/>
                <a:gd name="T84" fmla="*/ 5915000 w 13793"/>
                <a:gd name="T85" fmla="*/ 4791875 h 10199"/>
                <a:gd name="T86" fmla="*/ 5640000 w 13793"/>
                <a:gd name="T87" fmla="*/ 1742500 h 10199"/>
                <a:gd name="T88" fmla="*/ 6006875 w 13793"/>
                <a:gd name="T89" fmla="*/ 1949375 h 10199"/>
                <a:gd name="T90" fmla="*/ 5777500 w 13793"/>
                <a:gd name="T91" fmla="*/ 1078125 h 10199"/>
                <a:gd name="T92" fmla="*/ 6511250 w 13793"/>
                <a:gd name="T93" fmla="*/ 1559375 h 10199"/>
                <a:gd name="T94" fmla="*/ 6946875 w 13793"/>
                <a:gd name="T95" fmla="*/ 1880625 h 10199"/>
                <a:gd name="T96" fmla="*/ 6442500 w 13793"/>
                <a:gd name="T97" fmla="*/ 619375 h 10199"/>
                <a:gd name="T98" fmla="*/ 7474375 w 13793"/>
                <a:gd name="T99" fmla="*/ 1834375 h 10199"/>
                <a:gd name="T100" fmla="*/ 7153125 w 13793"/>
                <a:gd name="T101" fmla="*/ 436250 h 10199"/>
                <a:gd name="T102" fmla="*/ 2545000 w 13793"/>
                <a:gd name="T103" fmla="*/ 4425000 h 10199"/>
                <a:gd name="T104" fmla="*/ 2613750 w 13793"/>
                <a:gd name="T105" fmla="*/ 5617500 h 10199"/>
                <a:gd name="T106" fmla="*/ 1971875 w 13793"/>
                <a:gd name="T107" fmla="*/ 4768750 h 10199"/>
                <a:gd name="T108" fmla="*/ 1765625 w 13793"/>
                <a:gd name="T109" fmla="*/ 5892500 h 10199"/>
                <a:gd name="T110" fmla="*/ 1513125 w 13793"/>
                <a:gd name="T111" fmla="*/ 5066875 h 10199"/>
                <a:gd name="T112" fmla="*/ 1467500 w 13793"/>
                <a:gd name="T113" fmla="*/ 5823750 h 10199"/>
                <a:gd name="T114" fmla="*/ 1192500 w 13793"/>
                <a:gd name="T115" fmla="*/ 6350625 h 10199"/>
                <a:gd name="T116" fmla="*/ 1742500 w 13793"/>
                <a:gd name="T117" fmla="*/ 6305000 h 10199"/>
                <a:gd name="T118" fmla="*/ 3210000 w 13793"/>
                <a:gd name="T119" fmla="*/ 5388125 h 10199"/>
                <a:gd name="T120" fmla="*/ 2957500 w 13793"/>
                <a:gd name="T121" fmla="*/ 5204375 h 1019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793"/>
                <a:gd name="T184" fmla="*/ 0 h 10199"/>
                <a:gd name="T185" fmla="*/ 13793 w 13793"/>
                <a:gd name="T186" fmla="*/ 10199 h 1019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lnTo>
                    <a:pt x="5649"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lnTo>
                    <a:pt x="12215"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lnTo>
                    <a:pt x="4072" y="708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6" name="Shape 313"/>
            <p:cNvSpPr>
              <a:spLocks/>
            </p:cNvSpPr>
            <p:nvPr/>
          </p:nvSpPr>
          <p:spPr bwMode="auto">
            <a:xfrm>
              <a:off x="6114500" y="2324225"/>
              <a:ext cx="158675" cy="329225"/>
            </a:xfrm>
            <a:custGeom>
              <a:avLst/>
              <a:gdLst>
                <a:gd name="T0" fmla="*/ 986250 w 6347"/>
                <a:gd name="T1" fmla="*/ 573125 h 13169"/>
                <a:gd name="T2" fmla="*/ 1261250 w 6347"/>
                <a:gd name="T3" fmla="*/ 1536250 h 13169"/>
                <a:gd name="T4" fmla="*/ 871875 w 6347"/>
                <a:gd name="T5" fmla="*/ 916875 h 13169"/>
                <a:gd name="T6" fmla="*/ 1009375 w 6347"/>
                <a:gd name="T7" fmla="*/ 1650625 h 13169"/>
                <a:gd name="T8" fmla="*/ 596875 w 6347"/>
                <a:gd name="T9" fmla="*/ 1077500 h 13169"/>
                <a:gd name="T10" fmla="*/ 2453750 w 6347"/>
                <a:gd name="T11" fmla="*/ 1788125 h 13169"/>
                <a:gd name="T12" fmla="*/ 3554375 w 6347"/>
                <a:gd name="T13" fmla="*/ 2292500 h 13169"/>
                <a:gd name="T14" fmla="*/ 3370625 w 6347"/>
                <a:gd name="T15" fmla="*/ 2430000 h 13169"/>
                <a:gd name="T16" fmla="*/ 1903750 w 6347"/>
                <a:gd name="T17" fmla="*/ 2499375 h 13169"/>
                <a:gd name="T18" fmla="*/ 1582500 w 6347"/>
                <a:gd name="T19" fmla="*/ 2292500 h 13169"/>
                <a:gd name="T20" fmla="*/ 2545625 w 6347"/>
                <a:gd name="T21" fmla="*/ 2568125 h 13169"/>
                <a:gd name="T22" fmla="*/ 2705625 w 6347"/>
                <a:gd name="T23" fmla="*/ 2315625 h 13169"/>
                <a:gd name="T24" fmla="*/ 1788750 w 6347"/>
                <a:gd name="T25" fmla="*/ 2017500 h 13169"/>
                <a:gd name="T26" fmla="*/ 1078125 w 6347"/>
                <a:gd name="T27" fmla="*/ 3576875 h 13169"/>
                <a:gd name="T28" fmla="*/ 1353125 w 6347"/>
                <a:gd name="T29" fmla="*/ 3599375 h 13169"/>
                <a:gd name="T30" fmla="*/ 2110000 w 6347"/>
                <a:gd name="T31" fmla="*/ 3736875 h 13169"/>
                <a:gd name="T32" fmla="*/ 826250 w 6347"/>
                <a:gd name="T33" fmla="*/ 3851875 h 13169"/>
                <a:gd name="T34" fmla="*/ 413125 w 6347"/>
                <a:gd name="T35" fmla="*/ 3576875 h 13169"/>
                <a:gd name="T36" fmla="*/ 1972500 w 6347"/>
                <a:gd name="T37" fmla="*/ 4998125 h 13169"/>
                <a:gd name="T38" fmla="*/ 1399375 w 6347"/>
                <a:gd name="T39" fmla="*/ 4172500 h 13169"/>
                <a:gd name="T40" fmla="*/ 1215625 w 6347"/>
                <a:gd name="T41" fmla="*/ 5502500 h 13169"/>
                <a:gd name="T42" fmla="*/ 573750 w 6347"/>
                <a:gd name="T43" fmla="*/ 4356250 h 13169"/>
                <a:gd name="T44" fmla="*/ 1788750 w 6347"/>
                <a:gd name="T45" fmla="*/ 6511250 h 13169"/>
                <a:gd name="T46" fmla="*/ 1743125 w 6347"/>
                <a:gd name="T47" fmla="*/ 6121250 h 13169"/>
                <a:gd name="T48" fmla="*/ 1261250 w 6347"/>
                <a:gd name="T49" fmla="*/ 6305000 h 13169"/>
                <a:gd name="T50" fmla="*/ 986250 w 6347"/>
                <a:gd name="T51" fmla="*/ 6442500 h 13169"/>
                <a:gd name="T52" fmla="*/ 1123750 w 6347"/>
                <a:gd name="T53" fmla="*/ 6717500 h 13169"/>
                <a:gd name="T54" fmla="*/ 963750 w 6347"/>
                <a:gd name="T55" fmla="*/ 6923750 h 13169"/>
                <a:gd name="T56" fmla="*/ 1468125 w 6347"/>
                <a:gd name="T57" fmla="*/ 7267500 h 13169"/>
                <a:gd name="T58" fmla="*/ 1582500 w 6347"/>
                <a:gd name="T59" fmla="*/ 6740625 h 13169"/>
                <a:gd name="T60" fmla="*/ 1720000 w 6347"/>
                <a:gd name="T61" fmla="*/ 7611250 h 13169"/>
                <a:gd name="T62" fmla="*/ 1123750 w 6347"/>
                <a:gd name="T63" fmla="*/ 7863750 h 13169"/>
                <a:gd name="T64" fmla="*/ 711250 w 6347"/>
                <a:gd name="T65" fmla="*/ 7084375 h 13169"/>
                <a:gd name="T66" fmla="*/ 206875 w 6347"/>
                <a:gd name="T67" fmla="*/ 68750 h 13169"/>
                <a:gd name="T68" fmla="*/ 183750 w 6347"/>
                <a:gd name="T69" fmla="*/ 527500 h 13169"/>
                <a:gd name="T70" fmla="*/ 734375 w 6347"/>
                <a:gd name="T71" fmla="*/ 1880000 h 13169"/>
                <a:gd name="T72" fmla="*/ 1078125 w 6347"/>
                <a:gd name="T73" fmla="*/ 2728125 h 13169"/>
                <a:gd name="T74" fmla="*/ 711250 w 6347"/>
                <a:gd name="T75" fmla="*/ 3301250 h 13169"/>
                <a:gd name="T76" fmla="*/ 69375 w 6347"/>
                <a:gd name="T77" fmla="*/ 3553750 h 13169"/>
                <a:gd name="T78" fmla="*/ 23750 w 6347"/>
                <a:gd name="T79" fmla="*/ 3920625 h 13169"/>
                <a:gd name="T80" fmla="*/ 230000 w 6347"/>
                <a:gd name="T81" fmla="*/ 4058125 h 13169"/>
                <a:gd name="T82" fmla="*/ 367500 w 6347"/>
                <a:gd name="T83" fmla="*/ 5410625 h 13169"/>
                <a:gd name="T84" fmla="*/ 550625 w 6347"/>
                <a:gd name="T85" fmla="*/ 7680625 h 13169"/>
                <a:gd name="T86" fmla="*/ 1009375 w 6347"/>
                <a:gd name="T87" fmla="*/ 8161875 h 13169"/>
                <a:gd name="T88" fmla="*/ 1720000 w 6347"/>
                <a:gd name="T89" fmla="*/ 8115625 h 13169"/>
                <a:gd name="T90" fmla="*/ 2155625 w 6347"/>
                <a:gd name="T91" fmla="*/ 7130000 h 13169"/>
                <a:gd name="T92" fmla="*/ 2339375 w 6347"/>
                <a:gd name="T93" fmla="*/ 4126875 h 13169"/>
                <a:gd name="T94" fmla="*/ 2476875 w 6347"/>
                <a:gd name="T95" fmla="*/ 3576875 h 13169"/>
                <a:gd name="T96" fmla="*/ 1582500 w 6347"/>
                <a:gd name="T97" fmla="*/ 3347500 h 13169"/>
                <a:gd name="T98" fmla="*/ 1536875 w 6347"/>
                <a:gd name="T99" fmla="*/ 2590625 h 13169"/>
                <a:gd name="T100" fmla="*/ 2751875 w 6347"/>
                <a:gd name="T101" fmla="*/ 2865625 h 13169"/>
                <a:gd name="T102" fmla="*/ 3645625 w 6347"/>
                <a:gd name="T103" fmla="*/ 2568125 h 13169"/>
                <a:gd name="T104" fmla="*/ 3737500 w 6347"/>
                <a:gd name="T105" fmla="*/ 2476250 h 13169"/>
                <a:gd name="T106" fmla="*/ 3943750 w 6347"/>
                <a:gd name="T107" fmla="*/ 2338750 h 13169"/>
                <a:gd name="T108" fmla="*/ 3301875 w 6347"/>
                <a:gd name="T109" fmla="*/ 1788125 h 13169"/>
                <a:gd name="T110" fmla="*/ 1857500 w 6347"/>
                <a:gd name="T111" fmla="*/ 1628125 h 13169"/>
                <a:gd name="T112" fmla="*/ 1559375 w 6347"/>
                <a:gd name="T113" fmla="*/ 1536250 h 13169"/>
                <a:gd name="T114" fmla="*/ 1330625 w 6347"/>
                <a:gd name="T115" fmla="*/ 710625 h 13169"/>
                <a:gd name="T116" fmla="*/ 550625 w 6347"/>
                <a:gd name="T117" fmla="*/ 0 h 1316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347"/>
                <a:gd name="T178" fmla="*/ 0 h 13169"/>
                <a:gd name="T179" fmla="*/ 6347 w 6347"/>
                <a:gd name="T180" fmla="*/ 13169 h 1316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lnTo>
                    <a:pt x="1285"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lnTo>
                    <a:pt x="1065"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lnTo>
                    <a:pt x="625"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7" name="Shape 314"/>
            <p:cNvSpPr>
              <a:spLocks/>
            </p:cNvSpPr>
            <p:nvPr/>
          </p:nvSpPr>
          <p:spPr bwMode="auto">
            <a:xfrm>
              <a:off x="6335525" y="1405350"/>
              <a:ext cx="442025" cy="375100"/>
            </a:xfrm>
            <a:custGeom>
              <a:avLst/>
              <a:gdLst>
                <a:gd name="T0" fmla="*/ 4378750 w 17681"/>
                <a:gd name="T1" fmla="*/ 1353125 h 15004"/>
                <a:gd name="T2" fmla="*/ 3485000 w 17681"/>
                <a:gd name="T3" fmla="*/ 1971875 h 15004"/>
                <a:gd name="T4" fmla="*/ 4287500 w 17681"/>
                <a:gd name="T5" fmla="*/ 2705625 h 15004"/>
                <a:gd name="T6" fmla="*/ 2705625 w 17681"/>
                <a:gd name="T7" fmla="*/ 4287500 h 15004"/>
                <a:gd name="T8" fmla="*/ 2636875 w 17681"/>
                <a:gd name="T9" fmla="*/ 3163750 h 15004"/>
                <a:gd name="T10" fmla="*/ 3668125 w 17681"/>
                <a:gd name="T11" fmla="*/ 4264375 h 15004"/>
                <a:gd name="T12" fmla="*/ 2223750 w 17681"/>
                <a:gd name="T13" fmla="*/ 3324375 h 15004"/>
                <a:gd name="T14" fmla="*/ 7267500 w 17681"/>
                <a:gd name="T15" fmla="*/ 4493750 h 15004"/>
                <a:gd name="T16" fmla="*/ 2040625 w 17681"/>
                <a:gd name="T17" fmla="*/ 4837500 h 15004"/>
                <a:gd name="T18" fmla="*/ 3736875 w 17681"/>
                <a:gd name="T19" fmla="*/ 3278750 h 15004"/>
                <a:gd name="T20" fmla="*/ 1352500 w 17681"/>
                <a:gd name="T21" fmla="*/ 4768750 h 15004"/>
                <a:gd name="T22" fmla="*/ 8780625 w 17681"/>
                <a:gd name="T23" fmla="*/ 5112500 h 15004"/>
                <a:gd name="T24" fmla="*/ 4470625 w 17681"/>
                <a:gd name="T25" fmla="*/ 4103750 h 15004"/>
                <a:gd name="T26" fmla="*/ 4883125 w 17681"/>
                <a:gd name="T27" fmla="*/ 5273125 h 15004"/>
                <a:gd name="T28" fmla="*/ 4975000 w 17681"/>
                <a:gd name="T29" fmla="*/ 4264375 h 15004"/>
                <a:gd name="T30" fmla="*/ 940000 w 17681"/>
                <a:gd name="T31" fmla="*/ 4631250 h 15004"/>
                <a:gd name="T32" fmla="*/ 1581875 w 17681"/>
                <a:gd name="T33" fmla="*/ 4608125 h 15004"/>
                <a:gd name="T34" fmla="*/ 8872500 w 17681"/>
                <a:gd name="T35" fmla="*/ 5388125 h 15004"/>
                <a:gd name="T36" fmla="*/ 8413750 w 17681"/>
                <a:gd name="T37" fmla="*/ 5204375 h 15004"/>
                <a:gd name="T38" fmla="*/ 9376875 w 17681"/>
                <a:gd name="T39" fmla="*/ 4425000 h 15004"/>
                <a:gd name="T40" fmla="*/ 3874375 w 17681"/>
                <a:gd name="T41" fmla="*/ 5663125 h 15004"/>
                <a:gd name="T42" fmla="*/ 3920625 w 17681"/>
                <a:gd name="T43" fmla="*/ 5204375 h 15004"/>
                <a:gd name="T44" fmla="*/ 5777500 w 17681"/>
                <a:gd name="T45" fmla="*/ 2109375 h 15004"/>
                <a:gd name="T46" fmla="*/ 5479375 w 17681"/>
                <a:gd name="T47" fmla="*/ 5892500 h 15004"/>
                <a:gd name="T48" fmla="*/ 2888750 w 17681"/>
                <a:gd name="T49" fmla="*/ 6052500 h 15004"/>
                <a:gd name="T50" fmla="*/ 366875 w 17681"/>
                <a:gd name="T51" fmla="*/ 4356250 h 15004"/>
                <a:gd name="T52" fmla="*/ 2407500 w 17681"/>
                <a:gd name="T53" fmla="*/ 1031875 h 15004"/>
                <a:gd name="T54" fmla="*/ 3599375 w 17681"/>
                <a:gd name="T55" fmla="*/ 1031875 h 15004"/>
                <a:gd name="T56" fmla="*/ 6625625 w 17681"/>
                <a:gd name="T57" fmla="*/ 5915000 h 15004"/>
                <a:gd name="T58" fmla="*/ 8986875 w 17681"/>
                <a:gd name="T59" fmla="*/ 6419375 h 15004"/>
                <a:gd name="T60" fmla="*/ 2659375 w 17681"/>
                <a:gd name="T61" fmla="*/ 641875 h 15004"/>
                <a:gd name="T62" fmla="*/ 802500 w 17681"/>
                <a:gd name="T63" fmla="*/ 3163750 h 15004"/>
                <a:gd name="T64" fmla="*/ 665000 w 17681"/>
                <a:gd name="T65" fmla="*/ 6144375 h 15004"/>
                <a:gd name="T66" fmla="*/ 3508125 w 17681"/>
                <a:gd name="T67" fmla="*/ 6488125 h 15004"/>
                <a:gd name="T68" fmla="*/ 5938125 w 17681"/>
                <a:gd name="T69" fmla="*/ 5731875 h 15004"/>
                <a:gd name="T70" fmla="*/ 6052500 w 17681"/>
                <a:gd name="T71" fmla="*/ 2224375 h 15004"/>
                <a:gd name="T72" fmla="*/ 7978125 w 17681"/>
                <a:gd name="T73" fmla="*/ 6740625 h 15004"/>
                <a:gd name="T74" fmla="*/ 8322500 w 17681"/>
                <a:gd name="T75" fmla="*/ 7153125 h 15004"/>
                <a:gd name="T76" fmla="*/ 7634375 w 17681"/>
                <a:gd name="T77" fmla="*/ 7221875 h 15004"/>
                <a:gd name="T78" fmla="*/ 8138750 w 17681"/>
                <a:gd name="T79" fmla="*/ 7771875 h 15004"/>
                <a:gd name="T80" fmla="*/ 9468750 w 17681"/>
                <a:gd name="T81" fmla="*/ 3806250 h 15004"/>
                <a:gd name="T82" fmla="*/ 8918125 w 17681"/>
                <a:gd name="T83" fmla="*/ 8024375 h 15004"/>
                <a:gd name="T84" fmla="*/ 7382500 w 17681"/>
                <a:gd name="T85" fmla="*/ 6740625 h 15004"/>
                <a:gd name="T86" fmla="*/ 8322500 w 17681"/>
                <a:gd name="T87" fmla="*/ 3553750 h 15004"/>
                <a:gd name="T88" fmla="*/ 8024375 w 17681"/>
                <a:gd name="T89" fmla="*/ 2774375 h 15004"/>
                <a:gd name="T90" fmla="*/ 7771875 w 17681"/>
                <a:gd name="T91" fmla="*/ 3691250 h 15004"/>
                <a:gd name="T92" fmla="*/ 7221875 w 17681"/>
                <a:gd name="T93" fmla="*/ 4310625 h 15004"/>
                <a:gd name="T94" fmla="*/ 7221875 w 17681"/>
                <a:gd name="T95" fmla="*/ 5365000 h 15004"/>
                <a:gd name="T96" fmla="*/ 6442500 w 17681"/>
                <a:gd name="T97" fmla="*/ 6030000 h 15004"/>
                <a:gd name="T98" fmla="*/ 6327500 w 17681"/>
                <a:gd name="T99" fmla="*/ 7084375 h 15004"/>
                <a:gd name="T100" fmla="*/ 6442500 w 17681"/>
                <a:gd name="T101" fmla="*/ 8276250 h 15004"/>
                <a:gd name="T102" fmla="*/ 7176250 w 17681"/>
                <a:gd name="T103" fmla="*/ 8918750 h 15004"/>
                <a:gd name="T104" fmla="*/ 7405000 w 17681"/>
                <a:gd name="T105" fmla="*/ 9285000 h 15004"/>
                <a:gd name="T106" fmla="*/ 8391250 w 17681"/>
                <a:gd name="T107" fmla="*/ 9353750 h 15004"/>
                <a:gd name="T108" fmla="*/ 9239375 w 17681"/>
                <a:gd name="T109" fmla="*/ 8849375 h 15004"/>
                <a:gd name="T110" fmla="*/ 9537500 w 17681"/>
                <a:gd name="T111" fmla="*/ 7863750 h 15004"/>
                <a:gd name="T112" fmla="*/ 10385625 w 17681"/>
                <a:gd name="T113" fmla="*/ 7084375 h 15004"/>
                <a:gd name="T114" fmla="*/ 10798125 w 17681"/>
                <a:gd name="T115" fmla="*/ 6258750 h 15004"/>
                <a:gd name="T116" fmla="*/ 11027500 w 17681"/>
                <a:gd name="T117" fmla="*/ 5319375 h 15004"/>
                <a:gd name="T118" fmla="*/ 10890000 w 17681"/>
                <a:gd name="T119" fmla="*/ 4401875 h 15004"/>
                <a:gd name="T120" fmla="*/ 10568750 w 17681"/>
                <a:gd name="T121" fmla="*/ 3622500 h 15004"/>
                <a:gd name="T122" fmla="*/ 9973125 w 17681"/>
                <a:gd name="T123" fmla="*/ 3026250 h 15004"/>
                <a:gd name="T124" fmla="*/ 8711875 w 17681"/>
                <a:gd name="T125" fmla="*/ 3118125 h 150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7681"/>
                <a:gd name="T190" fmla="*/ 0 h 15004"/>
                <a:gd name="T191" fmla="*/ 17681 w 17681"/>
                <a:gd name="T192" fmla="*/ 15004 h 150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lnTo>
                    <a:pt x="480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lnTo>
                    <a:pt x="4329"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lnTo>
                    <a:pt x="176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lnTo>
                    <a:pt x="14233"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lnTo>
                    <a:pt x="7410"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lnTo>
                    <a:pt x="1651"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lnTo>
                    <a:pt x="14233"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lnTo>
                    <a:pt x="7630"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lnTo>
                    <a:pt x="13903"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lnTo>
                    <a:pt x="759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lnTo>
                    <a:pt x="12912"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lnTo>
                    <a:pt x="13572"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lnTo>
                    <a:pt x="12215"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lnTo>
                    <a:pt x="1404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lnTo>
                    <a:pt x="13646" y="3852"/>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8" name="Shape 315"/>
            <p:cNvSpPr>
              <a:spLocks/>
            </p:cNvSpPr>
            <p:nvPr/>
          </p:nvSpPr>
          <p:spPr bwMode="auto">
            <a:xfrm>
              <a:off x="6059500" y="3516375"/>
              <a:ext cx="268700" cy="232025"/>
            </a:xfrm>
            <a:custGeom>
              <a:avLst/>
              <a:gdLst>
                <a:gd name="T0" fmla="*/ 3255625 w 10748"/>
                <a:gd name="T1" fmla="*/ 871250 h 9281"/>
                <a:gd name="T2" fmla="*/ 2545000 w 10748"/>
                <a:gd name="T3" fmla="*/ 343750 h 9281"/>
                <a:gd name="T4" fmla="*/ 825625 w 10748"/>
                <a:gd name="T5" fmla="*/ 1948750 h 9281"/>
                <a:gd name="T6" fmla="*/ 3118125 w 10748"/>
                <a:gd name="T7" fmla="*/ 2407500 h 9281"/>
                <a:gd name="T8" fmla="*/ 2384375 w 10748"/>
                <a:gd name="T9" fmla="*/ 343750 h 9281"/>
                <a:gd name="T10" fmla="*/ 1421250 w 10748"/>
                <a:gd name="T11" fmla="*/ 1581875 h 9281"/>
                <a:gd name="T12" fmla="*/ 1215000 w 10748"/>
                <a:gd name="T13" fmla="*/ 2109375 h 9281"/>
                <a:gd name="T14" fmla="*/ 1696875 w 10748"/>
                <a:gd name="T15" fmla="*/ 1008750 h 9281"/>
                <a:gd name="T16" fmla="*/ 1788125 w 10748"/>
                <a:gd name="T17" fmla="*/ 1834375 h 9281"/>
                <a:gd name="T18" fmla="*/ 2292500 w 10748"/>
                <a:gd name="T19" fmla="*/ 916875 h 9281"/>
                <a:gd name="T20" fmla="*/ 2843125 w 10748"/>
                <a:gd name="T21" fmla="*/ 3026250 h 9281"/>
                <a:gd name="T22" fmla="*/ 4814375 w 10748"/>
                <a:gd name="T23" fmla="*/ 3095000 h 9281"/>
                <a:gd name="T24" fmla="*/ 4425000 w 10748"/>
                <a:gd name="T25" fmla="*/ 3278750 h 9281"/>
                <a:gd name="T26" fmla="*/ 5020625 w 10748"/>
                <a:gd name="T27" fmla="*/ 3393125 h 9281"/>
                <a:gd name="T28" fmla="*/ 5204375 w 10748"/>
                <a:gd name="T29" fmla="*/ 3553750 h 9281"/>
                <a:gd name="T30" fmla="*/ 5089375 w 10748"/>
                <a:gd name="T31" fmla="*/ 3851875 h 9281"/>
                <a:gd name="T32" fmla="*/ 5525000 w 10748"/>
                <a:gd name="T33" fmla="*/ 4011875 h 9281"/>
                <a:gd name="T34" fmla="*/ 6144375 w 10748"/>
                <a:gd name="T35" fmla="*/ 3163750 h 9281"/>
                <a:gd name="T36" fmla="*/ 6373750 w 10748"/>
                <a:gd name="T37" fmla="*/ 3805625 h 9281"/>
                <a:gd name="T38" fmla="*/ 5387500 w 10748"/>
                <a:gd name="T39" fmla="*/ 3301250 h 9281"/>
                <a:gd name="T40" fmla="*/ 848125 w 10748"/>
                <a:gd name="T41" fmla="*/ 2613750 h 9281"/>
                <a:gd name="T42" fmla="*/ 2705625 w 10748"/>
                <a:gd name="T43" fmla="*/ 3324375 h 9281"/>
                <a:gd name="T44" fmla="*/ 2131875 w 10748"/>
                <a:gd name="T45" fmla="*/ 3232500 h 9281"/>
                <a:gd name="T46" fmla="*/ 2521875 w 10748"/>
                <a:gd name="T47" fmla="*/ 3691250 h 9281"/>
                <a:gd name="T48" fmla="*/ 1925625 w 10748"/>
                <a:gd name="T49" fmla="*/ 3438750 h 9281"/>
                <a:gd name="T50" fmla="*/ 1994375 w 10748"/>
                <a:gd name="T51" fmla="*/ 3760000 h 9281"/>
                <a:gd name="T52" fmla="*/ 2338750 w 10748"/>
                <a:gd name="T53" fmla="*/ 4126875 h 9281"/>
                <a:gd name="T54" fmla="*/ 1673750 w 10748"/>
                <a:gd name="T55" fmla="*/ 4080625 h 9281"/>
                <a:gd name="T56" fmla="*/ 1834375 w 10748"/>
                <a:gd name="T57" fmla="*/ 4425000 h 9281"/>
                <a:gd name="T58" fmla="*/ 1673750 w 10748"/>
                <a:gd name="T59" fmla="*/ 4631250 h 9281"/>
                <a:gd name="T60" fmla="*/ 1169375 w 10748"/>
                <a:gd name="T61" fmla="*/ 4860625 h 9281"/>
                <a:gd name="T62" fmla="*/ 1398750 w 10748"/>
                <a:gd name="T63" fmla="*/ 5181250 h 9281"/>
                <a:gd name="T64" fmla="*/ 641875 w 10748"/>
                <a:gd name="T65" fmla="*/ 4906250 h 9281"/>
                <a:gd name="T66" fmla="*/ 390000 w 10748"/>
                <a:gd name="T67" fmla="*/ 3438750 h 9281"/>
                <a:gd name="T68" fmla="*/ 4401875 w 10748"/>
                <a:gd name="T69" fmla="*/ 3736875 h 9281"/>
                <a:gd name="T70" fmla="*/ 5181250 w 10748"/>
                <a:gd name="T71" fmla="*/ 4906250 h 9281"/>
                <a:gd name="T72" fmla="*/ 5548125 w 10748"/>
                <a:gd name="T73" fmla="*/ 4998125 h 9281"/>
                <a:gd name="T74" fmla="*/ 5708750 w 10748"/>
                <a:gd name="T75" fmla="*/ 4791875 h 9281"/>
                <a:gd name="T76" fmla="*/ 5708750 w 10748"/>
                <a:gd name="T77" fmla="*/ 4516250 h 9281"/>
                <a:gd name="T78" fmla="*/ 5777500 w 10748"/>
                <a:gd name="T79" fmla="*/ 4401875 h 9281"/>
                <a:gd name="T80" fmla="*/ 5043750 w 10748"/>
                <a:gd name="T81" fmla="*/ 5410625 h 9281"/>
                <a:gd name="T82" fmla="*/ 4172500 w 10748"/>
                <a:gd name="T83" fmla="*/ 5181250 h 9281"/>
                <a:gd name="T84" fmla="*/ 3805625 w 10748"/>
                <a:gd name="T85" fmla="*/ 3943125 h 9281"/>
                <a:gd name="T86" fmla="*/ 2201250 w 10748"/>
                <a:gd name="T87" fmla="*/ 23125 h 9281"/>
                <a:gd name="T88" fmla="*/ 1054375 w 10748"/>
                <a:gd name="T89" fmla="*/ 550000 h 9281"/>
                <a:gd name="T90" fmla="*/ 114375 w 10748"/>
                <a:gd name="T91" fmla="*/ 3163750 h 9281"/>
                <a:gd name="T92" fmla="*/ 206250 w 10748"/>
                <a:gd name="T93" fmla="*/ 4883125 h 9281"/>
                <a:gd name="T94" fmla="*/ 1192500 w 10748"/>
                <a:gd name="T95" fmla="*/ 5571250 h 9281"/>
                <a:gd name="T96" fmla="*/ 2361250 w 10748"/>
                <a:gd name="T97" fmla="*/ 4951875 h 9281"/>
                <a:gd name="T98" fmla="*/ 2613750 w 10748"/>
                <a:gd name="T99" fmla="*/ 4653750 h 9281"/>
                <a:gd name="T100" fmla="*/ 3301250 w 10748"/>
                <a:gd name="T101" fmla="*/ 3071875 h 9281"/>
                <a:gd name="T102" fmla="*/ 3599375 w 10748"/>
                <a:gd name="T103" fmla="*/ 848125 h 9281"/>
                <a:gd name="T104" fmla="*/ 2613750 w 10748"/>
                <a:gd name="T105" fmla="*/ 0 h 9281"/>
                <a:gd name="T106" fmla="*/ 4585000 w 10748"/>
                <a:gd name="T107" fmla="*/ 2865625 h 9281"/>
                <a:gd name="T108" fmla="*/ 3507500 w 10748"/>
                <a:gd name="T109" fmla="*/ 3783125 h 9281"/>
                <a:gd name="T110" fmla="*/ 3576250 w 10748"/>
                <a:gd name="T111" fmla="*/ 4929375 h 9281"/>
                <a:gd name="T112" fmla="*/ 4447500 w 10748"/>
                <a:gd name="T113" fmla="*/ 5731250 h 9281"/>
                <a:gd name="T114" fmla="*/ 5869375 w 10748"/>
                <a:gd name="T115" fmla="*/ 5341875 h 9281"/>
                <a:gd name="T116" fmla="*/ 6694375 w 10748"/>
                <a:gd name="T117" fmla="*/ 3966250 h 9281"/>
                <a:gd name="T118" fmla="*/ 6281875 w 10748"/>
                <a:gd name="T119" fmla="*/ 2774375 h 92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748"/>
                <a:gd name="T181" fmla="*/ 0 h 9281"/>
                <a:gd name="T182" fmla="*/ 10748 w 10748"/>
                <a:gd name="T183" fmla="*/ 9281 h 92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lnTo>
                    <a:pt x="902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lnTo>
                    <a:pt x="385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lnTo>
                    <a:pt x="8730" y="3962"/>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29" name="Shape 316"/>
            <p:cNvSpPr>
              <a:spLocks/>
            </p:cNvSpPr>
            <p:nvPr/>
          </p:nvSpPr>
          <p:spPr bwMode="auto">
            <a:xfrm>
              <a:off x="6385050" y="4208725"/>
              <a:ext cx="422775" cy="298975"/>
            </a:xfrm>
            <a:custGeom>
              <a:avLst/>
              <a:gdLst>
                <a:gd name="T0" fmla="*/ 7106875 w 16911"/>
                <a:gd name="T1" fmla="*/ 5663125 h 11959"/>
                <a:gd name="T2" fmla="*/ 6190000 w 16911"/>
                <a:gd name="T3" fmla="*/ 6534375 h 11959"/>
                <a:gd name="T4" fmla="*/ 6580000 w 16911"/>
                <a:gd name="T5" fmla="*/ 756875 h 11959"/>
                <a:gd name="T6" fmla="*/ 6396250 w 16911"/>
                <a:gd name="T7" fmla="*/ 1031875 h 11959"/>
                <a:gd name="T8" fmla="*/ 6052500 w 16911"/>
                <a:gd name="T9" fmla="*/ 1123750 h 11959"/>
                <a:gd name="T10" fmla="*/ 6166875 w 16911"/>
                <a:gd name="T11" fmla="*/ 3210000 h 11959"/>
                <a:gd name="T12" fmla="*/ 7520000 w 16911"/>
                <a:gd name="T13" fmla="*/ 2843125 h 11959"/>
                <a:gd name="T14" fmla="*/ 6855000 w 16911"/>
                <a:gd name="T15" fmla="*/ 2109375 h 11959"/>
                <a:gd name="T16" fmla="*/ 8001250 w 16911"/>
                <a:gd name="T17" fmla="*/ 596250 h 11959"/>
                <a:gd name="T18" fmla="*/ 6969375 w 16911"/>
                <a:gd name="T19" fmla="*/ 2338750 h 11959"/>
                <a:gd name="T20" fmla="*/ 8482500 w 16911"/>
                <a:gd name="T21" fmla="*/ 1949375 h 11959"/>
                <a:gd name="T22" fmla="*/ 9353750 w 16911"/>
                <a:gd name="T23" fmla="*/ 3049375 h 11959"/>
                <a:gd name="T24" fmla="*/ 7840625 w 16911"/>
                <a:gd name="T25" fmla="*/ 4700000 h 11959"/>
                <a:gd name="T26" fmla="*/ 8184375 w 16911"/>
                <a:gd name="T27" fmla="*/ 4425000 h 11959"/>
                <a:gd name="T28" fmla="*/ 9835000 w 16911"/>
                <a:gd name="T29" fmla="*/ 2911875 h 11959"/>
                <a:gd name="T30" fmla="*/ 9124375 w 16911"/>
                <a:gd name="T31" fmla="*/ 3851875 h 11959"/>
                <a:gd name="T32" fmla="*/ 9422500 w 16911"/>
                <a:gd name="T33" fmla="*/ 4540000 h 11959"/>
                <a:gd name="T34" fmla="*/ 9537500 w 16911"/>
                <a:gd name="T35" fmla="*/ 6098750 h 11959"/>
                <a:gd name="T36" fmla="*/ 9995625 w 16911"/>
                <a:gd name="T37" fmla="*/ 4906250 h 11959"/>
                <a:gd name="T38" fmla="*/ 9560000 w 16911"/>
                <a:gd name="T39" fmla="*/ 5410625 h 11959"/>
                <a:gd name="T40" fmla="*/ 8688750 w 16911"/>
                <a:gd name="T41" fmla="*/ 5892500 h 11959"/>
                <a:gd name="T42" fmla="*/ 7520000 w 16911"/>
                <a:gd name="T43" fmla="*/ 5365000 h 11959"/>
                <a:gd name="T44" fmla="*/ 5112500 w 16911"/>
                <a:gd name="T45" fmla="*/ 5823750 h 11959"/>
                <a:gd name="T46" fmla="*/ 6580000 w 16911"/>
                <a:gd name="T47" fmla="*/ 4310625 h 11959"/>
                <a:gd name="T48" fmla="*/ 6786250 w 16911"/>
                <a:gd name="T49" fmla="*/ 4516875 h 11959"/>
                <a:gd name="T50" fmla="*/ 4860625 w 16911"/>
                <a:gd name="T51" fmla="*/ 5548750 h 11959"/>
                <a:gd name="T52" fmla="*/ 3989375 w 16911"/>
                <a:gd name="T53" fmla="*/ 5090000 h 11959"/>
                <a:gd name="T54" fmla="*/ 5387500 w 16911"/>
                <a:gd name="T55" fmla="*/ 3553750 h 11959"/>
                <a:gd name="T56" fmla="*/ 3301250 w 16911"/>
                <a:gd name="T57" fmla="*/ 5800625 h 11959"/>
                <a:gd name="T58" fmla="*/ 2774375 w 16911"/>
                <a:gd name="T59" fmla="*/ 4700000 h 11959"/>
                <a:gd name="T60" fmla="*/ 1467500 w 16911"/>
                <a:gd name="T61" fmla="*/ 4906250 h 11959"/>
                <a:gd name="T62" fmla="*/ 2453125 w 16911"/>
                <a:gd name="T63" fmla="*/ 4723125 h 11959"/>
                <a:gd name="T64" fmla="*/ 1031875 w 16911"/>
                <a:gd name="T65" fmla="*/ 5181875 h 11959"/>
                <a:gd name="T66" fmla="*/ 2590625 w 16911"/>
                <a:gd name="T67" fmla="*/ 3439375 h 11959"/>
                <a:gd name="T68" fmla="*/ 940000 w 16911"/>
                <a:gd name="T69" fmla="*/ 2958125 h 11959"/>
                <a:gd name="T70" fmla="*/ 2407500 w 16911"/>
                <a:gd name="T71" fmla="*/ 2636875 h 11959"/>
                <a:gd name="T72" fmla="*/ 779375 w 16911"/>
                <a:gd name="T73" fmla="*/ 4287500 h 11959"/>
                <a:gd name="T74" fmla="*/ 1192500 w 16911"/>
                <a:gd name="T75" fmla="*/ 2315625 h 11959"/>
                <a:gd name="T76" fmla="*/ 3209375 w 16911"/>
                <a:gd name="T77" fmla="*/ 1467500 h 11959"/>
                <a:gd name="T78" fmla="*/ 3003125 w 16911"/>
                <a:gd name="T79" fmla="*/ 4173125 h 11959"/>
                <a:gd name="T80" fmla="*/ 5043750 w 16911"/>
                <a:gd name="T81" fmla="*/ 2660000 h 11959"/>
                <a:gd name="T82" fmla="*/ 3209375 w 16911"/>
                <a:gd name="T83" fmla="*/ 3875000 h 11959"/>
                <a:gd name="T84" fmla="*/ 3301250 w 16911"/>
                <a:gd name="T85" fmla="*/ 1192500 h 11959"/>
                <a:gd name="T86" fmla="*/ 4401875 w 16911"/>
                <a:gd name="T87" fmla="*/ 894375 h 11959"/>
                <a:gd name="T88" fmla="*/ 4539375 w 16911"/>
                <a:gd name="T89" fmla="*/ 2430625 h 11959"/>
                <a:gd name="T90" fmla="*/ 5387500 w 16911"/>
                <a:gd name="T91" fmla="*/ 2499375 h 11959"/>
                <a:gd name="T92" fmla="*/ 4745625 w 16911"/>
                <a:gd name="T93" fmla="*/ 1123750 h 11959"/>
                <a:gd name="T94" fmla="*/ 5915000 w 16911"/>
                <a:gd name="T95" fmla="*/ 321250 h 11959"/>
                <a:gd name="T96" fmla="*/ 6809375 w 16911"/>
                <a:gd name="T97" fmla="*/ 6786250 h 11959"/>
                <a:gd name="T98" fmla="*/ 8505625 w 16911"/>
                <a:gd name="T99" fmla="*/ 6992500 h 11959"/>
                <a:gd name="T100" fmla="*/ 7175625 w 16911"/>
                <a:gd name="T101" fmla="*/ 7153125 h 11959"/>
                <a:gd name="T102" fmla="*/ 4631250 w 16911"/>
                <a:gd name="T103" fmla="*/ 390000 h 11959"/>
                <a:gd name="T104" fmla="*/ 2246875 w 16911"/>
                <a:gd name="T105" fmla="*/ 1031875 h 11959"/>
                <a:gd name="T106" fmla="*/ 45625 w 16911"/>
                <a:gd name="T107" fmla="*/ 3164375 h 11959"/>
                <a:gd name="T108" fmla="*/ 894375 w 16911"/>
                <a:gd name="T109" fmla="*/ 5502500 h 11959"/>
                <a:gd name="T110" fmla="*/ 2796875 w 16911"/>
                <a:gd name="T111" fmla="*/ 6213125 h 11959"/>
                <a:gd name="T112" fmla="*/ 5846250 w 16911"/>
                <a:gd name="T113" fmla="*/ 6350625 h 11959"/>
                <a:gd name="T114" fmla="*/ 8964375 w 16911"/>
                <a:gd name="T115" fmla="*/ 7221875 h 11959"/>
                <a:gd name="T116" fmla="*/ 10568750 w 16911"/>
                <a:gd name="T117" fmla="*/ 3622500 h 11959"/>
                <a:gd name="T118" fmla="*/ 8986875 w 16911"/>
                <a:gd name="T119" fmla="*/ 1146875 h 11959"/>
                <a:gd name="T120" fmla="*/ 6327500 w 16911"/>
                <a:gd name="T121" fmla="*/ 91875 h 1195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911"/>
                <a:gd name="T184" fmla="*/ 0 h 11959"/>
                <a:gd name="T185" fmla="*/ 16911 w 16911"/>
                <a:gd name="T186" fmla="*/ 11959 h 1195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lnTo>
                    <a:pt x="12215"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lnTo>
                    <a:pt x="9464"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30" name="Shape 317"/>
            <p:cNvSpPr>
              <a:spLocks/>
            </p:cNvSpPr>
            <p:nvPr/>
          </p:nvSpPr>
          <p:spPr bwMode="auto">
            <a:xfrm>
              <a:off x="7121425" y="2437925"/>
              <a:ext cx="246700" cy="315500"/>
            </a:xfrm>
            <a:custGeom>
              <a:avLst/>
              <a:gdLst>
                <a:gd name="T0" fmla="*/ 2476250 w 9868"/>
                <a:gd name="T1" fmla="*/ 1261250 h 12620"/>
                <a:gd name="T2" fmla="*/ 2499375 w 9868"/>
                <a:gd name="T3" fmla="*/ 436250 h 12620"/>
                <a:gd name="T4" fmla="*/ 1008750 w 9868"/>
                <a:gd name="T5" fmla="*/ 711250 h 12620"/>
                <a:gd name="T6" fmla="*/ 756875 w 9868"/>
                <a:gd name="T7" fmla="*/ 756875 h 12620"/>
                <a:gd name="T8" fmla="*/ 3141250 w 9868"/>
                <a:gd name="T9" fmla="*/ 1743125 h 12620"/>
                <a:gd name="T10" fmla="*/ 573125 w 9868"/>
                <a:gd name="T11" fmla="*/ 2316250 h 12620"/>
                <a:gd name="T12" fmla="*/ 366875 w 9868"/>
                <a:gd name="T13" fmla="*/ 1743125 h 12620"/>
                <a:gd name="T14" fmla="*/ 3118125 w 9868"/>
                <a:gd name="T15" fmla="*/ 2545000 h 12620"/>
                <a:gd name="T16" fmla="*/ 3186875 w 9868"/>
                <a:gd name="T17" fmla="*/ 3576875 h 12620"/>
                <a:gd name="T18" fmla="*/ 2545000 w 9868"/>
                <a:gd name="T19" fmla="*/ 4058125 h 12620"/>
                <a:gd name="T20" fmla="*/ 1742500 w 9868"/>
                <a:gd name="T21" fmla="*/ 3943750 h 12620"/>
                <a:gd name="T22" fmla="*/ 1536250 w 9868"/>
                <a:gd name="T23" fmla="*/ 3943750 h 12620"/>
                <a:gd name="T24" fmla="*/ 1284375 w 9868"/>
                <a:gd name="T25" fmla="*/ 3989375 h 12620"/>
                <a:gd name="T26" fmla="*/ 1398750 w 9868"/>
                <a:gd name="T27" fmla="*/ 3737500 h 12620"/>
                <a:gd name="T28" fmla="*/ 711250 w 9868"/>
                <a:gd name="T29" fmla="*/ 3875000 h 12620"/>
                <a:gd name="T30" fmla="*/ 390000 w 9868"/>
                <a:gd name="T31" fmla="*/ 3668750 h 12620"/>
                <a:gd name="T32" fmla="*/ 1261250 w 9868"/>
                <a:gd name="T33" fmla="*/ 3600000 h 12620"/>
                <a:gd name="T34" fmla="*/ 527500 w 9868"/>
                <a:gd name="T35" fmla="*/ 3485000 h 12620"/>
                <a:gd name="T36" fmla="*/ 963125 w 9868"/>
                <a:gd name="T37" fmla="*/ 3370625 h 12620"/>
                <a:gd name="T38" fmla="*/ 1146875 w 9868"/>
                <a:gd name="T39" fmla="*/ 3072500 h 12620"/>
                <a:gd name="T40" fmla="*/ 527500 w 9868"/>
                <a:gd name="T41" fmla="*/ 3186875 h 12620"/>
                <a:gd name="T42" fmla="*/ 1192500 w 9868"/>
                <a:gd name="T43" fmla="*/ 2935000 h 12620"/>
                <a:gd name="T44" fmla="*/ 1215625 w 9868"/>
                <a:gd name="T45" fmla="*/ 2613750 h 12620"/>
                <a:gd name="T46" fmla="*/ 619375 w 9868"/>
                <a:gd name="T47" fmla="*/ 2797500 h 12620"/>
                <a:gd name="T48" fmla="*/ 3072500 w 9868"/>
                <a:gd name="T49" fmla="*/ 2499375 h 12620"/>
                <a:gd name="T50" fmla="*/ 504375 w 9868"/>
                <a:gd name="T51" fmla="*/ 1146875 h 12620"/>
                <a:gd name="T52" fmla="*/ 115000 w 9868"/>
                <a:gd name="T53" fmla="*/ 1628125 h 12620"/>
                <a:gd name="T54" fmla="*/ 23125 w 9868"/>
                <a:gd name="T55" fmla="*/ 2430625 h 12620"/>
                <a:gd name="T56" fmla="*/ 115000 w 9868"/>
                <a:gd name="T57" fmla="*/ 3829375 h 12620"/>
                <a:gd name="T58" fmla="*/ 688125 w 9868"/>
                <a:gd name="T59" fmla="*/ 4287500 h 12620"/>
                <a:gd name="T60" fmla="*/ 1628125 w 9868"/>
                <a:gd name="T61" fmla="*/ 4929375 h 12620"/>
                <a:gd name="T62" fmla="*/ 2017500 w 9868"/>
                <a:gd name="T63" fmla="*/ 7566250 h 12620"/>
                <a:gd name="T64" fmla="*/ 2957500 w 9868"/>
                <a:gd name="T65" fmla="*/ 7863750 h 12620"/>
                <a:gd name="T66" fmla="*/ 3485000 w 9868"/>
                <a:gd name="T67" fmla="*/ 7245000 h 12620"/>
                <a:gd name="T68" fmla="*/ 3530625 w 9868"/>
                <a:gd name="T69" fmla="*/ 5594375 h 12620"/>
                <a:gd name="T70" fmla="*/ 3920625 w 9868"/>
                <a:gd name="T71" fmla="*/ 4883750 h 12620"/>
                <a:gd name="T72" fmla="*/ 4126875 w 9868"/>
                <a:gd name="T73" fmla="*/ 5296250 h 12620"/>
                <a:gd name="T74" fmla="*/ 4241875 w 9868"/>
                <a:gd name="T75" fmla="*/ 6281875 h 12620"/>
                <a:gd name="T76" fmla="*/ 5663125 w 9868"/>
                <a:gd name="T77" fmla="*/ 6442500 h 12620"/>
                <a:gd name="T78" fmla="*/ 6121250 w 9868"/>
                <a:gd name="T79" fmla="*/ 6098750 h 12620"/>
                <a:gd name="T80" fmla="*/ 4837500 w 9868"/>
                <a:gd name="T81" fmla="*/ 6144375 h 12620"/>
                <a:gd name="T82" fmla="*/ 4425000 w 9868"/>
                <a:gd name="T83" fmla="*/ 5755000 h 12620"/>
                <a:gd name="T84" fmla="*/ 4401875 w 9868"/>
                <a:gd name="T85" fmla="*/ 4906875 h 12620"/>
                <a:gd name="T86" fmla="*/ 3875000 w 9868"/>
                <a:gd name="T87" fmla="*/ 4562500 h 12620"/>
                <a:gd name="T88" fmla="*/ 3301875 w 9868"/>
                <a:gd name="T89" fmla="*/ 5181875 h 12620"/>
                <a:gd name="T90" fmla="*/ 3163750 w 9868"/>
                <a:gd name="T91" fmla="*/ 7107500 h 12620"/>
                <a:gd name="T92" fmla="*/ 2911875 w 9868"/>
                <a:gd name="T93" fmla="*/ 7520000 h 12620"/>
                <a:gd name="T94" fmla="*/ 2246875 w 9868"/>
                <a:gd name="T95" fmla="*/ 7336875 h 12620"/>
                <a:gd name="T96" fmla="*/ 1903125 w 9868"/>
                <a:gd name="T97" fmla="*/ 4677500 h 12620"/>
                <a:gd name="T98" fmla="*/ 2888750 w 9868"/>
                <a:gd name="T99" fmla="*/ 4287500 h 12620"/>
                <a:gd name="T100" fmla="*/ 3461875 w 9868"/>
                <a:gd name="T101" fmla="*/ 3691250 h 12620"/>
                <a:gd name="T102" fmla="*/ 3485000 w 9868"/>
                <a:gd name="T103" fmla="*/ 1926250 h 12620"/>
                <a:gd name="T104" fmla="*/ 3233125 w 9868"/>
                <a:gd name="T105" fmla="*/ 1398750 h 12620"/>
                <a:gd name="T106" fmla="*/ 2866250 w 9868"/>
                <a:gd name="T107" fmla="*/ 344375 h 12620"/>
                <a:gd name="T108" fmla="*/ 2545000 w 9868"/>
                <a:gd name="T109" fmla="*/ 138125 h 12620"/>
                <a:gd name="T110" fmla="*/ 2178125 w 9868"/>
                <a:gd name="T111" fmla="*/ 825625 h 12620"/>
                <a:gd name="T112" fmla="*/ 1261250 w 9868"/>
                <a:gd name="T113" fmla="*/ 321250 h 12620"/>
                <a:gd name="T114" fmla="*/ 940000 w 9868"/>
                <a:gd name="T115" fmla="*/ 625 h 1262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868"/>
                <a:gd name="T175" fmla="*/ 0 h 12620"/>
                <a:gd name="T176" fmla="*/ 9868 w 9868"/>
                <a:gd name="T177" fmla="*/ 12620 h 1262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lnTo>
                    <a:pt x="418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lnTo>
                    <a:pt x="1541"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lnTo>
                    <a:pt x="381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lnTo>
                    <a:pt x="1211" y="1"/>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31" name="Shape 318"/>
            <p:cNvSpPr>
              <a:spLocks/>
            </p:cNvSpPr>
            <p:nvPr/>
          </p:nvSpPr>
          <p:spPr bwMode="auto">
            <a:xfrm>
              <a:off x="6062250" y="3853825"/>
              <a:ext cx="332900" cy="376025"/>
            </a:xfrm>
            <a:custGeom>
              <a:avLst/>
              <a:gdLst>
                <a:gd name="T0" fmla="*/ 4195625 w 13316"/>
                <a:gd name="T1" fmla="*/ 550625 h 15041"/>
                <a:gd name="T2" fmla="*/ 4356250 w 13316"/>
                <a:gd name="T3" fmla="*/ 1651250 h 15041"/>
                <a:gd name="T4" fmla="*/ 4493750 w 13316"/>
                <a:gd name="T5" fmla="*/ 252500 h 15041"/>
                <a:gd name="T6" fmla="*/ 3416250 w 13316"/>
                <a:gd name="T7" fmla="*/ 625 h 15041"/>
                <a:gd name="T8" fmla="*/ 4998125 w 13316"/>
                <a:gd name="T9" fmla="*/ 2980625 h 15041"/>
                <a:gd name="T10" fmla="*/ 5708750 w 13316"/>
                <a:gd name="T11" fmla="*/ 2545625 h 15041"/>
                <a:gd name="T12" fmla="*/ 0 w 13316"/>
                <a:gd name="T13" fmla="*/ 2018125 h 15041"/>
                <a:gd name="T14" fmla="*/ 802500 w 13316"/>
                <a:gd name="T15" fmla="*/ 3118750 h 15041"/>
                <a:gd name="T16" fmla="*/ 1100625 w 13316"/>
                <a:gd name="T17" fmla="*/ 3233125 h 15041"/>
                <a:gd name="T18" fmla="*/ 848125 w 13316"/>
                <a:gd name="T19" fmla="*/ 2270000 h 15041"/>
                <a:gd name="T20" fmla="*/ 6327500 w 13316"/>
                <a:gd name="T21" fmla="*/ 3233125 h 15041"/>
                <a:gd name="T22" fmla="*/ 5020625 w 13316"/>
                <a:gd name="T23" fmla="*/ 1903125 h 15041"/>
                <a:gd name="T24" fmla="*/ 1513125 w 13316"/>
                <a:gd name="T25" fmla="*/ 5136250 h 15041"/>
                <a:gd name="T26" fmla="*/ 2109375 w 13316"/>
                <a:gd name="T27" fmla="*/ 5548750 h 15041"/>
                <a:gd name="T28" fmla="*/ 2223750 w 13316"/>
                <a:gd name="T29" fmla="*/ 4815000 h 15041"/>
                <a:gd name="T30" fmla="*/ 1650625 w 13316"/>
                <a:gd name="T31" fmla="*/ 4540000 h 15041"/>
                <a:gd name="T32" fmla="*/ 2888750 w 13316"/>
                <a:gd name="T33" fmla="*/ 5731875 h 15041"/>
                <a:gd name="T34" fmla="*/ 1513125 w 13316"/>
                <a:gd name="T35" fmla="*/ 5640625 h 15041"/>
                <a:gd name="T36" fmla="*/ 1925625 w 13316"/>
                <a:gd name="T37" fmla="*/ 3875000 h 15041"/>
                <a:gd name="T38" fmla="*/ 6213125 w 13316"/>
                <a:gd name="T39" fmla="*/ 8414375 h 15041"/>
                <a:gd name="T40" fmla="*/ 5777500 w 13316"/>
                <a:gd name="T41" fmla="*/ 8116250 h 15041"/>
                <a:gd name="T42" fmla="*/ 3828750 w 13316"/>
                <a:gd name="T43" fmla="*/ 8528750 h 15041"/>
                <a:gd name="T44" fmla="*/ 4378750 w 13316"/>
                <a:gd name="T45" fmla="*/ 8735625 h 15041"/>
                <a:gd name="T46" fmla="*/ 4676875 w 13316"/>
                <a:gd name="T47" fmla="*/ 8987500 h 15041"/>
                <a:gd name="T48" fmla="*/ 6992500 w 13316"/>
                <a:gd name="T49" fmla="*/ 4196250 h 15041"/>
                <a:gd name="T50" fmla="*/ 7955625 w 13316"/>
                <a:gd name="T51" fmla="*/ 6671875 h 15041"/>
                <a:gd name="T52" fmla="*/ 7795000 w 13316"/>
                <a:gd name="T53" fmla="*/ 7360000 h 15041"/>
                <a:gd name="T54" fmla="*/ 7382500 w 13316"/>
                <a:gd name="T55" fmla="*/ 7841250 h 15041"/>
                <a:gd name="T56" fmla="*/ 6923750 w 13316"/>
                <a:gd name="T57" fmla="*/ 7566250 h 15041"/>
                <a:gd name="T58" fmla="*/ 6923750 w 13316"/>
                <a:gd name="T59" fmla="*/ 7978750 h 15041"/>
                <a:gd name="T60" fmla="*/ 6442500 w 13316"/>
                <a:gd name="T61" fmla="*/ 7795625 h 15041"/>
                <a:gd name="T62" fmla="*/ 6281875 w 13316"/>
                <a:gd name="T63" fmla="*/ 8070625 h 15041"/>
                <a:gd name="T64" fmla="*/ 5640000 w 13316"/>
                <a:gd name="T65" fmla="*/ 8116250 h 15041"/>
                <a:gd name="T66" fmla="*/ 5502500 w 13316"/>
                <a:gd name="T67" fmla="*/ 8689375 h 15041"/>
                <a:gd name="T68" fmla="*/ 5318750 w 13316"/>
                <a:gd name="T69" fmla="*/ 8918750 h 15041"/>
                <a:gd name="T70" fmla="*/ 4814375 w 13316"/>
                <a:gd name="T71" fmla="*/ 8231250 h 15041"/>
                <a:gd name="T72" fmla="*/ 4241250 w 13316"/>
                <a:gd name="T73" fmla="*/ 8987500 h 15041"/>
                <a:gd name="T74" fmla="*/ 3897500 w 13316"/>
                <a:gd name="T75" fmla="*/ 7933125 h 15041"/>
                <a:gd name="T76" fmla="*/ 3714375 w 13316"/>
                <a:gd name="T77" fmla="*/ 7680625 h 15041"/>
                <a:gd name="T78" fmla="*/ 3485000 w 13316"/>
                <a:gd name="T79" fmla="*/ 7405625 h 15041"/>
                <a:gd name="T80" fmla="*/ 2843125 w 13316"/>
                <a:gd name="T81" fmla="*/ 7382500 h 15041"/>
                <a:gd name="T82" fmla="*/ 3141250 w 13316"/>
                <a:gd name="T83" fmla="*/ 6626250 h 15041"/>
                <a:gd name="T84" fmla="*/ 2957500 w 13316"/>
                <a:gd name="T85" fmla="*/ 6534375 h 15041"/>
                <a:gd name="T86" fmla="*/ 2315625 w 13316"/>
                <a:gd name="T87" fmla="*/ 6809375 h 15041"/>
                <a:gd name="T88" fmla="*/ 3118125 w 13316"/>
                <a:gd name="T89" fmla="*/ 5961250 h 15041"/>
                <a:gd name="T90" fmla="*/ 4883125 w 13316"/>
                <a:gd name="T91" fmla="*/ 7658125 h 15041"/>
                <a:gd name="T92" fmla="*/ 6281875 w 13316"/>
                <a:gd name="T93" fmla="*/ 7176250 h 15041"/>
                <a:gd name="T94" fmla="*/ 6396250 w 13316"/>
                <a:gd name="T95" fmla="*/ 5205000 h 15041"/>
                <a:gd name="T96" fmla="*/ 5181250 w 13316"/>
                <a:gd name="T97" fmla="*/ 1307500 h 15041"/>
                <a:gd name="T98" fmla="*/ 4080625 w 13316"/>
                <a:gd name="T99" fmla="*/ 2247500 h 15041"/>
                <a:gd name="T100" fmla="*/ 6052500 w 13316"/>
                <a:gd name="T101" fmla="*/ 5181875 h 15041"/>
                <a:gd name="T102" fmla="*/ 6190000 w 13316"/>
                <a:gd name="T103" fmla="*/ 6740625 h 15041"/>
                <a:gd name="T104" fmla="*/ 4998125 w 13316"/>
                <a:gd name="T105" fmla="*/ 7382500 h 15041"/>
                <a:gd name="T106" fmla="*/ 2911875 w 13316"/>
                <a:gd name="T107" fmla="*/ 4883750 h 15041"/>
                <a:gd name="T108" fmla="*/ 1788125 w 13316"/>
                <a:gd name="T109" fmla="*/ 3600000 h 15041"/>
                <a:gd name="T110" fmla="*/ 481250 w 13316"/>
                <a:gd name="T111" fmla="*/ 4265000 h 15041"/>
                <a:gd name="T112" fmla="*/ 3118125 w 13316"/>
                <a:gd name="T113" fmla="*/ 8391250 h 15041"/>
                <a:gd name="T114" fmla="*/ 3691250 w 13316"/>
                <a:gd name="T115" fmla="*/ 8987500 h 15041"/>
                <a:gd name="T116" fmla="*/ 5548125 w 13316"/>
                <a:gd name="T117" fmla="*/ 9170625 h 15041"/>
                <a:gd name="T118" fmla="*/ 8230625 w 13316"/>
                <a:gd name="T119" fmla="*/ 7199375 h 15041"/>
                <a:gd name="T120" fmla="*/ 7863750 w 13316"/>
                <a:gd name="T121" fmla="*/ 4975625 h 1504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316"/>
                <a:gd name="T184" fmla="*/ 0 h 15041"/>
                <a:gd name="T185" fmla="*/ 13316 w 13316"/>
                <a:gd name="T186" fmla="*/ 15041 h 1504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316" h="15041" extrusionOk="0">
                  <a:moveTo>
                    <a:pt x="5466" y="1"/>
                  </a:moveTo>
                  <a:lnTo>
                    <a:pt x="5466" y="38"/>
                  </a:lnTo>
                  <a:lnTo>
                    <a:pt x="5576" y="1248"/>
                  </a:lnTo>
                  <a:lnTo>
                    <a:pt x="5612" y="1321"/>
                  </a:lnTo>
                  <a:lnTo>
                    <a:pt x="5649" y="1395"/>
                  </a:lnTo>
                  <a:lnTo>
                    <a:pt x="5759" y="1431"/>
                  </a:lnTo>
                  <a:lnTo>
                    <a:pt x="5833" y="1395"/>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lnTo>
                    <a:pt x="546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lnTo>
                    <a:pt x="8840"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lnTo>
                    <a:pt x="147"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lnTo>
                    <a:pt x="2494"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lnTo>
                    <a:pt x="8400" y="2055"/>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32" name="Shape 319"/>
            <p:cNvSpPr>
              <a:spLocks/>
            </p:cNvSpPr>
            <p:nvPr/>
          </p:nvSpPr>
          <p:spPr bwMode="auto">
            <a:xfrm>
              <a:off x="6023725" y="3167900"/>
              <a:ext cx="340250" cy="227450"/>
            </a:xfrm>
            <a:custGeom>
              <a:avLst/>
              <a:gdLst>
                <a:gd name="T0" fmla="*/ 2660000 w 13610"/>
                <a:gd name="T1" fmla="*/ 275000 h 9098"/>
                <a:gd name="T2" fmla="*/ 2201250 w 13610"/>
                <a:gd name="T3" fmla="*/ 1055000 h 9098"/>
                <a:gd name="T4" fmla="*/ 1948750 w 13610"/>
                <a:gd name="T5" fmla="*/ 1925625 h 9098"/>
                <a:gd name="T6" fmla="*/ 1834375 w 13610"/>
                <a:gd name="T7" fmla="*/ 2545000 h 9098"/>
                <a:gd name="T8" fmla="*/ 1628125 w 13610"/>
                <a:gd name="T9" fmla="*/ 2888750 h 9098"/>
                <a:gd name="T10" fmla="*/ 1146875 w 13610"/>
                <a:gd name="T11" fmla="*/ 2957500 h 9098"/>
                <a:gd name="T12" fmla="*/ 550625 w 13610"/>
                <a:gd name="T13" fmla="*/ 2957500 h 9098"/>
                <a:gd name="T14" fmla="*/ 252500 w 13610"/>
                <a:gd name="T15" fmla="*/ 2957500 h 9098"/>
                <a:gd name="T16" fmla="*/ 23125 w 13610"/>
                <a:gd name="T17" fmla="*/ 3095000 h 9098"/>
                <a:gd name="T18" fmla="*/ 23125 w 13610"/>
                <a:gd name="T19" fmla="*/ 3255625 h 9098"/>
                <a:gd name="T20" fmla="*/ 138125 w 13610"/>
                <a:gd name="T21" fmla="*/ 3278750 h 9098"/>
                <a:gd name="T22" fmla="*/ 435625 w 13610"/>
                <a:gd name="T23" fmla="*/ 3347500 h 9098"/>
                <a:gd name="T24" fmla="*/ 573750 w 13610"/>
                <a:gd name="T25" fmla="*/ 3301250 h 9098"/>
                <a:gd name="T26" fmla="*/ 780000 w 13610"/>
                <a:gd name="T27" fmla="*/ 3210000 h 9098"/>
                <a:gd name="T28" fmla="*/ 1238125 w 13610"/>
                <a:gd name="T29" fmla="*/ 3301250 h 9098"/>
                <a:gd name="T30" fmla="*/ 1628125 w 13610"/>
                <a:gd name="T31" fmla="*/ 3255625 h 9098"/>
                <a:gd name="T32" fmla="*/ 1926250 w 13610"/>
                <a:gd name="T33" fmla="*/ 3049375 h 9098"/>
                <a:gd name="T34" fmla="*/ 2155625 w 13610"/>
                <a:gd name="T35" fmla="*/ 2613750 h 9098"/>
                <a:gd name="T36" fmla="*/ 2270000 w 13610"/>
                <a:gd name="T37" fmla="*/ 1948750 h 9098"/>
                <a:gd name="T38" fmla="*/ 2521875 w 13610"/>
                <a:gd name="T39" fmla="*/ 1146250 h 9098"/>
                <a:gd name="T40" fmla="*/ 2911875 w 13610"/>
                <a:gd name="T41" fmla="*/ 527500 h 9098"/>
                <a:gd name="T42" fmla="*/ 3828750 w 13610"/>
                <a:gd name="T43" fmla="*/ 4287500 h 9098"/>
                <a:gd name="T44" fmla="*/ 4195625 w 13610"/>
                <a:gd name="T45" fmla="*/ 5663125 h 9098"/>
                <a:gd name="T46" fmla="*/ 4470625 w 13610"/>
                <a:gd name="T47" fmla="*/ 5616875 h 9098"/>
                <a:gd name="T48" fmla="*/ 4791875 w 13610"/>
                <a:gd name="T49" fmla="*/ 5227500 h 9098"/>
                <a:gd name="T50" fmla="*/ 5113125 w 13610"/>
                <a:gd name="T51" fmla="*/ 4264375 h 9098"/>
                <a:gd name="T52" fmla="*/ 5823750 w 13610"/>
                <a:gd name="T53" fmla="*/ 3095000 h 9098"/>
                <a:gd name="T54" fmla="*/ 5915000 w 13610"/>
                <a:gd name="T55" fmla="*/ 3255625 h 9098"/>
                <a:gd name="T56" fmla="*/ 7543125 w 13610"/>
                <a:gd name="T57" fmla="*/ 3210000 h 9098"/>
                <a:gd name="T58" fmla="*/ 7863750 w 13610"/>
                <a:gd name="T59" fmla="*/ 3393125 h 9098"/>
                <a:gd name="T60" fmla="*/ 8161875 w 13610"/>
                <a:gd name="T61" fmla="*/ 3393125 h 9098"/>
                <a:gd name="T62" fmla="*/ 8391250 w 13610"/>
                <a:gd name="T63" fmla="*/ 3163750 h 9098"/>
                <a:gd name="T64" fmla="*/ 8505625 w 13610"/>
                <a:gd name="T65" fmla="*/ 2911875 h 9098"/>
                <a:gd name="T66" fmla="*/ 8391250 w 13610"/>
                <a:gd name="T67" fmla="*/ 2682500 h 9098"/>
                <a:gd name="T68" fmla="*/ 8093125 w 13610"/>
                <a:gd name="T69" fmla="*/ 2545000 h 9098"/>
                <a:gd name="T70" fmla="*/ 7772500 w 13610"/>
                <a:gd name="T71" fmla="*/ 2613750 h 9098"/>
                <a:gd name="T72" fmla="*/ 7588750 w 13610"/>
                <a:gd name="T73" fmla="*/ 2820000 h 9098"/>
                <a:gd name="T74" fmla="*/ 6006875 w 13610"/>
                <a:gd name="T75" fmla="*/ 2407500 h 9098"/>
                <a:gd name="T76" fmla="*/ 5755000 w 13610"/>
                <a:gd name="T77" fmla="*/ 1856875 h 9098"/>
                <a:gd name="T78" fmla="*/ 5525625 w 13610"/>
                <a:gd name="T79" fmla="*/ 1856875 h 9098"/>
                <a:gd name="T80" fmla="*/ 4906250 w 13610"/>
                <a:gd name="T81" fmla="*/ 3760000 h 9098"/>
                <a:gd name="T82" fmla="*/ 4470625 w 13610"/>
                <a:gd name="T83" fmla="*/ 5135625 h 9098"/>
                <a:gd name="T84" fmla="*/ 3806250 w 13610"/>
                <a:gd name="T85" fmla="*/ 2682500 h 9098"/>
                <a:gd name="T86" fmla="*/ 3095625 w 13610"/>
                <a:gd name="T87" fmla="*/ 46250 h 909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610"/>
                <a:gd name="T133" fmla="*/ 0 h 9098"/>
                <a:gd name="T134" fmla="*/ 13610 w 13610"/>
                <a:gd name="T135" fmla="*/ 9098 h 909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sp>
          <p:nvSpPr>
            <p:cNvPr id="33" name="Shape 320"/>
            <p:cNvSpPr>
              <a:spLocks/>
            </p:cNvSpPr>
            <p:nvPr/>
          </p:nvSpPr>
          <p:spPr bwMode="auto">
            <a:xfrm>
              <a:off x="7109500" y="3449425"/>
              <a:ext cx="154100" cy="165100"/>
            </a:xfrm>
            <a:custGeom>
              <a:avLst/>
              <a:gdLst>
                <a:gd name="T0" fmla="*/ 2430625 w 6164"/>
                <a:gd name="T1" fmla="*/ 46250 h 6604"/>
                <a:gd name="T2" fmla="*/ 2018125 w 6164"/>
                <a:gd name="T3" fmla="*/ 504375 h 6604"/>
                <a:gd name="T4" fmla="*/ 1375625 w 6164"/>
                <a:gd name="T5" fmla="*/ 986250 h 6604"/>
                <a:gd name="T6" fmla="*/ 505000 w 6164"/>
                <a:gd name="T7" fmla="*/ 756875 h 6604"/>
                <a:gd name="T8" fmla="*/ 275625 w 6164"/>
                <a:gd name="T9" fmla="*/ 780000 h 6604"/>
                <a:gd name="T10" fmla="*/ 298125 w 6164"/>
                <a:gd name="T11" fmla="*/ 917500 h 6604"/>
                <a:gd name="T12" fmla="*/ 481875 w 6164"/>
                <a:gd name="T13" fmla="*/ 1031875 h 6604"/>
                <a:gd name="T14" fmla="*/ 1284375 w 6164"/>
                <a:gd name="T15" fmla="*/ 1261250 h 6604"/>
                <a:gd name="T16" fmla="*/ 1353125 w 6164"/>
                <a:gd name="T17" fmla="*/ 1398750 h 6604"/>
                <a:gd name="T18" fmla="*/ 1490625 w 6164"/>
                <a:gd name="T19" fmla="*/ 1398750 h 6604"/>
                <a:gd name="T20" fmla="*/ 1720000 w 6164"/>
                <a:gd name="T21" fmla="*/ 1306875 h 6604"/>
                <a:gd name="T22" fmla="*/ 1742500 w 6164"/>
                <a:gd name="T23" fmla="*/ 1192500 h 6604"/>
                <a:gd name="T24" fmla="*/ 2384375 w 6164"/>
                <a:gd name="T25" fmla="*/ 481875 h 6604"/>
                <a:gd name="T26" fmla="*/ 2430625 w 6164"/>
                <a:gd name="T27" fmla="*/ 1513125 h 6604"/>
                <a:gd name="T28" fmla="*/ 2568125 w 6164"/>
                <a:gd name="T29" fmla="*/ 1765625 h 6604"/>
                <a:gd name="T30" fmla="*/ 2957500 w 6164"/>
                <a:gd name="T31" fmla="*/ 1971875 h 6604"/>
                <a:gd name="T32" fmla="*/ 3278750 w 6164"/>
                <a:gd name="T33" fmla="*/ 2132500 h 6604"/>
                <a:gd name="T34" fmla="*/ 2682500 w 6164"/>
                <a:gd name="T35" fmla="*/ 2453125 h 6604"/>
                <a:gd name="T36" fmla="*/ 2545000 w 6164"/>
                <a:gd name="T37" fmla="*/ 2545000 h 6604"/>
                <a:gd name="T38" fmla="*/ 2407500 w 6164"/>
                <a:gd name="T39" fmla="*/ 3301875 h 6604"/>
                <a:gd name="T40" fmla="*/ 2224375 w 6164"/>
                <a:gd name="T41" fmla="*/ 3576875 h 6604"/>
                <a:gd name="T42" fmla="*/ 1605000 w 6164"/>
                <a:gd name="T43" fmla="*/ 2911875 h 6604"/>
                <a:gd name="T44" fmla="*/ 1490625 w 6164"/>
                <a:gd name="T45" fmla="*/ 2888750 h 6604"/>
                <a:gd name="T46" fmla="*/ 917500 w 6164"/>
                <a:gd name="T47" fmla="*/ 3026250 h 6604"/>
                <a:gd name="T48" fmla="*/ 711250 w 6164"/>
                <a:gd name="T49" fmla="*/ 2705625 h 6604"/>
                <a:gd name="T50" fmla="*/ 1055000 w 6164"/>
                <a:gd name="T51" fmla="*/ 2246875 h 6604"/>
                <a:gd name="T52" fmla="*/ 1123750 w 6164"/>
                <a:gd name="T53" fmla="*/ 2155000 h 6604"/>
                <a:gd name="T54" fmla="*/ 1078125 w 6164"/>
                <a:gd name="T55" fmla="*/ 2040625 h 6604"/>
                <a:gd name="T56" fmla="*/ 756875 w 6164"/>
                <a:gd name="T57" fmla="*/ 1536250 h 6604"/>
                <a:gd name="T58" fmla="*/ 229375 w 6164"/>
                <a:gd name="T59" fmla="*/ 894375 h 6604"/>
                <a:gd name="T60" fmla="*/ 69375 w 6164"/>
                <a:gd name="T61" fmla="*/ 940000 h 6604"/>
                <a:gd name="T62" fmla="*/ 206875 w 6164"/>
                <a:gd name="T63" fmla="*/ 1215625 h 6604"/>
                <a:gd name="T64" fmla="*/ 596250 w 6164"/>
                <a:gd name="T65" fmla="*/ 1765625 h 6604"/>
                <a:gd name="T66" fmla="*/ 802500 w 6164"/>
                <a:gd name="T67" fmla="*/ 2201250 h 6604"/>
                <a:gd name="T68" fmla="*/ 366875 w 6164"/>
                <a:gd name="T69" fmla="*/ 2636875 h 6604"/>
                <a:gd name="T70" fmla="*/ 625 w 6164"/>
                <a:gd name="T71" fmla="*/ 3232500 h 6604"/>
                <a:gd name="T72" fmla="*/ 115000 w 6164"/>
                <a:gd name="T73" fmla="*/ 3370625 h 6604"/>
                <a:gd name="T74" fmla="*/ 1146875 w 6164"/>
                <a:gd name="T75" fmla="*/ 3278750 h 6604"/>
                <a:gd name="T76" fmla="*/ 1742500 w 6164"/>
                <a:gd name="T77" fmla="*/ 3485000 h 6604"/>
                <a:gd name="T78" fmla="*/ 2270000 w 6164"/>
                <a:gd name="T79" fmla="*/ 4058125 h 6604"/>
                <a:gd name="T80" fmla="*/ 2522500 w 6164"/>
                <a:gd name="T81" fmla="*/ 4081250 h 6604"/>
                <a:gd name="T82" fmla="*/ 2728750 w 6164"/>
                <a:gd name="T83" fmla="*/ 4081250 h 6604"/>
                <a:gd name="T84" fmla="*/ 2751250 w 6164"/>
                <a:gd name="T85" fmla="*/ 3943750 h 6604"/>
                <a:gd name="T86" fmla="*/ 2682500 w 6164"/>
                <a:gd name="T87" fmla="*/ 3783125 h 6604"/>
                <a:gd name="T88" fmla="*/ 2660000 w 6164"/>
                <a:gd name="T89" fmla="*/ 2980625 h 6604"/>
                <a:gd name="T90" fmla="*/ 2797500 w 6164"/>
                <a:gd name="T91" fmla="*/ 2728125 h 6604"/>
                <a:gd name="T92" fmla="*/ 2888750 w 6164"/>
                <a:gd name="T93" fmla="*/ 2636875 h 6604"/>
                <a:gd name="T94" fmla="*/ 3553750 w 6164"/>
                <a:gd name="T95" fmla="*/ 2246875 h 6604"/>
                <a:gd name="T96" fmla="*/ 3806250 w 6164"/>
                <a:gd name="T97" fmla="*/ 2155000 h 6604"/>
                <a:gd name="T98" fmla="*/ 3851875 w 6164"/>
                <a:gd name="T99" fmla="*/ 2017500 h 6604"/>
                <a:gd name="T100" fmla="*/ 3737500 w 6164"/>
                <a:gd name="T101" fmla="*/ 1880000 h 6604"/>
                <a:gd name="T102" fmla="*/ 2980625 w 6164"/>
                <a:gd name="T103" fmla="*/ 1673750 h 6604"/>
                <a:gd name="T104" fmla="*/ 2705625 w 6164"/>
                <a:gd name="T105" fmla="*/ 1261250 h 6604"/>
                <a:gd name="T106" fmla="*/ 2636875 w 6164"/>
                <a:gd name="T107" fmla="*/ 344375 h 6604"/>
                <a:gd name="T108" fmla="*/ 2660000 w 6164"/>
                <a:gd name="T109" fmla="*/ 68750 h 6604"/>
                <a:gd name="T110" fmla="*/ 2476250 w 6164"/>
                <a:gd name="T111" fmla="*/ 0 h 660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164"/>
                <a:gd name="T169" fmla="*/ 0 h 6604"/>
                <a:gd name="T170" fmla="*/ 6164 w 6164"/>
                <a:gd name="T171" fmla="*/ 6604 h 660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lnTo>
                    <a:pt x="3962" y="0"/>
                  </a:lnTo>
                  <a:close/>
                </a:path>
              </a:pathLst>
            </a:custGeom>
            <a:solidFill>
              <a:srgbClr val="A4C2F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sz="1800"/>
            </a:p>
          </p:txBody>
        </p:sp>
      </p:grpSp>
      <p:cxnSp>
        <p:nvCxnSpPr>
          <p:cNvPr id="34" name="Shape 321"/>
          <p:cNvCxnSpPr>
            <a:cxnSpLocks noChangeShapeType="1"/>
          </p:cNvCxnSpPr>
          <p:nvPr/>
        </p:nvCxnSpPr>
        <p:spPr bwMode="auto">
          <a:xfrm>
            <a:off x="1134534" y="1374775"/>
            <a:ext cx="8049684" cy="0"/>
          </a:xfrm>
          <a:prstGeom prst="straightConnector1">
            <a:avLst/>
          </a:prstGeom>
          <a:noFill/>
          <a:ln w="19050" cap="rnd">
            <a:solidFill>
              <a:srgbClr val="A4C2F4"/>
            </a:solidFill>
            <a:prstDash val="dash"/>
            <a:round/>
            <a:headEnd type="none" w="lg" len="lg"/>
            <a:tailEnd type="none" w="lg" len="lg"/>
          </a:ln>
          <a:extLst>
            <a:ext uri="{909E8E84-426E-40DD-AFC4-6F175D3DCCD1}">
              <a14:hiddenFill xmlns:a14="http://schemas.microsoft.com/office/drawing/2010/main">
                <a:noFill/>
              </a14:hiddenFill>
            </a:ext>
          </a:extLst>
        </p:spPr>
      </p:cxnSp>
      <p:sp>
        <p:nvSpPr>
          <p:cNvPr id="289" name="Shape 289"/>
          <p:cNvSpPr txBox="1">
            <a:spLocks noGrp="1"/>
          </p:cNvSpPr>
          <p:nvPr>
            <p:ph type="title"/>
          </p:nvPr>
        </p:nvSpPr>
        <p:spPr>
          <a:xfrm>
            <a:off x="997251" y="300033"/>
            <a:ext cx="8187199" cy="11432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997251" y="1737115"/>
            <a:ext cx="8187199" cy="4814400"/>
          </a:xfrm>
          <a:prstGeom prst="rect">
            <a:avLst/>
          </a:prstGeom>
        </p:spPr>
        <p:txBody>
          <a:bodyPr/>
          <a:lstStyle>
            <a:lvl1pPr lvl="0">
              <a:spcBef>
                <a:spcPts val="0"/>
              </a:spcBef>
              <a:buSzPct val="100000"/>
              <a:defRPr sz="25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24110568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Subtitle">
    <p:spTree>
      <p:nvGrpSpPr>
        <p:cNvPr id="1" name="Shape 19"/>
        <p:cNvGrpSpPr/>
        <p:nvPr/>
      </p:nvGrpSpPr>
      <p:grpSpPr>
        <a:xfrm>
          <a:off x="0" y="0"/>
          <a:ext cx="0" cy="0"/>
          <a:chOff x="0" y="0"/>
          <a:chExt cx="0" cy="0"/>
        </a:xfrm>
      </p:grpSpPr>
      <p:pic>
        <p:nvPicPr>
          <p:cNvPr id="4" name="Shape 20"/>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17702" b="35069"/>
          <a:stretch>
            <a:fillRect/>
          </a:stretch>
        </p:blipFill>
        <p:spPr bwMode="auto">
          <a:xfrm>
            <a:off x="1" y="3994150"/>
            <a:ext cx="6667500"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hape 21"/>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t="26810"/>
          <a:stretch>
            <a:fillRect/>
          </a:stretch>
        </p:blipFill>
        <p:spPr bwMode="auto">
          <a:xfrm>
            <a:off x="6108701" y="-12700"/>
            <a:ext cx="60833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Shape 22"/>
          <p:cNvGrpSpPr>
            <a:grpSpLocks/>
          </p:cNvGrpSpPr>
          <p:nvPr/>
        </p:nvGrpSpPr>
        <p:grpSpPr bwMode="auto">
          <a:xfrm>
            <a:off x="2184400" y="1460500"/>
            <a:ext cx="7823200" cy="3937000"/>
            <a:chOff x="615225" y="581250"/>
            <a:chExt cx="7913399" cy="3981000"/>
          </a:xfrm>
        </p:grpSpPr>
        <p:sp>
          <p:nvSpPr>
            <p:cNvPr id="7" name="Shape 23"/>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sp>
          <p:nvSpPr>
            <p:cNvPr id="8" name="Shape 24"/>
            <p:cNvSpPr>
              <a:spLocks noChangeArrowheads="1"/>
            </p:cNvSpPr>
            <p:nvPr/>
          </p:nvSpPr>
          <p:spPr bwMode="auto">
            <a:xfrm>
              <a:off x="704880" y="666850"/>
              <a:ext cx="7734000" cy="3809699"/>
            </a:xfrm>
            <a:prstGeom prst="rect">
              <a:avLst/>
            </a:prstGeom>
            <a:noFill/>
            <a:ln w="9525">
              <a:solidFill>
                <a:srgbClr val="231F1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grpSp>
      <p:pic>
        <p:nvPicPr>
          <p:cNvPr id="9" name="Shape 27"/>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r="17197" b="18533"/>
          <a:stretch>
            <a:fillRect/>
          </a:stretch>
        </p:blipFill>
        <p:spPr bwMode="auto">
          <a:xfrm>
            <a:off x="8216901" y="2838450"/>
            <a:ext cx="39751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28"/>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18375" t="49258"/>
          <a:stretch>
            <a:fillRect/>
          </a:stretch>
        </p:blipFill>
        <p:spPr bwMode="auto">
          <a:xfrm>
            <a:off x="-12699" y="-12700"/>
            <a:ext cx="445770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hape 25"/>
          <p:cNvSpPr txBox="1">
            <a:spLocks noGrp="1"/>
          </p:cNvSpPr>
          <p:nvPr>
            <p:ph type="ctrTitle"/>
          </p:nvPr>
        </p:nvSpPr>
        <p:spPr>
          <a:xfrm>
            <a:off x="2565400" y="2213003"/>
            <a:ext cx="7061200" cy="1546399"/>
          </a:xfrm>
          <a:prstGeom prst="rect">
            <a:avLst/>
          </a:prstGeom>
        </p:spPr>
        <p:txBody>
          <a:bodyPr/>
          <a:lstStyle>
            <a:lvl1pPr lvl="0" algn="ctr" rtl="0">
              <a:spcBef>
                <a:spcPts val="0"/>
              </a:spcBef>
              <a:buSzPct val="100000"/>
              <a:defRPr sz="3600"/>
            </a:lvl1pPr>
            <a:lvl2pPr lvl="1" algn="ctr" rtl="0">
              <a:spcBef>
                <a:spcPts val="0"/>
              </a:spcBef>
              <a:buSzPct val="100000"/>
              <a:defRPr sz="3600"/>
            </a:lvl2pPr>
            <a:lvl3pPr lvl="2" algn="ctr" rtl="0">
              <a:spcBef>
                <a:spcPts val="0"/>
              </a:spcBef>
              <a:buSzPct val="100000"/>
              <a:defRPr sz="3600"/>
            </a:lvl3pPr>
            <a:lvl4pPr lvl="3" algn="ctr" rtl="0">
              <a:spcBef>
                <a:spcPts val="0"/>
              </a:spcBef>
              <a:buSzPct val="100000"/>
              <a:defRPr sz="3600"/>
            </a:lvl4pPr>
            <a:lvl5pPr lvl="4" algn="ctr" rtl="0">
              <a:spcBef>
                <a:spcPts val="0"/>
              </a:spcBef>
              <a:buSzPct val="100000"/>
              <a:defRPr sz="3600"/>
            </a:lvl5pPr>
            <a:lvl6pPr lvl="5" algn="ctr" rtl="0">
              <a:spcBef>
                <a:spcPts val="0"/>
              </a:spcBef>
              <a:buSzPct val="100000"/>
              <a:defRPr sz="3600"/>
            </a:lvl6pPr>
            <a:lvl7pPr lvl="6" algn="ctr" rtl="0">
              <a:spcBef>
                <a:spcPts val="0"/>
              </a:spcBef>
              <a:buSzPct val="100000"/>
              <a:defRPr sz="3600"/>
            </a:lvl7pPr>
            <a:lvl8pPr lvl="7" algn="ctr" rtl="0">
              <a:spcBef>
                <a:spcPts val="0"/>
              </a:spcBef>
              <a:buSzPct val="100000"/>
              <a:defRPr sz="3600"/>
            </a:lvl8pPr>
            <a:lvl9pPr lvl="8" algn="ctr" rtl="0">
              <a:spcBef>
                <a:spcPts val="0"/>
              </a:spcBef>
              <a:buSzPct val="100000"/>
              <a:defRPr sz="3600"/>
            </a:lvl9pPr>
          </a:lstStyle>
          <a:p>
            <a:endParaRPr/>
          </a:p>
        </p:txBody>
      </p:sp>
      <p:sp>
        <p:nvSpPr>
          <p:cNvPr id="26" name="Shape 26"/>
          <p:cNvSpPr txBox="1">
            <a:spLocks noGrp="1"/>
          </p:cNvSpPr>
          <p:nvPr>
            <p:ph type="subTitle" idx="1"/>
          </p:nvPr>
        </p:nvSpPr>
        <p:spPr>
          <a:xfrm>
            <a:off x="914400" y="3888607"/>
            <a:ext cx="10363200" cy="1046399"/>
          </a:xfrm>
          <a:prstGeom prst="rect">
            <a:avLst/>
          </a:prstGeom>
        </p:spPr>
        <p:txBody>
          <a:bodyPr/>
          <a:lstStyle>
            <a:lvl1pPr lvl="0" algn="ctr" rtl="0">
              <a:spcBef>
                <a:spcPts val="0"/>
              </a:spcBef>
              <a:buClr>
                <a:schemeClr val="dk2"/>
              </a:buClr>
              <a:buNone/>
              <a:defRPr i="1">
                <a:solidFill>
                  <a:schemeClr val="dk2"/>
                </a:solidFill>
              </a:defRPr>
            </a:lvl1pPr>
            <a:lvl2pPr lvl="1" algn="ctr" rtl="0">
              <a:spcBef>
                <a:spcPts val="0"/>
              </a:spcBef>
              <a:buClr>
                <a:schemeClr val="dk2"/>
              </a:buClr>
              <a:buSzPct val="100000"/>
              <a:buNone/>
              <a:defRPr sz="3000" i="1">
                <a:solidFill>
                  <a:schemeClr val="dk2"/>
                </a:solidFill>
              </a:defRPr>
            </a:lvl2pPr>
            <a:lvl3pPr lvl="2" algn="ctr" rtl="0">
              <a:spcBef>
                <a:spcPts val="0"/>
              </a:spcBef>
              <a:buClr>
                <a:schemeClr val="dk2"/>
              </a:buClr>
              <a:buSzPct val="100000"/>
              <a:buNone/>
              <a:defRPr sz="3000" i="1">
                <a:solidFill>
                  <a:schemeClr val="dk2"/>
                </a:solidFill>
              </a:defRPr>
            </a:lvl3pPr>
            <a:lvl4pPr lvl="3" algn="ctr" rtl="0">
              <a:spcBef>
                <a:spcPts val="0"/>
              </a:spcBef>
              <a:buClr>
                <a:schemeClr val="dk2"/>
              </a:buClr>
              <a:buSzPct val="100000"/>
              <a:buNone/>
              <a:defRPr sz="3000" i="1">
                <a:solidFill>
                  <a:schemeClr val="dk2"/>
                </a:solidFill>
              </a:defRPr>
            </a:lvl4pPr>
            <a:lvl5pPr lvl="4" algn="ctr" rtl="0">
              <a:spcBef>
                <a:spcPts val="0"/>
              </a:spcBef>
              <a:buClr>
                <a:schemeClr val="dk2"/>
              </a:buClr>
              <a:buSzPct val="100000"/>
              <a:buNone/>
              <a:defRPr sz="3000" i="1">
                <a:solidFill>
                  <a:schemeClr val="dk2"/>
                </a:solidFill>
              </a:defRPr>
            </a:lvl5pPr>
            <a:lvl6pPr lvl="5" algn="ctr" rtl="0">
              <a:spcBef>
                <a:spcPts val="0"/>
              </a:spcBef>
              <a:buClr>
                <a:schemeClr val="dk2"/>
              </a:buClr>
              <a:buSzPct val="100000"/>
              <a:buNone/>
              <a:defRPr sz="3000" i="1">
                <a:solidFill>
                  <a:schemeClr val="dk2"/>
                </a:solidFill>
              </a:defRPr>
            </a:lvl6pPr>
            <a:lvl7pPr lvl="6" algn="ctr" rtl="0">
              <a:spcBef>
                <a:spcPts val="0"/>
              </a:spcBef>
              <a:buClr>
                <a:schemeClr val="dk2"/>
              </a:buClr>
              <a:buSzPct val="100000"/>
              <a:buNone/>
              <a:defRPr sz="3000" i="1">
                <a:solidFill>
                  <a:schemeClr val="dk2"/>
                </a:solidFill>
              </a:defRPr>
            </a:lvl7pPr>
            <a:lvl8pPr lvl="7" algn="ctr" rtl="0">
              <a:spcBef>
                <a:spcPts val="0"/>
              </a:spcBef>
              <a:buClr>
                <a:schemeClr val="dk2"/>
              </a:buClr>
              <a:buSzPct val="100000"/>
              <a:buNone/>
              <a:defRPr sz="3000" i="1">
                <a:solidFill>
                  <a:schemeClr val="dk2"/>
                </a:solidFill>
              </a:defRPr>
            </a:lvl8pPr>
            <a:lvl9pPr lvl="8" algn="ctr" rtl="0">
              <a:spcBef>
                <a:spcPts val="0"/>
              </a:spcBef>
              <a:buClr>
                <a:schemeClr val="dk2"/>
              </a:buClr>
              <a:buSzPct val="100000"/>
              <a:buNone/>
              <a:defRPr sz="3000" i="1">
                <a:solidFill>
                  <a:schemeClr val="dk2"/>
                </a:solidFill>
              </a:defRPr>
            </a:lvl9pPr>
          </a:lstStyle>
          <a:p>
            <a:endParaRPr/>
          </a:p>
        </p:txBody>
      </p:sp>
    </p:spTree>
    <p:extLst>
      <p:ext uri="{BB962C8B-B14F-4D97-AF65-F5344CB8AC3E}">
        <p14:creationId xmlns:p14="http://schemas.microsoft.com/office/powerpoint/2010/main" val="38188690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Quote">
    <p:spTree>
      <p:nvGrpSpPr>
        <p:cNvPr id="1" name="Shape 29"/>
        <p:cNvGrpSpPr/>
        <p:nvPr/>
      </p:nvGrpSpPr>
      <p:grpSpPr>
        <a:xfrm>
          <a:off x="0" y="0"/>
          <a:ext cx="0" cy="0"/>
          <a:chOff x="0" y="0"/>
          <a:chExt cx="0" cy="0"/>
        </a:xfrm>
      </p:grpSpPr>
      <p:pic>
        <p:nvPicPr>
          <p:cNvPr id="3" name="Shape 30"/>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r="17197" b="18533"/>
          <a:stretch>
            <a:fillRect/>
          </a:stretch>
        </p:blipFill>
        <p:spPr bwMode="auto">
          <a:xfrm>
            <a:off x="8216901" y="2838450"/>
            <a:ext cx="397510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hape 31"/>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8375" t="49258"/>
          <a:stretch>
            <a:fillRect/>
          </a:stretch>
        </p:blipFill>
        <p:spPr bwMode="auto">
          <a:xfrm>
            <a:off x="-12699" y="-12700"/>
            <a:ext cx="4457700"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Shape 32"/>
          <p:cNvGrpSpPr>
            <a:grpSpLocks/>
          </p:cNvGrpSpPr>
          <p:nvPr/>
        </p:nvGrpSpPr>
        <p:grpSpPr bwMode="auto">
          <a:xfrm>
            <a:off x="2184400" y="1460500"/>
            <a:ext cx="7823200" cy="3937000"/>
            <a:chOff x="615225" y="581250"/>
            <a:chExt cx="7913399" cy="3981000"/>
          </a:xfrm>
        </p:grpSpPr>
        <p:sp>
          <p:nvSpPr>
            <p:cNvPr id="6" name="Shape 33"/>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sp>
          <p:nvSpPr>
            <p:cNvPr id="7" name="Shape 34"/>
            <p:cNvSpPr>
              <a:spLocks noChangeArrowheads="1"/>
            </p:cNvSpPr>
            <p:nvPr/>
          </p:nvSpPr>
          <p:spPr bwMode="auto">
            <a:xfrm>
              <a:off x="704880" y="666850"/>
              <a:ext cx="7734000" cy="3809699"/>
            </a:xfrm>
            <a:prstGeom prst="rect">
              <a:avLst/>
            </a:prstGeom>
            <a:noFill/>
            <a:ln w="9525">
              <a:solidFill>
                <a:srgbClr val="231F1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grpSp>
      <p:sp>
        <p:nvSpPr>
          <p:cNvPr id="8" name="Shape 35"/>
          <p:cNvSpPr>
            <a:spLocks noChangeArrowheads="1"/>
          </p:cNvSpPr>
          <p:nvPr/>
        </p:nvSpPr>
        <p:spPr bwMode="auto">
          <a:xfrm>
            <a:off x="5702300" y="4938713"/>
            <a:ext cx="787400" cy="787400"/>
          </a:xfrm>
          <a:prstGeom prst="ellipse">
            <a:avLst/>
          </a:prstGeom>
          <a:solidFill>
            <a:srgbClr val="231F1C"/>
          </a:solidFill>
          <a:ln>
            <a:noFill/>
          </a:ln>
          <a:extLst>
            <a:ext uri="{91240B29-F687-4F45-9708-019B960494DF}">
              <a14:hiddenLine xmlns:a14="http://schemas.microsoft.com/office/drawing/2010/main" w="9525">
                <a:solidFill>
                  <a:srgbClr val="000000"/>
                </a:solidFill>
                <a:round/>
                <a:headEnd/>
                <a:tailEnd/>
              </a14:hiddenLine>
            </a:ext>
          </a:extLst>
        </p:spPr>
        <p:txBody>
          <a:bodyPr lIns="91421" tIns="91421" rIns="91421" bIns="91421" anchor="ctr"/>
          <a:lstStyle/>
          <a:p>
            <a:pPr eaLnBrk="1" hangingPunct="1"/>
            <a:endParaRPr lang="en-US" sz="1400">
              <a:solidFill>
                <a:srgbClr val="000000"/>
              </a:solidFill>
              <a:cs typeface="Arial" pitchFamily="34" charset="0"/>
              <a:sym typeface="Arial" pitchFamily="34" charset="0"/>
            </a:endParaRPr>
          </a:p>
        </p:txBody>
      </p:sp>
      <p:sp>
        <p:nvSpPr>
          <p:cNvPr id="9" name="Shape 37"/>
          <p:cNvSpPr txBox="1">
            <a:spLocks noChangeArrowheads="1"/>
          </p:cNvSpPr>
          <p:nvPr/>
        </p:nvSpPr>
        <p:spPr bwMode="auto">
          <a:xfrm>
            <a:off x="4792134" y="4997450"/>
            <a:ext cx="260773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1" tIns="91421" rIns="91421" bIns="91421"/>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3600">
                <a:solidFill>
                  <a:srgbClr val="FFFFFF"/>
                </a:solidFill>
                <a:latin typeface="Playfair Display"/>
                <a:ea typeface="Playfair Display"/>
                <a:cs typeface="Playfair Display"/>
                <a:sym typeface="Playfair Display"/>
              </a:rPr>
              <a:t>”</a:t>
            </a:r>
          </a:p>
        </p:txBody>
      </p:sp>
      <p:pic>
        <p:nvPicPr>
          <p:cNvPr id="10" name="Shape 3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l="17184" b="50542"/>
          <a:stretch>
            <a:fillRect/>
          </a:stretch>
        </p:blipFill>
        <p:spPr bwMode="auto">
          <a:xfrm>
            <a:off x="-12700" y="3465514"/>
            <a:ext cx="4184651" cy="339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Shape 39"/>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t="34288" r="26904"/>
          <a:stretch>
            <a:fillRect/>
          </a:stretch>
        </p:blipFill>
        <p:spPr bwMode="auto">
          <a:xfrm>
            <a:off x="8064500" y="-12700"/>
            <a:ext cx="41402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Shape 36"/>
          <p:cNvSpPr txBox="1">
            <a:spLocks noGrp="1"/>
          </p:cNvSpPr>
          <p:nvPr>
            <p:ph type="body" idx="1"/>
          </p:nvPr>
        </p:nvSpPr>
        <p:spPr>
          <a:xfrm>
            <a:off x="3667200" y="1552188"/>
            <a:ext cx="4857600" cy="3755599"/>
          </a:xfrm>
          <a:prstGeom prst="rect">
            <a:avLst/>
          </a:prstGeom>
        </p:spPr>
        <p:txBody>
          <a:bodyPr anchor="ctr"/>
          <a:lstStyle>
            <a:lvl1pPr lvl="0"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1pPr>
            <a:lvl2pPr lvl="1"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2pPr>
            <a:lvl3pPr lvl="2"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3pPr>
            <a:lvl4pPr lvl="3"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4pPr>
            <a:lvl5pPr lvl="4"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5pPr>
            <a:lvl6pPr lvl="5"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6pPr>
            <a:lvl7pPr lvl="6"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7pPr>
            <a:lvl8pPr lvl="7" algn="ctr" rtl="0">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8pPr>
            <a:lvl9pPr lvl="8" algn="ctr">
              <a:spcBef>
                <a:spcPts val="0"/>
              </a:spcBef>
              <a:buClr>
                <a:srgbClr val="231F1C"/>
              </a:buClr>
              <a:buSzPct val="100000"/>
              <a:buFont typeface="Playfair Display"/>
              <a:defRPr sz="1800" i="1">
                <a:solidFill>
                  <a:srgbClr val="231F1C"/>
                </a:solidFill>
                <a:latin typeface="Playfair Display"/>
                <a:ea typeface="Playfair Display"/>
                <a:cs typeface="Playfair Display"/>
                <a:sym typeface="Playfair Display"/>
              </a:defRPr>
            </a:lvl9pPr>
          </a:lstStyle>
          <a:p>
            <a:endParaRPr/>
          </a:p>
        </p:txBody>
      </p:sp>
    </p:spTree>
    <p:extLst>
      <p:ext uri="{BB962C8B-B14F-4D97-AF65-F5344CB8AC3E}">
        <p14:creationId xmlns:p14="http://schemas.microsoft.com/office/powerpoint/2010/main" val="42737435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Just plants small">
    <p:spTree>
      <p:nvGrpSpPr>
        <p:cNvPr id="1" name="Shape 101"/>
        <p:cNvGrpSpPr/>
        <p:nvPr/>
      </p:nvGrpSpPr>
      <p:grpSpPr>
        <a:xfrm>
          <a:off x="0" y="0"/>
          <a:ext cx="0" cy="0"/>
          <a:chOff x="0" y="0"/>
          <a:chExt cx="0" cy="0"/>
        </a:xfrm>
      </p:grpSpPr>
      <p:pic>
        <p:nvPicPr>
          <p:cNvPr id="2" name="Shape 102"/>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b="43533"/>
          <a:stretch>
            <a:fillRect/>
          </a:stretch>
        </p:blipFill>
        <p:spPr bwMode="auto">
          <a:xfrm>
            <a:off x="7442201" y="-12699"/>
            <a:ext cx="3340100" cy="102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hape 103"/>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21353" t="45142" r="-12064"/>
          <a:stretch>
            <a:fillRect/>
          </a:stretch>
        </p:blipFill>
        <p:spPr bwMode="auto">
          <a:xfrm>
            <a:off x="-12700" y="-12700"/>
            <a:ext cx="36322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hape 104"/>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2780" b="35069"/>
          <a:stretch>
            <a:fillRect/>
          </a:stretch>
        </p:blipFill>
        <p:spPr bwMode="auto">
          <a:xfrm>
            <a:off x="1049867" y="5805488"/>
            <a:ext cx="2893484"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hape 105"/>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r="20660" b="38811"/>
          <a:stretch>
            <a:fillRect/>
          </a:stretch>
        </p:blipFill>
        <p:spPr bwMode="auto">
          <a:xfrm>
            <a:off x="9298517" y="4667250"/>
            <a:ext cx="2893483"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hape 106"/>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t="26810"/>
          <a:stretch>
            <a:fillRect/>
          </a:stretch>
        </p:blipFill>
        <p:spPr bwMode="auto">
          <a:xfrm>
            <a:off x="9074152" y="-12700"/>
            <a:ext cx="3117849"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hape 107"/>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34262" b="14813"/>
          <a:stretch>
            <a:fillRect/>
          </a:stretch>
        </p:blipFill>
        <p:spPr bwMode="auto">
          <a:xfrm>
            <a:off x="1" y="3949700"/>
            <a:ext cx="1875367"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hape 108"/>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r="40695" b="12701"/>
          <a:stretch>
            <a:fillRect/>
          </a:stretch>
        </p:blipFill>
        <p:spPr bwMode="auto">
          <a:xfrm>
            <a:off x="10735733" y="3511550"/>
            <a:ext cx="1456267"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17664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cSld name="Title">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683634" y="2655824"/>
            <a:ext cx="10824799" cy="1546399"/>
          </a:xfrm>
          <a:prstGeom prst="rect">
            <a:avLst/>
          </a:prstGeom>
        </p:spPr>
        <p:txBody>
          <a:bodyPr/>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a:p>
        </p:txBody>
      </p:sp>
    </p:spTree>
    <p:extLst>
      <p:ext uri="{BB962C8B-B14F-4D97-AF65-F5344CB8AC3E}">
        <p14:creationId xmlns:p14="http://schemas.microsoft.com/office/powerpoint/2010/main" val="42432708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9"/>
        <p:cNvGrpSpPr/>
        <p:nvPr/>
      </p:nvGrpSpPr>
      <p:grpSpPr>
        <a:xfrm>
          <a:off x="0" y="0"/>
          <a:ext cx="0" cy="0"/>
          <a:chOff x="0" y="0"/>
          <a:chExt cx="0" cy="0"/>
        </a:xfrm>
      </p:grpSpPr>
      <p:pic>
        <p:nvPicPr>
          <p:cNvPr id="5" name="Shape 50"/>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t="34288" r="26904"/>
          <a:stretch>
            <a:fillRect/>
          </a:stretch>
        </p:blipFill>
        <p:spPr bwMode="auto">
          <a:xfrm>
            <a:off x="8064500" y="-12700"/>
            <a:ext cx="4140200"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Shape 51"/>
          <p:cNvGrpSpPr>
            <a:grpSpLocks/>
          </p:cNvGrpSpPr>
          <p:nvPr/>
        </p:nvGrpSpPr>
        <p:grpSpPr bwMode="auto">
          <a:xfrm>
            <a:off x="821267" y="774700"/>
            <a:ext cx="10549467" cy="5308600"/>
            <a:chOff x="615225" y="581250"/>
            <a:chExt cx="7913399" cy="3981000"/>
          </a:xfrm>
        </p:grpSpPr>
        <p:sp>
          <p:nvSpPr>
            <p:cNvPr id="7" name="Shape 52"/>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sp>
          <p:nvSpPr>
            <p:cNvPr id="8" name="Shape 53"/>
            <p:cNvSpPr>
              <a:spLocks noChangeArrowheads="1"/>
            </p:cNvSpPr>
            <p:nvPr/>
          </p:nvSpPr>
          <p:spPr bwMode="auto">
            <a:xfrm>
              <a:off x="704880" y="666850"/>
              <a:ext cx="7734000" cy="3809699"/>
            </a:xfrm>
            <a:prstGeom prst="rect">
              <a:avLst/>
            </a:prstGeom>
            <a:noFill/>
            <a:ln w="9525">
              <a:solidFill>
                <a:srgbClr val="231F1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grpSp>
      <p:pic>
        <p:nvPicPr>
          <p:cNvPr id="9" name="Shape 57"/>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57520" b="21764"/>
          <a:stretch>
            <a:fillRect/>
          </a:stretch>
        </p:blipFill>
        <p:spPr bwMode="auto">
          <a:xfrm>
            <a:off x="1" y="3173414"/>
            <a:ext cx="2038351" cy="368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5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r="35069" b="72214"/>
          <a:stretch>
            <a:fillRect/>
          </a:stretch>
        </p:blipFill>
        <p:spPr bwMode="auto">
          <a:xfrm>
            <a:off x="9340852" y="4606926"/>
            <a:ext cx="2863849"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Shape 54"/>
          <p:cNvSpPr txBox="1">
            <a:spLocks noGrp="1"/>
          </p:cNvSpPr>
          <p:nvPr>
            <p:ph type="title"/>
          </p:nvPr>
        </p:nvSpPr>
        <p:spPr>
          <a:xfrm>
            <a:off x="1668834" y="1392252"/>
            <a:ext cx="8854399" cy="1271999"/>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body" idx="1"/>
          </p:nvPr>
        </p:nvSpPr>
        <p:spPr>
          <a:xfrm>
            <a:off x="1588898" y="2821031"/>
            <a:ext cx="4375599" cy="28696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6" name="Shape 56"/>
          <p:cNvSpPr txBox="1">
            <a:spLocks noGrp="1"/>
          </p:cNvSpPr>
          <p:nvPr>
            <p:ph type="body" idx="2"/>
          </p:nvPr>
        </p:nvSpPr>
        <p:spPr>
          <a:xfrm>
            <a:off x="6227758" y="2821031"/>
            <a:ext cx="4375599" cy="28696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35152197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59"/>
        <p:cNvGrpSpPr/>
        <p:nvPr/>
      </p:nvGrpSpPr>
      <p:grpSpPr>
        <a:xfrm>
          <a:off x="0" y="0"/>
          <a:ext cx="0" cy="0"/>
          <a:chOff x="0" y="0"/>
          <a:chExt cx="0" cy="0"/>
        </a:xfrm>
      </p:grpSpPr>
      <p:pic>
        <p:nvPicPr>
          <p:cNvPr id="6" name="Shape 60"/>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45000" b="3157"/>
          <a:stretch>
            <a:fillRect/>
          </a:stretch>
        </p:blipFill>
        <p:spPr bwMode="auto">
          <a:xfrm>
            <a:off x="-14816" y="1778000"/>
            <a:ext cx="1574801"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hape 61"/>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6270" t="32211" r="-6270" b="-5402"/>
          <a:stretch>
            <a:fillRect/>
          </a:stretch>
        </p:blipFill>
        <p:spPr bwMode="auto">
          <a:xfrm>
            <a:off x="7340600" y="4108450"/>
            <a:ext cx="4851400"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Shape 62"/>
          <p:cNvGrpSpPr>
            <a:grpSpLocks/>
          </p:cNvGrpSpPr>
          <p:nvPr/>
        </p:nvGrpSpPr>
        <p:grpSpPr bwMode="auto">
          <a:xfrm>
            <a:off x="821267" y="774700"/>
            <a:ext cx="10549467" cy="5308600"/>
            <a:chOff x="615225" y="581250"/>
            <a:chExt cx="7913399" cy="3981000"/>
          </a:xfrm>
        </p:grpSpPr>
        <p:sp>
          <p:nvSpPr>
            <p:cNvPr id="9" name="Shape 63"/>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sp>
          <p:nvSpPr>
            <p:cNvPr id="10" name="Shape 64"/>
            <p:cNvSpPr>
              <a:spLocks noChangeArrowheads="1"/>
            </p:cNvSpPr>
            <p:nvPr/>
          </p:nvSpPr>
          <p:spPr bwMode="auto">
            <a:xfrm>
              <a:off x="704880" y="666850"/>
              <a:ext cx="7734000" cy="3809699"/>
            </a:xfrm>
            <a:prstGeom prst="rect">
              <a:avLst/>
            </a:prstGeom>
            <a:noFill/>
            <a:ln w="9525">
              <a:solidFill>
                <a:srgbClr val="231F1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grpSp>
      <p:pic>
        <p:nvPicPr>
          <p:cNvPr id="11" name="Shape 69"/>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l="-8865" t="39793" r="42702" b="-13091"/>
          <a:stretch>
            <a:fillRect/>
          </a:stretch>
        </p:blipFill>
        <p:spPr bwMode="auto">
          <a:xfrm>
            <a:off x="9144000" y="-6350"/>
            <a:ext cx="30734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Shape 65"/>
          <p:cNvSpPr txBox="1">
            <a:spLocks noGrp="1"/>
          </p:cNvSpPr>
          <p:nvPr>
            <p:ph type="title"/>
          </p:nvPr>
        </p:nvSpPr>
        <p:spPr>
          <a:xfrm>
            <a:off x="1668834" y="1392252"/>
            <a:ext cx="8854399" cy="1271999"/>
          </a:xfrm>
          <a:prstGeom prst="rect">
            <a:avLst/>
          </a:prstGeom>
        </p:spPr>
        <p:txBody>
          <a:bodyPr/>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6" name="Shape 66"/>
          <p:cNvSpPr txBox="1">
            <a:spLocks noGrp="1"/>
          </p:cNvSpPr>
          <p:nvPr>
            <p:ph type="body" idx="1"/>
          </p:nvPr>
        </p:nvSpPr>
        <p:spPr>
          <a:xfrm>
            <a:off x="1568133" y="2837503"/>
            <a:ext cx="2891200" cy="3112799"/>
          </a:xfrm>
          <a:prstGeom prst="rect">
            <a:avLst/>
          </a:prstGeom>
        </p:spPr>
        <p:txBody>
          <a:bodyPr/>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7" name="Shape 67"/>
          <p:cNvSpPr txBox="1">
            <a:spLocks noGrp="1"/>
          </p:cNvSpPr>
          <p:nvPr>
            <p:ph type="body" idx="2"/>
          </p:nvPr>
        </p:nvSpPr>
        <p:spPr>
          <a:xfrm>
            <a:off x="4607568" y="2837503"/>
            <a:ext cx="2891200" cy="3112799"/>
          </a:xfrm>
          <a:prstGeom prst="rect">
            <a:avLst/>
          </a:prstGeom>
        </p:spPr>
        <p:txBody>
          <a:bodyPr/>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
        <p:nvSpPr>
          <p:cNvPr id="68" name="Shape 68"/>
          <p:cNvSpPr txBox="1">
            <a:spLocks noGrp="1"/>
          </p:cNvSpPr>
          <p:nvPr>
            <p:ph type="body" idx="3"/>
          </p:nvPr>
        </p:nvSpPr>
        <p:spPr>
          <a:xfrm>
            <a:off x="7647004" y="2837503"/>
            <a:ext cx="2891200" cy="3112799"/>
          </a:xfrm>
          <a:prstGeom prst="rect">
            <a:avLst/>
          </a:prstGeom>
        </p:spPr>
        <p:txBody>
          <a:bodyPr/>
          <a:lstStyle>
            <a:lvl1pPr lvl="0" rtl="0">
              <a:spcBef>
                <a:spcPts val="0"/>
              </a:spcBef>
              <a:buSzPct val="100000"/>
              <a:defRPr sz="1200"/>
            </a:lvl1pPr>
            <a:lvl2pPr lvl="1" rtl="0">
              <a:spcBef>
                <a:spcPts val="0"/>
              </a:spcBef>
              <a:buSzPct val="100000"/>
              <a:defRPr sz="1200"/>
            </a:lvl2pPr>
            <a:lvl3pPr lvl="2" rtl="0">
              <a:spcBef>
                <a:spcPts val="0"/>
              </a:spcBef>
              <a:buSzPct val="100000"/>
              <a:defRPr sz="1200"/>
            </a:lvl3pPr>
            <a:lvl4pPr lvl="3" rtl="0">
              <a:spcBef>
                <a:spcPts val="0"/>
              </a:spcBef>
              <a:buSzPct val="100000"/>
              <a:defRPr sz="1200"/>
            </a:lvl4pPr>
            <a:lvl5pPr lvl="4" rtl="0">
              <a:spcBef>
                <a:spcPts val="0"/>
              </a:spcBef>
              <a:buSzPct val="100000"/>
              <a:defRPr sz="1200"/>
            </a:lvl5pPr>
            <a:lvl6pPr lvl="5" rtl="0">
              <a:spcBef>
                <a:spcPts val="0"/>
              </a:spcBef>
              <a:buSzPct val="100000"/>
              <a:defRPr sz="1200"/>
            </a:lvl6pPr>
            <a:lvl7pPr lvl="6" rtl="0">
              <a:spcBef>
                <a:spcPts val="0"/>
              </a:spcBef>
              <a:buSzPct val="100000"/>
              <a:defRPr sz="1200"/>
            </a:lvl7pPr>
            <a:lvl8pPr lvl="7" rtl="0">
              <a:spcBef>
                <a:spcPts val="0"/>
              </a:spcBef>
              <a:buSzPct val="100000"/>
              <a:defRPr sz="1200"/>
            </a:lvl8pPr>
            <a:lvl9pPr lvl="8" rtl="0">
              <a:spcBef>
                <a:spcPts val="0"/>
              </a:spcBef>
              <a:buSzPct val="100000"/>
              <a:defRPr sz="1200"/>
            </a:lvl9pPr>
          </a:lstStyle>
          <a:p>
            <a:endParaRPr/>
          </a:p>
        </p:txBody>
      </p:sp>
    </p:spTree>
    <p:extLst>
      <p:ext uri="{BB962C8B-B14F-4D97-AF65-F5344CB8AC3E}">
        <p14:creationId xmlns:p14="http://schemas.microsoft.com/office/powerpoint/2010/main" val="26015995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Big photo as background">
    <p:spTree>
      <p:nvGrpSpPr>
        <p:cNvPr id="1" name="Shape 109"/>
        <p:cNvGrpSpPr/>
        <p:nvPr/>
      </p:nvGrpSpPr>
      <p:grpSpPr>
        <a:xfrm>
          <a:off x="0" y="0"/>
          <a:ext cx="0" cy="0"/>
          <a:chOff x="0" y="0"/>
          <a:chExt cx="0" cy="0"/>
        </a:xfrm>
      </p:grpSpPr>
      <p:sp>
        <p:nvSpPr>
          <p:cNvPr id="2" name="Shape 110"/>
          <p:cNvSpPr/>
          <p:nvPr/>
        </p:nvSpPr>
        <p:spPr>
          <a:xfrm>
            <a:off x="-12699" y="-12700"/>
            <a:ext cx="12204700" cy="6870700"/>
          </a:xfrm>
          <a:prstGeom prst="frame">
            <a:avLst>
              <a:gd name="adj1" fmla="val 6469"/>
            </a:avLst>
          </a:prstGeom>
          <a:solidFill>
            <a:srgbClr val="FFFFFF">
              <a:alpha val="50379"/>
            </a:srgbClr>
          </a:solidFill>
          <a:ln>
            <a:noFill/>
          </a:ln>
        </p:spPr>
        <p:txBody>
          <a:bodyPr lIns="91421" tIns="91421" rIns="91421" bIns="91421" anchor="ctr"/>
          <a:lstStyle/>
          <a:p>
            <a:pPr eaLnBrk="1" fontAlgn="auto" hangingPunct="1">
              <a:spcBef>
                <a:spcPts val="0"/>
              </a:spcBef>
              <a:spcAft>
                <a:spcPts val="0"/>
              </a:spcAft>
              <a:defRPr/>
            </a:pPr>
            <a:endParaRPr sz="1400" kern="0">
              <a:solidFill>
                <a:srgbClr val="000000"/>
              </a:solidFill>
              <a:latin typeface="Arial"/>
              <a:cs typeface="Arial"/>
              <a:sym typeface="Arial"/>
              <a:rtl val="0"/>
            </a:endParaRPr>
          </a:p>
        </p:txBody>
      </p:sp>
      <p:pic>
        <p:nvPicPr>
          <p:cNvPr id="3" name="Shape 111"/>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r="17197" b="18533"/>
          <a:stretch>
            <a:fillRect/>
          </a:stretch>
        </p:blipFill>
        <p:spPr bwMode="auto">
          <a:xfrm>
            <a:off x="9220200" y="3852864"/>
            <a:ext cx="2971800" cy="300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hape 112"/>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8375" t="49258"/>
          <a:stretch>
            <a:fillRect/>
          </a:stretch>
        </p:blipFill>
        <p:spPr bwMode="auto">
          <a:xfrm>
            <a:off x="-12699" y="-12700"/>
            <a:ext cx="31115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96488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Caption">
    <p:spTree>
      <p:nvGrpSpPr>
        <p:cNvPr id="1" name="Shape 77"/>
        <p:cNvGrpSpPr/>
        <p:nvPr/>
      </p:nvGrpSpPr>
      <p:grpSpPr>
        <a:xfrm>
          <a:off x="0" y="0"/>
          <a:ext cx="0" cy="0"/>
          <a:chOff x="0" y="0"/>
          <a:chExt cx="0" cy="0"/>
        </a:xfrm>
      </p:grpSpPr>
      <p:pic>
        <p:nvPicPr>
          <p:cNvPr id="3" name="Shape 78"/>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r="17197" b="18533"/>
          <a:stretch>
            <a:fillRect/>
          </a:stretch>
        </p:blipFill>
        <p:spPr bwMode="auto">
          <a:xfrm>
            <a:off x="9220200" y="3852864"/>
            <a:ext cx="2971800" cy="300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Shape 79"/>
          <p:cNvGrpSpPr>
            <a:grpSpLocks/>
          </p:cNvGrpSpPr>
          <p:nvPr/>
        </p:nvGrpSpPr>
        <p:grpSpPr bwMode="auto">
          <a:xfrm>
            <a:off x="821267" y="774700"/>
            <a:ext cx="10549467" cy="5308600"/>
            <a:chOff x="615225" y="581250"/>
            <a:chExt cx="7913399" cy="3981000"/>
          </a:xfrm>
        </p:grpSpPr>
        <p:sp>
          <p:nvSpPr>
            <p:cNvPr id="5" name="Shape 80"/>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sp>
          <p:nvSpPr>
            <p:cNvPr id="6" name="Shape 81"/>
            <p:cNvSpPr>
              <a:spLocks noChangeArrowheads="1"/>
            </p:cNvSpPr>
            <p:nvPr/>
          </p:nvSpPr>
          <p:spPr bwMode="auto">
            <a:xfrm>
              <a:off x="704880" y="666850"/>
              <a:ext cx="7734000" cy="3809699"/>
            </a:xfrm>
            <a:prstGeom prst="rect">
              <a:avLst/>
            </a:prstGeom>
            <a:noFill/>
            <a:ln w="9525">
              <a:solidFill>
                <a:srgbClr val="231F1C"/>
              </a:solidFill>
              <a:round/>
              <a:headEnd/>
              <a:tailEnd/>
            </a:ln>
            <a:extLst>
              <a:ext uri="{909E8E84-426E-40DD-AFC4-6F175D3DCCD1}">
                <a14:hiddenFill xmlns:a14="http://schemas.microsoft.com/office/drawing/2010/main">
                  <a:solidFill>
                    <a:srgbClr val="FFFFFF"/>
                  </a:solidFill>
                </a14:hiddenFill>
              </a:ext>
            </a:extLst>
          </p:spPr>
          <p:txBody>
            <a:bodyPr lIns="91425" tIns="91425" rIns="91425" bIns="91425" anchor="ctr"/>
            <a:lstStyle/>
            <a:p>
              <a:pPr eaLnBrk="1" hangingPunct="1"/>
              <a:endParaRPr lang="en-US" sz="1400">
                <a:solidFill>
                  <a:srgbClr val="000000"/>
                </a:solidFill>
                <a:cs typeface="Arial" pitchFamily="34" charset="0"/>
                <a:sym typeface="Arial" pitchFamily="34" charset="0"/>
              </a:endParaRPr>
            </a:p>
          </p:txBody>
        </p:sp>
      </p:grpSp>
      <p:pic>
        <p:nvPicPr>
          <p:cNvPr id="7" name="Shape 83"/>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8375" t="49258"/>
          <a:stretch>
            <a:fillRect/>
          </a:stretch>
        </p:blipFill>
        <p:spPr bwMode="auto">
          <a:xfrm>
            <a:off x="-12699" y="-12700"/>
            <a:ext cx="31115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Shape 82"/>
          <p:cNvSpPr txBox="1">
            <a:spLocks noGrp="1"/>
          </p:cNvSpPr>
          <p:nvPr>
            <p:ph type="body" idx="1"/>
          </p:nvPr>
        </p:nvSpPr>
        <p:spPr>
          <a:xfrm>
            <a:off x="1181147" y="5265586"/>
            <a:ext cx="9829999" cy="692799"/>
          </a:xfrm>
          <a:prstGeom prst="rect">
            <a:avLst/>
          </a:prstGeom>
        </p:spPr>
        <p:txBody>
          <a:bodyPr anchor="b"/>
          <a:lstStyle>
            <a:lvl1pPr lvl="0" algn="ctr">
              <a:spcBef>
                <a:spcPts val="360"/>
              </a:spcBef>
              <a:buSzPct val="100000"/>
              <a:buNone/>
              <a:defRPr sz="1200"/>
            </a:lvl1pPr>
          </a:lstStyle>
          <a:p>
            <a:endParaRPr/>
          </a:p>
        </p:txBody>
      </p:sp>
    </p:spTree>
    <p:extLst>
      <p:ext uri="{BB962C8B-B14F-4D97-AF65-F5344CB8AC3E}">
        <p14:creationId xmlns:p14="http://schemas.microsoft.com/office/powerpoint/2010/main" val="748820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6CBA1E9-7B67-4B1E-82C9-18E20A735B0F}" type="datetime1">
              <a:rPr lang="en-US"/>
              <a:pPr>
                <a:defRPr/>
              </a:pPr>
              <a:t>11/4/2025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vl1pPr>
          </a:lstStyle>
          <a:p>
            <a:pPr>
              <a:defRPr/>
            </a:pPr>
            <a:fld id="{3F8BF9B7-3986-418B-9695-8F6CAF786C4D}" type="slidenum">
              <a:rPr lang="en-US"/>
              <a:pPr>
                <a:defRPr/>
              </a:pPr>
              <a:t>‹#›</a:t>
            </a:fld>
            <a:endParaRPr lang="en-US"/>
          </a:p>
        </p:txBody>
      </p:sp>
    </p:spTree>
    <p:extLst>
      <p:ext uri="{BB962C8B-B14F-4D97-AF65-F5344CB8AC3E}">
        <p14:creationId xmlns:p14="http://schemas.microsoft.com/office/powerpoint/2010/main" val="2298644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101600" y="1828800"/>
            <a:ext cx="5740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45200" y="1828800"/>
            <a:ext cx="57404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45200" y="4152900"/>
            <a:ext cx="57404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r>
              <a:rPr lang="en-US"/>
              <a:t>TS.Nguyễn Chương Nhiếp – ĐHSP TP. HCM</a:t>
            </a:r>
          </a:p>
        </p:txBody>
      </p:sp>
    </p:spTree>
    <p:extLst>
      <p:ext uri="{BB962C8B-B14F-4D97-AF65-F5344CB8AC3E}">
        <p14:creationId xmlns:p14="http://schemas.microsoft.com/office/powerpoint/2010/main" val="309881533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101600" y="1828800"/>
            <a:ext cx="5740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45200" y="1828800"/>
            <a:ext cx="5740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r>
              <a:rPr lang="en-US"/>
              <a:t>TS.Nguyễn Chương Nhiếp – ĐHSP TP. HCM</a:t>
            </a:r>
          </a:p>
        </p:txBody>
      </p:sp>
    </p:spTree>
    <p:extLst>
      <p:ext uri="{BB962C8B-B14F-4D97-AF65-F5344CB8AC3E}">
        <p14:creationId xmlns:p14="http://schemas.microsoft.com/office/powerpoint/2010/main" val="32751504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54"/>
            <a:ext cx="2844800" cy="476251"/>
          </a:xfrm>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a:xfrm>
            <a:off x="4165600" y="6245254"/>
            <a:ext cx="3860800" cy="476251"/>
          </a:xfrm>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a:xfrm>
            <a:off x="8737600" y="6245254"/>
            <a:ext cx="2844800" cy="476251"/>
          </a:xfrm>
        </p:spPr>
        <p:txBody>
          <a:bodyPr/>
          <a:lstStyle>
            <a:lvl1pPr>
              <a:defRPr/>
            </a:lvl1pPr>
          </a:lstStyle>
          <a:p>
            <a:fld id="{0777BD66-0C29-4E86-8D4F-FFF1CAF2186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862872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118536" y="69853"/>
            <a:ext cx="11993033"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sz="1800">
              <a:solidFill>
                <a:srgbClr val="1F5281"/>
              </a:solidFill>
            </a:endParaRPr>
          </a:p>
        </p:txBody>
      </p:sp>
      <p:grpSp>
        <p:nvGrpSpPr>
          <p:cNvPr id="5" name="Group 201"/>
          <p:cNvGrpSpPr>
            <a:grpSpLocks/>
          </p:cNvGrpSpPr>
          <p:nvPr/>
        </p:nvGrpSpPr>
        <p:grpSpPr bwMode="auto">
          <a:xfrm>
            <a:off x="334435" y="260353"/>
            <a:ext cx="11523133"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sz="1800">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sz="1800">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sz="1800">
                <a:solidFill>
                  <a:srgbClr val="1F5281"/>
                </a:solidFill>
              </a:endParaRPr>
            </a:p>
          </p:txBody>
        </p:sp>
      </p:grpSp>
      <p:sp>
        <p:nvSpPr>
          <p:cNvPr id="185" name="Text Box 14"/>
          <p:cNvSpPr txBox="1">
            <a:spLocks noChangeArrowheads="1"/>
          </p:cNvSpPr>
          <p:nvPr/>
        </p:nvSpPr>
        <p:spPr bwMode="white">
          <a:xfrm>
            <a:off x="5367868" y="5867400"/>
            <a:ext cx="17441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832102" y="1268416"/>
            <a:ext cx="7488767"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sz="1800">
              <a:solidFill>
                <a:srgbClr val="1F5281"/>
              </a:solidFill>
              <a:latin typeface="Arial"/>
            </a:endParaRPr>
          </a:p>
        </p:txBody>
      </p:sp>
      <p:sp>
        <p:nvSpPr>
          <p:cNvPr id="187" name="AutoShape 384"/>
          <p:cNvSpPr>
            <a:spLocks noChangeArrowheads="1"/>
          </p:cNvSpPr>
          <p:nvPr/>
        </p:nvSpPr>
        <p:spPr bwMode="auto">
          <a:xfrm>
            <a:off x="2032000" y="4752975"/>
            <a:ext cx="8636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sz="1800">
              <a:solidFill>
                <a:srgbClr val="1F5281"/>
              </a:solidFill>
            </a:endParaRPr>
          </a:p>
        </p:txBody>
      </p:sp>
      <p:sp>
        <p:nvSpPr>
          <p:cNvPr id="3074" name="Rectangle 2"/>
          <p:cNvSpPr>
            <a:spLocks noGrp="1" noChangeArrowheads="1"/>
          </p:cNvSpPr>
          <p:nvPr>
            <p:ph type="ctrTitle"/>
          </p:nvPr>
        </p:nvSpPr>
        <p:spPr>
          <a:xfrm>
            <a:off x="1320800" y="2895600"/>
            <a:ext cx="9652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2235200" y="4800600"/>
            <a:ext cx="82296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745830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447541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6"/>
            <a:ext cx="105156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95037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76338"/>
            <a:ext cx="53848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76338"/>
            <a:ext cx="53848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2691955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9592773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6980741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057691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useBgFill="1">
        <p:nvSpPr>
          <p:cNvPr id="6" name="Rounded Rectangle 5"/>
          <p:cNvSpPr/>
          <p:nvPr/>
        </p:nvSpPr>
        <p:spPr>
          <a:xfrm>
            <a:off x="84668" y="69850"/>
            <a:ext cx="12018433"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1"/>
          <p:cNvSpPr>
            <a:spLocks noGrp="1"/>
          </p:cNvSpPr>
          <p:nvPr>
            <p:ph type="title"/>
          </p:nvPr>
        </p:nvSpPr>
        <p:spPr>
          <a:xfrm>
            <a:off x="1219200" y="273050"/>
            <a:ext cx="103632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3962400" y="1600200"/>
            <a:ext cx="762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27460B7-706A-4851-AAD8-7194537F46A4}" type="datetime1">
              <a:rPr lang="en-US"/>
              <a:pPr>
                <a:defRPr/>
              </a:pPr>
              <a:t>11/4/2025</a:t>
            </a:fld>
            <a:endParaRPr lang="en-US"/>
          </a:p>
        </p:txBody>
      </p:sp>
      <p:sp>
        <p:nvSpPr>
          <p:cNvPr id="8"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9360644E-BC48-41DE-88AF-718F137BF548}" type="slidenum">
              <a:rPr lang="en-US"/>
              <a:pPr>
                <a:defRPr/>
              </a:pPr>
              <a:t>‹#›</a:t>
            </a:fld>
            <a:endParaRPr lang="en-US"/>
          </a:p>
        </p:txBody>
      </p:sp>
    </p:spTree>
    <p:extLst>
      <p:ext uri="{BB962C8B-B14F-4D97-AF65-F5344CB8AC3E}">
        <p14:creationId xmlns:p14="http://schemas.microsoft.com/office/powerpoint/2010/main" val="14222805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717" y="98742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602855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717" y="987428"/>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136141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0450060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950597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63562"/>
          </a:xfrm>
        </p:spPr>
        <p:txBody>
          <a:bodyPr/>
          <a:lstStyle/>
          <a:p>
            <a:r>
              <a:rPr lang="en-US"/>
              <a:t>Click to edit Master title style</a:t>
            </a:r>
          </a:p>
        </p:txBody>
      </p:sp>
      <p:sp>
        <p:nvSpPr>
          <p:cNvPr id="3" name="Table Placeholder 2"/>
          <p:cNvSpPr>
            <a:spLocks noGrp="1"/>
          </p:cNvSpPr>
          <p:nvPr>
            <p:ph type="tbl" idx="1"/>
          </p:nvPr>
        </p:nvSpPr>
        <p:spPr>
          <a:xfrm>
            <a:off x="609600" y="1176338"/>
            <a:ext cx="109728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8241210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519633948"/>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446895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1066800" y="6172200"/>
            <a:ext cx="5334000" cy="457200"/>
          </a:xfrm>
        </p:spPr>
        <p:txBody>
          <a:bodyPr/>
          <a:lstStyle/>
          <a:p>
            <a:endParaRPr lang="en-US">
              <a:solidFill>
                <a:srgbClr val="696464"/>
              </a:solidFill>
            </a:endParaRPr>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6" name="Slide Number Placeholder 5"/>
          <p:cNvSpPr>
            <a:spLocks noGrp="1"/>
          </p:cNvSpPr>
          <p:nvPr>
            <p:ph type="sldNum" sz="quarter" idx="12"/>
          </p:nvPr>
        </p:nvSpPr>
        <p:spPr>
          <a:xfrm>
            <a:off x="195072" y="6208776"/>
            <a:ext cx="6096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2339278171"/>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2517449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72150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91018" y="4683126"/>
            <a:ext cx="12009967"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6" name="Rectangle 5"/>
          <p:cNvSpPr/>
          <p:nvPr/>
        </p:nvSpPr>
        <p:spPr>
          <a:xfrm>
            <a:off x="91018" y="4649789"/>
            <a:ext cx="12009967"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7" name="Rectangle 6"/>
          <p:cNvSpPr/>
          <p:nvPr/>
        </p:nvSpPr>
        <p:spPr>
          <a:xfrm>
            <a:off x="91018" y="4773614"/>
            <a:ext cx="12009967"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C8FFE7F-BA69-484F-BCFE-1D01377EFFF6}" type="datetime1">
              <a:rPr lang="en-US"/>
              <a:pPr>
                <a:defRPr/>
              </a:pPr>
              <a:t>11/4/2025</a:t>
            </a:fld>
            <a:endParaRPr lang="en-US"/>
          </a:p>
        </p:txBody>
      </p:sp>
      <p:sp>
        <p:nvSpPr>
          <p:cNvPr id="9" name="Footer Placeholder 5"/>
          <p:cNvSpPr>
            <a:spLocks noGrp="1"/>
          </p:cNvSpPr>
          <p:nvPr>
            <p:ph type="ftr" sz="quarter" idx="11"/>
          </p:nvPr>
        </p:nvSpPr>
        <p:spPr>
          <a:xfrm>
            <a:off x="1219200" y="6172200"/>
            <a:ext cx="51816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0" name="Slide Number Placeholder 6"/>
          <p:cNvSpPr>
            <a:spLocks noGrp="1"/>
          </p:cNvSpPr>
          <p:nvPr>
            <p:ph type="sldNum" sz="quarter" idx="12"/>
          </p:nvPr>
        </p:nvSpPr>
        <p:spPr>
          <a:xfrm>
            <a:off x="194733" y="6208713"/>
            <a:ext cx="609600" cy="457200"/>
          </a:xfrm>
        </p:spPr>
        <p:txBody>
          <a:bodyPr/>
          <a:lstStyle>
            <a:lvl1pPr fontAlgn="base">
              <a:spcBef>
                <a:spcPct val="0"/>
              </a:spcBef>
              <a:spcAft>
                <a:spcPct val="0"/>
              </a:spcAft>
              <a:defRPr/>
            </a:lvl1pPr>
          </a:lstStyle>
          <a:p>
            <a:pPr>
              <a:defRPr/>
            </a:pPr>
            <a:fld id="{5A18D4A1-31AC-4008-B3DB-1F399A4A6FFC}" type="slidenum">
              <a:rPr lang="en-US"/>
              <a:pPr>
                <a:defRPr/>
              </a:pPr>
              <a:t>‹#›</a:t>
            </a:fld>
            <a:endParaRPr lang="en-US"/>
          </a:p>
        </p:txBody>
      </p:sp>
    </p:spTree>
    <p:extLst>
      <p:ext uri="{BB962C8B-B14F-4D97-AF65-F5344CB8AC3E}">
        <p14:creationId xmlns:p14="http://schemas.microsoft.com/office/powerpoint/2010/main" val="61876126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6076094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290193958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40051228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1219200" y="6172200"/>
            <a:ext cx="51816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95072" y="6208776"/>
            <a:ext cx="609600" cy="457200"/>
          </a:xfrm>
        </p:spPr>
        <p:txBody>
          <a:bodyPr/>
          <a:lstStyle/>
          <a:p>
            <a:fld id="{44EB3733-B42E-4D32-A761-DFD33FC80AFC}"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216736814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15221281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2888736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6.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useBgFill="1">
        <p:nvSpPr>
          <p:cNvPr id="8" name="Rounded Rectangle 7"/>
          <p:cNvSpPr/>
          <p:nvPr/>
        </p:nvSpPr>
        <p:spPr>
          <a:xfrm>
            <a:off x="84668" y="69850"/>
            <a:ext cx="12018433"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052" name="Title Placeholder 21"/>
          <p:cNvSpPr>
            <a:spLocks noGrp="1"/>
          </p:cNvSpPr>
          <p:nvPr>
            <p:ph type="title"/>
          </p:nvPr>
        </p:nvSpPr>
        <p:spPr bwMode="auto">
          <a:xfrm>
            <a:off x="1219200" y="274638"/>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2053" name="Text Placeholder 12"/>
          <p:cNvSpPr>
            <a:spLocks noGrp="1"/>
          </p:cNvSpPr>
          <p:nvPr>
            <p:ph type="body" idx="1"/>
          </p:nvPr>
        </p:nvSpPr>
        <p:spPr bwMode="auto">
          <a:xfrm>
            <a:off x="1219200" y="1447800"/>
            <a:ext cx="10363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fontAlgn="auto" latinLnBrk="0" hangingPunct="1">
              <a:spcBef>
                <a:spcPts val="0"/>
              </a:spcBef>
              <a:spcAft>
                <a:spcPts val="0"/>
              </a:spcAft>
              <a:defRPr kumimoji="0" sz="1400">
                <a:solidFill>
                  <a:srgbClr val="696464"/>
                </a:solidFill>
                <a:latin typeface="Perpetua"/>
              </a:defRPr>
            </a:lvl1pPr>
          </a:lstStyle>
          <a:p>
            <a:pPr>
              <a:defRPr/>
            </a:pPr>
            <a:fld id="{CAA5CFA2-6BE6-45D5-ADA2-62EAAF213C8D}" type="datetime1">
              <a:rPr lang="en-US">
                <a:cs typeface="Arial" panose="020B0604020202020204" pitchFamily="34" charset="0"/>
              </a:rPr>
              <a:pPr>
                <a:defRPr/>
              </a:pPr>
              <a:t>11/4/2025</a:t>
            </a:fld>
            <a:endParaRPr lang="en-US">
              <a:cs typeface="Arial" panose="020B0604020202020204" pitchFamily="34" charset="0"/>
            </a:endParaRPr>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fontAlgn="auto" latinLnBrk="0" hangingPunct="1">
              <a:spcBef>
                <a:spcPts val="0"/>
              </a:spcBef>
              <a:spcAft>
                <a:spcPts val="0"/>
              </a:spcAft>
              <a:defRPr kumimoji="0" sz="1400">
                <a:solidFill>
                  <a:srgbClr val="696464"/>
                </a:solidFill>
                <a:latin typeface="Perpetua"/>
              </a:defRPr>
            </a:lvl1pPr>
          </a:lstStyle>
          <a:p>
            <a:pPr>
              <a:defRPr/>
            </a:pPr>
            <a:endParaRPr lang="en-US">
              <a:cs typeface="Arial" panose="020B0604020202020204" pitchFamily="34" charset="0"/>
            </a:endParaRPr>
          </a:p>
        </p:txBody>
      </p:sp>
      <p:sp>
        <p:nvSpPr>
          <p:cNvPr id="23" name="Slide Number Placeholder 22"/>
          <p:cNvSpPr>
            <a:spLocks noGrp="1"/>
          </p:cNvSpPr>
          <p:nvPr>
            <p:ph type="sldNum" sz="quarter" idx="4"/>
          </p:nvPr>
        </p:nvSpPr>
        <p:spPr>
          <a:xfrm>
            <a:off x="194733" y="6210300"/>
            <a:ext cx="6096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F86182DC-59FF-4119-BBCA-D3A7A930DBCA}" type="slidenum">
              <a:rPr lang="en-US"/>
              <a:pPr>
                <a:defRPr/>
              </a:pPr>
              <a:t>‹#›</a:t>
            </a:fld>
            <a:endParaRPr lang="en-US"/>
          </a:p>
        </p:txBody>
      </p:sp>
    </p:spTree>
    <p:extLst>
      <p:ext uri="{BB962C8B-B14F-4D97-AF65-F5344CB8AC3E}">
        <p14:creationId xmlns:p14="http://schemas.microsoft.com/office/powerpoint/2010/main" val="35991820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anose="020B05030201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3018ABD-5FC3-4F1D-B58A-B4808A52C027}"/>
              </a:ext>
            </a:extLst>
          </p:cNvPr>
          <p:cNvSpPr>
            <a:spLocks noGrp="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A078A86-A2B9-4BC3-B716-CABED9F71283}"/>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1F6AB0A-C8C2-4541-BD6F-24B80D69D77D}"/>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0D849862-62F2-4575-ACE6-CE6F4CD4EDA3}" type="datetime1">
              <a:rPr lang="en-US"/>
              <a:pPr>
                <a:defRPr/>
              </a:pPr>
              <a:t>11/4/2025</a:t>
            </a:fld>
            <a:endParaRPr lang="en-US"/>
          </a:p>
        </p:txBody>
      </p:sp>
      <p:sp>
        <p:nvSpPr>
          <p:cNvPr id="5" name="Footer Placeholder 4">
            <a:extLst>
              <a:ext uri="{FF2B5EF4-FFF2-40B4-BE49-F238E27FC236}">
                <a16:creationId xmlns:a16="http://schemas.microsoft.com/office/drawing/2014/main" id="{F89A3976-6152-413A-A75E-7C6E22D16A6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Arial"/>
                <a:cs typeface="+mn-cs"/>
              </a:defRPr>
            </a:lvl1pPr>
          </a:lstStyle>
          <a:p>
            <a:pPr>
              <a:defRPr/>
            </a:pPr>
            <a:r>
              <a:rPr lang="vi-VN"/>
              <a:t>301003- Chương Mở đầu</a:t>
            </a:r>
            <a:endParaRPr lang="en-US">
              <a:latin typeface="Calibri"/>
            </a:endParaRPr>
          </a:p>
        </p:txBody>
      </p:sp>
      <p:sp>
        <p:nvSpPr>
          <p:cNvPr id="6" name="Slide Number Placeholder 5">
            <a:extLst>
              <a:ext uri="{FF2B5EF4-FFF2-40B4-BE49-F238E27FC236}">
                <a16:creationId xmlns:a16="http://schemas.microsoft.com/office/drawing/2014/main" id="{F88C3532-7C1B-47A3-A517-04D4417DC3AC}"/>
              </a:ext>
            </a:extLst>
          </p:cNvPr>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E7B2BA9-289E-4410-B891-D5F440147652}" type="slidenum">
              <a:rPr lang="en-US" altLang="en-US"/>
              <a:pPr>
                <a:defRPr/>
              </a:pPr>
              <a:t>‹#›</a:t>
            </a:fld>
            <a:endParaRPr lang="en-US" altLang="en-US"/>
          </a:p>
        </p:txBody>
      </p:sp>
    </p:spTree>
    <p:extLst>
      <p:ext uri="{BB962C8B-B14F-4D97-AF65-F5344CB8AC3E}">
        <p14:creationId xmlns:p14="http://schemas.microsoft.com/office/powerpoint/2010/main" val="28375261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58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9"/>
            <a:ext cx="10972800" cy="1143000"/>
          </a:xfrm>
          <a:prstGeom prst="rect">
            <a:avLst/>
          </a:prstGeom>
          <a:noFill/>
          <a:ln w="9525">
            <a:noFill/>
            <a:miter lim="800000"/>
            <a:headEnd/>
            <a:tailEnd/>
          </a:ln>
          <a:effectLst/>
        </p:spPr>
        <p:txBody>
          <a:bodyPr vert="horz" wrap="square" lIns="91404" tIns="45702" rIns="91404" bIns="457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6"/>
            <a:ext cx="10972800" cy="4525963"/>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50"/>
            <a:ext cx="2844800" cy="476251"/>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4165600" y="6245250"/>
            <a:ext cx="3860800" cy="476251"/>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8737600" y="6245250"/>
            <a:ext cx="2844800" cy="476251"/>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lvl1pPr algn="r">
              <a:defRPr sz="1400"/>
            </a:lvl1pPr>
          </a:lstStyle>
          <a:p>
            <a:fld id="{043B97A5-408C-4356-975C-FB51F21B2617}" type="slidenum">
              <a:rPr lang="en-US"/>
              <a:pPr/>
              <a:t>‹#›</a:t>
            </a:fld>
            <a:endParaRPr lang="en-US"/>
          </a:p>
        </p:txBody>
      </p:sp>
    </p:spTree>
    <p:extLst>
      <p:ext uri="{BB962C8B-B14F-4D97-AF65-F5344CB8AC3E}">
        <p14:creationId xmlns:p14="http://schemas.microsoft.com/office/powerpoint/2010/main" val="10892538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alpha val="58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04" tIns="45702" rIns="91404" bIns="457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6"/>
            <a:ext cx="10972800" cy="4525963"/>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lvl1pPr>
              <a:defRPr sz="1400"/>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lvl1pPr algn="ctr">
              <a:defRPr sz="140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04" tIns="45702" rIns="91404" bIns="45702" numCol="1" anchor="t" anchorCtr="0" compatLnSpc="1">
            <a:prstTxWarp prst="textNoShape">
              <a:avLst/>
            </a:prstTxWarp>
          </a:bodyPr>
          <a:lstStyle>
            <a:lvl1pPr algn="r">
              <a:defRPr sz="1400"/>
            </a:lvl1pPr>
          </a:lstStyle>
          <a:p>
            <a:fld id="{043B97A5-408C-4356-975C-FB51F21B261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8984990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0C7E04-8339-42DB-BBEC-31E3D24915E2}" type="datetimeFigureOut">
              <a:rPr lang="en-US" smtClean="0"/>
              <a:t>11/4/2025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2DB538-48B0-4956-A876-CC1EF3C59EAE}" type="slidenum">
              <a:rPr lang="en-US" smtClean="0"/>
              <a:t>‹#›</a:t>
            </a:fld>
            <a:endParaRPr lang="en-US"/>
          </a:p>
        </p:txBody>
      </p:sp>
    </p:spTree>
    <p:extLst>
      <p:ext uri="{BB962C8B-B14F-4D97-AF65-F5344CB8AC3E}">
        <p14:creationId xmlns:p14="http://schemas.microsoft.com/office/powerpoint/2010/main" val="201267795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5" r:id="rId23"/>
    <p:sldLayoutId id="2147483746" r:id="rId24"/>
    <p:sldLayoutId id="2147483747" r:id="rId25"/>
    <p:sldLayoutId id="2147483748" r:id="rId2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220135" y="144466"/>
            <a:ext cx="11755967"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sz="1800">
              <a:solidFill>
                <a:srgbClr val="1F5281"/>
              </a:solidFill>
            </a:endParaRPr>
          </a:p>
        </p:txBody>
      </p:sp>
      <p:sp>
        <p:nvSpPr>
          <p:cNvPr id="1027" name="Rectangle 3"/>
          <p:cNvSpPr>
            <a:spLocks noGrp="1" noChangeArrowheads="1"/>
          </p:cNvSpPr>
          <p:nvPr>
            <p:ph type="body" idx="1"/>
          </p:nvPr>
        </p:nvSpPr>
        <p:spPr bwMode="auto">
          <a:xfrm>
            <a:off x="609600" y="1176338"/>
            <a:ext cx="10972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8128000" y="6613528"/>
            <a:ext cx="3860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4876800" y="6537328"/>
            <a:ext cx="28448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527051" y="188913"/>
            <a:ext cx="1536700"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sz="1800">
              <a:solidFill>
                <a:srgbClr val="1F5281"/>
              </a:solidFill>
              <a:latin typeface="Arial"/>
            </a:endParaRPr>
          </a:p>
        </p:txBody>
      </p:sp>
      <p:sp>
        <p:nvSpPr>
          <p:cNvPr id="1031" name="Rectangle 2"/>
          <p:cNvSpPr>
            <a:spLocks noGrp="1" noChangeArrowheads="1"/>
          </p:cNvSpPr>
          <p:nvPr>
            <p:ph type="title"/>
          </p:nvPr>
        </p:nvSpPr>
        <p:spPr bwMode="black">
          <a:xfrm>
            <a:off x="609600" y="274638"/>
            <a:ext cx="109728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624419" y="981077"/>
            <a:ext cx="11034183"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800">
              <a:solidFill>
                <a:srgbClr val="1F5281"/>
              </a:solidFill>
              <a:latin typeface="Arial"/>
            </a:endParaRPr>
          </a:p>
        </p:txBody>
      </p:sp>
      <p:sp>
        <p:nvSpPr>
          <p:cNvPr id="1042" name="Rectangle 18"/>
          <p:cNvSpPr>
            <a:spLocks noGrp="1" noChangeArrowheads="1"/>
          </p:cNvSpPr>
          <p:nvPr>
            <p:ph type="dt" sz="half" idx="2"/>
          </p:nvPr>
        </p:nvSpPr>
        <p:spPr bwMode="auto">
          <a:xfrm>
            <a:off x="508000" y="6629400"/>
            <a:ext cx="3352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332992779"/>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sz="1800">
              <a:solidFill>
                <a:prstClr val="white"/>
              </a:solidFill>
            </a:endParaRPr>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sz="1800">
              <a:solidFill>
                <a:prstClr val="white"/>
              </a:solidFill>
            </a:endParaRPr>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9162F4CD-C3F5-4385-AE0A-3E28D1544782}"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solidFill>
                <a:srgbClr val="696464"/>
              </a:solidFill>
            </a:endParaRPr>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44EB3733-B42E-4D32-A761-DFD33FC80AFC}" type="slidenum">
              <a:rPr lang="en-US" smtClean="0"/>
              <a:pPr/>
              <a:t>‹#›</a:t>
            </a:fld>
            <a:endParaRPr lang="en-US"/>
          </a:p>
        </p:txBody>
      </p:sp>
    </p:spTree>
    <p:extLst>
      <p:ext uri="{BB962C8B-B14F-4D97-AF65-F5344CB8AC3E}">
        <p14:creationId xmlns:p14="http://schemas.microsoft.com/office/powerpoint/2010/main" val="211650982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5.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3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2453106" y="1219200"/>
            <a:ext cx="7315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KHOA CHÍNH TRỊ - LUẬT</a:t>
            </a:r>
          </a:p>
          <a:p>
            <a:pPr algn="ctr">
              <a:lnSpc>
                <a:spcPct val="150000"/>
              </a:lnSpc>
              <a:defRPr/>
            </a:pPr>
            <a:r>
              <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rPr>
              <a:t>BỘ MÔN CHỦ NGHĨA MÁC-LÊNIN</a:t>
            </a:r>
          </a:p>
        </p:txBody>
      </p:sp>
      <p:sp>
        <p:nvSpPr>
          <p:cNvPr id="7" name="Rounded Rectangle 6"/>
          <p:cNvSpPr/>
          <p:nvPr/>
        </p:nvSpPr>
        <p:spPr>
          <a:xfrm>
            <a:off x="2438398" y="3284985"/>
            <a:ext cx="7315200" cy="27293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defRPr/>
            </a:pP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BÀI GIẢNG MÔN</a:t>
            </a:r>
          </a:p>
          <a:p>
            <a:pPr algn="ctr">
              <a:lnSpc>
                <a:spcPct val="150000"/>
              </a:lnSpc>
              <a:defRPr/>
            </a:pP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TRIẾT HỌC MÁC-LÊNIN</a:t>
            </a:r>
          </a:p>
          <a:p>
            <a:pPr algn="ctr" fontAlgn="base">
              <a:spcBef>
                <a:spcPct val="0"/>
              </a:spcBef>
              <a:spcAft>
                <a:spcPct val="0"/>
              </a:spcAft>
            </a:pPr>
            <a:r>
              <a:rPr lang="en-US" sz="2000" b="1" dirty="0">
                <a:solidFill>
                  <a:srgbClr val="FF0000"/>
                </a:solidFill>
                <a:latin typeface="Perpetua"/>
              </a:rPr>
              <a:t>(DÀNH CHO HV CAO HỌC VÀ NGHIÊN CỨU SINH </a:t>
            </a:r>
          </a:p>
          <a:p>
            <a:pPr algn="ctr" fontAlgn="base">
              <a:spcBef>
                <a:spcPct val="0"/>
              </a:spcBef>
              <a:spcAft>
                <a:spcPct val="0"/>
              </a:spcAft>
            </a:pPr>
            <a:r>
              <a:rPr lang="en-US" sz="2000" b="1" dirty="0">
                <a:solidFill>
                  <a:srgbClr val="FF0000"/>
                </a:solidFill>
                <a:latin typeface="Perpetua"/>
              </a:rPr>
              <a:t>CÁC NGÀNH KHOA HỌC XÃ  HỘI VÀ NHÂN VĂN)</a:t>
            </a:r>
          </a:p>
          <a:p>
            <a:pPr algn="ctr">
              <a:lnSpc>
                <a:spcPct val="150000"/>
              </a:lnSpc>
              <a:defRPr/>
            </a:pPr>
            <a:endPar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pic>
        <p:nvPicPr>
          <p:cNvPr id="2" name="Hình ảnh 1">
            <a:extLst>
              <a:ext uri="{FF2B5EF4-FFF2-40B4-BE49-F238E27FC236}">
                <a16:creationId xmlns:a16="http://schemas.microsoft.com/office/drawing/2014/main" id="{527BAE0B-6958-554E-E3FD-1E325466DF7E}"/>
              </a:ext>
            </a:extLst>
          </p:cNvPr>
          <p:cNvPicPr>
            <a:picLocks noChangeAspect="1"/>
          </p:cNvPicPr>
          <p:nvPr/>
        </p:nvPicPr>
        <p:blipFill>
          <a:blip r:embed="rId3"/>
          <a:stretch>
            <a:fillRect/>
          </a:stretch>
        </p:blipFill>
        <p:spPr>
          <a:xfrm>
            <a:off x="1524000" y="76200"/>
            <a:ext cx="9143999" cy="1143000"/>
          </a:xfrm>
          <a:prstGeom prst="rect">
            <a:avLst/>
          </a:prstGeom>
        </p:spPr>
      </p:pic>
    </p:spTree>
    <p:extLst>
      <p:ext uri="{BB962C8B-B14F-4D97-AF65-F5344CB8AC3E}">
        <p14:creationId xmlns:p14="http://schemas.microsoft.com/office/powerpoint/2010/main" val="218013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55C68DB-72AE-97FA-F5C5-644631F2FA6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194561" y="422462"/>
            <a:ext cx="7711440" cy="2599751"/>
          </a:xfrm>
          <a:prstGeom prst="rect">
            <a:avLst/>
          </a:prstGeom>
        </p:spPr>
        <p:txBody>
          <a:bodyPr wrap="square">
            <a:spAutoFit/>
          </a:bodyPr>
          <a:lstStyle/>
          <a:p>
            <a:pPr algn="just" fontAlgn="base">
              <a:lnSpc>
                <a:spcPct val="150000"/>
              </a:lnSpc>
              <a:spcBef>
                <a:spcPct val="0"/>
              </a:spcBef>
              <a:spcAft>
                <a:spcPct val="0"/>
              </a:spcAft>
            </a:pPr>
            <a:r>
              <a:rPr lang="vi-VN" sz="2800" b="1" dirty="0">
                <a:solidFill>
                  <a:srgbClr val="FF0000"/>
                </a:solidFill>
                <a:latin typeface="times new roman"/>
              </a:rPr>
              <a:t>Sự hình thành, phát triển của các t­ư t­ưởng triết học phụ thuộc vào cuộc đấu tranh giữa hai khuynh hư­ớng triết học cơ bản – chủ nghĩa duy vật và chủ nghĩa duy tâm.</a:t>
            </a:r>
            <a:endParaRPr lang="en-US" sz="2800" b="1" dirty="0">
              <a:solidFill>
                <a:srgbClr val="FF0000"/>
              </a:solidFill>
              <a:latin typeface="Arial" charset="0"/>
            </a:endParaRPr>
          </a:p>
        </p:txBody>
      </p:sp>
      <p:sp>
        <p:nvSpPr>
          <p:cNvPr id="5" name="Rectangle 4"/>
          <p:cNvSpPr/>
          <p:nvPr/>
        </p:nvSpPr>
        <p:spPr>
          <a:xfrm>
            <a:off x="2077721" y="3525533"/>
            <a:ext cx="7945120" cy="2677656"/>
          </a:xfrm>
          <a:prstGeom prst="rect">
            <a:avLst/>
          </a:prstGeom>
        </p:spPr>
        <p:txBody>
          <a:bodyPr wrap="square">
            <a:spAutoFit/>
          </a:bodyPr>
          <a:lstStyle/>
          <a:p>
            <a:pPr algn="just" fontAlgn="base">
              <a:lnSpc>
                <a:spcPct val="150000"/>
              </a:lnSpc>
              <a:spcBef>
                <a:spcPct val="0"/>
              </a:spcBef>
              <a:spcAft>
                <a:spcPct val="0"/>
              </a:spcAft>
            </a:pPr>
            <a:r>
              <a:rPr lang="vi-VN" dirty="0">
                <a:solidFill>
                  <a:srgbClr val="222222"/>
                </a:solidFill>
                <a:latin typeface="times new roman"/>
              </a:rPr>
              <a:t> </a:t>
            </a:r>
            <a:r>
              <a:rPr lang="vi-VN" sz="2800" b="1" dirty="0">
                <a:solidFill>
                  <a:srgbClr val="222222"/>
                </a:solidFill>
                <a:latin typeface="times new roman"/>
              </a:rPr>
              <a:t>Sự hình thành, phát triển của tư­ tư­ởng triết học phụ thuộc vào cuộc đấu tranh giữa hai phư­ơng pháp nhận thức trong lịch sử – ph­ương pháp biện chứng và phư­ơng pháp siêu hình.</a:t>
            </a:r>
            <a:endParaRPr lang="en-US" sz="2800" b="1" dirty="0">
              <a:solidFill>
                <a:srgbClr val="000000"/>
              </a:solidFill>
              <a:latin typeface="Arial" charset="0"/>
            </a:endParaRPr>
          </a:p>
        </p:txBody>
      </p:sp>
    </p:spTree>
    <p:extLst>
      <p:ext uri="{BB962C8B-B14F-4D97-AF65-F5344CB8AC3E}">
        <p14:creationId xmlns:p14="http://schemas.microsoft.com/office/powerpoint/2010/main" val="193703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D2B868-AFC6-A1CE-CF1E-E0F9E481B3D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032000" y="408792"/>
            <a:ext cx="8128000" cy="1953420"/>
          </a:xfrm>
          <a:prstGeom prst="rect">
            <a:avLst/>
          </a:prstGeom>
        </p:spPr>
        <p:txBody>
          <a:bodyPr wrap="square">
            <a:spAutoFit/>
          </a:bodyPr>
          <a:lstStyle/>
          <a:p>
            <a:pPr algn="just" fontAlgn="base">
              <a:lnSpc>
                <a:spcPct val="150000"/>
              </a:lnSpc>
              <a:spcBef>
                <a:spcPct val="0"/>
              </a:spcBef>
              <a:spcAft>
                <a:spcPct val="0"/>
              </a:spcAft>
            </a:pPr>
            <a:r>
              <a:rPr lang="vi-VN" sz="2800" b="1" dirty="0">
                <a:solidFill>
                  <a:srgbClr val="FF0000"/>
                </a:solidFill>
                <a:latin typeface="times new roman"/>
              </a:rPr>
              <a:t>Sự hình thành, phát triển của tư­ tư­ởng triết học nhân loại phụ thuộc vào sự kế thừa và phát triển các t­ư tư­ởng triết học trong tiến trình lịch sử.</a:t>
            </a:r>
            <a:endParaRPr lang="en-US" sz="2800" b="1" dirty="0">
              <a:solidFill>
                <a:srgbClr val="FF0000"/>
              </a:solidFill>
              <a:latin typeface="Arial" charset="0"/>
            </a:endParaRPr>
          </a:p>
        </p:txBody>
      </p:sp>
      <p:sp>
        <p:nvSpPr>
          <p:cNvPr id="5" name="Rectangle 4"/>
          <p:cNvSpPr/>
          <p:nvPr/>
        </p:nvSpPr>
        <p:spPr>
          <a:xfrm>
            <a:off x="1986280" y="2442367"/>
            <a:ext cx="8219440" cy="1815882"/>
          </a:xfrm>
          <a:prstGeom prst="rect">
            <a:avLst/>
          </a:prstGeom>
        </p:spPr>
        <p:txBody>
          <a:bodyPr wrap="square">
            <a:spAutoFit/>
          </a:bodyPr>
          <a:lstStyle/>
          <a:p>
            <a:pPr algn="just" fontAlgn="base">
              <a:spcBef>
                <a:spcPct val="0"/>
              </a:spcBef>
              <a:spcAft>
                <a:spcPct val="0"/>
              </a:spcAft>
            </a:pPr>
            <a:r>
              <a:rPr lang="vi-VN" sz="2800" b="1" dirty="0">
                <a:solidFill>
                  <a:srgbClr val="222222"/>
                </a:solidFill>
                <a:latin typeface="times new roman"/>
              </a:rPr>
              <a:t>Sự hình thành, phát triển của tư­ t­ưởng triết học phụ thuộc vào sự liên hệ, ảnh hưởng, kế thừa, kết hợp giữa các học thuyết triết học trong mối quan hệ dân tộc và quốc tế.</a:t>
            </a:r>
            <a:endParaRPr lang="en-US" sz="2800" b="1" dirty="0">
              <a:solidFill>
                <a:srgbClr val="000000"/>
              </a:solidFill>
              <a:latin typeface="Arial" charset="0"/>
            </a:endParaRPr>
          </a:p>
        </p:txBody>
      </p:sp>
      <p:sp>
        <p:nvSpPr>
          <p:cNvPr id="2" name="Rectangle 1"/>
          <p:cNvSpPr/>
          <p:nvPr/>
        </p:nvSpPr>
        <p:spPr>
          <a:xfrm>
            <a:off x="2103121" y="3953449"/>
            <a:ext cx="7752080" cy="2599751"/>
          </a:xfrm>
          <a:prstGeom prst="rect">
            <a:avLst/>
          </a:prstGeom>
        </p:spPr>
        <p:txBody>
          <a:bodyPr wrap="square">
            <a:spAutoFit/>
          </a:bodyPr>
          <a:lstStyle/>
          <a:p>
            <a:pPr algn="just" fontAlgn="base">
              <a:lnSpc>
                <a:spcPct val="150000"/>
              </a:lnSpc>
              <a:spcBef>
                <a:spcPct val="0"/>
              </a:spcBef>
              <a:spcAft>
                <a:spcPct val="0"/>
              </a:spcAft>
            </a:pPr>
            <a:r>
              <a:rPr lang="vi-VN" sz="2800" b="1" dirty="0">
                <a:solidFill>
                  <a:srgbClr val="FF0000"/>
                </a:solidFill>
                <a:latin typeface="times new roman"/>
              </a:rPr>
              <a:t>Sự hình thành, phát triển của các t­ư tư­ởng triết học phụ thuộc vào mối quan hệ với các hình thái tư­ t­ưởng chính trị, pháp quyền, đạo đức, tôn giáo, nghệ thuật…</a:t>
            </a:r>
            <a:endParaRPr lang="en-US" sz="2800" b="1" dirty="0">
              <a:solidFill>
                <a:srgbClr val="FF0000"/>
              </a:solidFill>
              <a:latin typeface="Arial" charset="0"/>
            </a:endParaRPr>
          </a:p>
        </p:txBody>
      </p:sp>
    </p:spTree>
    <p:extLst>
      <p:ext uri="{BB962C8B-B14F-4D97-AF65-F5344CB8AC3E}">
        <p14:creationId xmlns:p14="http://schemas.microsoft.com/office/powerpoint/2010/main" val="236685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F54B117-FDD0-6678-78B6-07600CAA437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85228AFD-E9F9-431F-AF52-B6201728ABA6}"/>
              </a:ext>
            </a:extLst>
          </p:cNvPr>
          <p:cNvSpPr txBox="1">
            <a:spLocks/>
          </p:cNvSpPr>
          <p:nvPr/>
        </p:nvSpPr>
        <p:spPr>
          <a:xfrm>
            <a:off x="1546860" y="2743200"/>
            <a:ext cx="8686800" cy="1371600"/>
          </a:xfrm>
          <a:prstGeom prst="rect">
            <a:avLst/>
          </a:prstGeom>
        </p:spPr>
        <p:txBody>
          <a:bodyPr vert="horz" lIns="91436" tIns="45718" rIns="91436" bIns="45718" rtlCol="0" anchor="ctr">
            <a:noAutofit/>
          </a:bodyPr>
          <a:lstStyle>
            <a:lvl1pPr algn="ctr" rtl="0" eaLnBrk="0" fontAlgn="base" hangingPunct="0">
              <a:spcBef>
                <a:spcPct val="0"/>
              </a:spcBef>
              <a:spcAft>
                <a:spcPct val="0"/>
              </a:spcAft>
              <a:defRPr lang="en-US" sz="7200" kern="1200">
                <a:gradFill>
                  <a:gsLst>
                    <a:gs pos="44000">
                      <a:srgbClr val="F7CA65"/>
                    </a:gs>
                    <a:gs pos="13000">
                      <a:srgbClr val="BD922A"/>
                    </a:gs>
                    <a:gs pos="21001">
                      <a:srgbClr val="BD922A"/>
                    </a:gs>
                    <a:gs pos="69000">
                      <a:srgbClr val="835E17"/>
                    </a:gs>
                    <a:gs pos="82001">
                      <a:srgbClr val="A28949"/>
                    </a:gs>
                    <a:gs pos="100000">
                      <a:srgbClr val="FAE3B7"/>
                    </a:gs>
                  </a:gsLst>
                  <a:lin ang="5400000" scaled="0"/>
                </a:gra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2pPr>
            <a:lvl3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3pPr>
            <a:lvl4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4pPr>
            <a:lvl5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5pPr>
            <a:lvl6pPr marL="457178" algn="l" rtl="0" fontAlgn="base">
              <a:spcBef>
                <a:spcPct val="0"/>
              </a:spcBef>
              <a:spcAft>
                <a:spcPct val="0"/>
              </a:spcAft>
              <a:defRPr sz="4000">
                <a:solidFill>
                  <a:schemeClr val="tx1"/>
                </a:solidFill>
                <a:latin typeface="Times New Roman" pitchFamily="18" charset="0"/>
                <a:cs typeface="Times New Roman" pitchFamily="18" charset="0"/>
              </a:defRPr>
            </a:lvl6pPr>
            <a:lvl7pPr marL="914355" algn="l" rtl="0" fontAlgn="base">
              <a:spcBef>
                <a:spcPct val="0"/>
              </a:spcBef>
              <a:spcAft>
                <a:spcPct val="0"/>
              </a:spcAft>
              <a:defRPr sz="4000">
                <a:solidFill>
                  <a:schemeClr val="tx1"/>
                </a:solidFill>
                <a:latin typeface="Times New Roman" pitchFamily="18" charset="0"/>
                <a:cs typeface="Times New Roman" pitchFamily="18" charset="0"/>
              </a:defRPr>
            </a:lvl7pPr>
            <a:lvl8pPr marL="1371532" algn="l" rtl="0" fontAlgn="base">
              <a:spcBef>
                <a:spcPct val="0"/>
              </a:spcBef>
              <a:spcAft>
                <a:spcPct val="0"/>
              </a:spcAft>
              <a:defRPr sz="4000">
                <a:solidFill>
                  <a:schemeClr val="tx1"/>
                </a:solidFill>
                <a:latin typeface="Times New Roman" pitchFamily="18" charset="0"/>
                <a:cs typeface="Times New Roman" pitchFamily="18" charset="0"/>
              </a:defRPr>
            </a:lvl8pPr>
            <a:lvl9pPr marL="1828709" algn="l" rtl="0" fontAlgn="base">
              <a:spcBef>
                <a:spcPct val="0"/>
              </a:spcBef>
              <a:spcAft>
                <a:spcPct val="0"/>
              </a:spcAft>
              <a:defRPr sz="4000">
                <a:solidFill>
                  <a:schemeClr val="tx1"/>
                </a:solidFill>
                <a:latin typeface="Times New Roman" pitchFamily="18" charset="0"/>
                <a:cs typeface="Times New Roman" pitchFamily="18" charset="0"/>
              </a:defRPr>
            </a:lvl9pPr>
          </a:lstStyle>
          <a:p>
            <a:pPr eaLnBrk="1" fontAlgn="auto" hangingPunct="1">
              <a:spcAft>
                <a:spcPts val="0"/>
              </a:spcAft>
              <a:defRPr/>
            </a:pPr>
            <a:r>
              <a:rPr lang="en-US" sz="2800" b="1" dirty="0">
                <a:solidFill>
                  <a:srgbClr val="FF0000"/>
                </a:solidFill>
              </a:rPr>
              <a:t>b. </a:t>
            </a:r>
            <a:r>
              <a:rPr lang="vi-VN" sz="2800" b="1" dirty="0">
                <a:solidFill>
                  <a:srgbClr val="FF0000"/>
                </a:solidFill>
              </a:rPr>
              <a:t>Sự ra đời và phát triển của triết học phương Đông</a:t>
            </a: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marL="514350" indent="-514350" eaLnBrk="1" fontAlgn="auto" hangingPunct="1">
              <a:spcAft>
                <a:spcPts val="0"/>
              </a:spcAft>
              <a:buFontTx/>
              <a:buAutoNum type="arabicPeriod" startAt="2"/>
              <a:defRPr/>
            </a:pPr>
            <a:endParaRPr lang="en-US" sz="2800" b="1" dirty="0">
              <a:solidFill>
                <a:srgbClr val="FF0000"/>
              </a:solidFill>
            </a:endParaRPr>
          </a:p>
          <a:p>
            <a:pPr eaLnBrk="1" fontAlgn="auto" hangingPunct="1">
              <a:spcAft>
                <a:spcPts val="0"/>
              </a:spcAft>
              <a:defRPr/>
            </a:pPr>
            <a:r>
              <a:rPr lang="en-US" sz="2800" b="1" dirty="0">
                <a:solidFill>
                  <a:srgbClr val="FF0000"/>
                </a:solidFill>
              </a:rPr>
              <a:t>c. </a:t>
            </a:r>
            <a:r>
              <a:rPr lang="vi-VN" sz="2800" b="1" dirty="0">
                <a:solidFill>
                  <a:srgbClr val="FF0000"/>
                </a:solidFill>
              </a:rPr>
              <a:t>Sự ra đời và phát triển của triết học phương Tây</a:t>
            </a:r>
          </a:p>
        </p:txBody>
      </p:sp>
    </p:spTree>
    <p:extLst>
      <p:ext uri="{BB962C8B-B14F-4D97-AF65-F5344CB8AC3E}">
        <p14:creationId xmlns:p14="http://schemas.microsoft.com/office/powerpoint/2010/main" val="1366400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304801"/>
            <a:ext cx="8839200" cy="1470025"/>
          </a:xfrm>
        </p:spPr>
        <p:txBody>
          <a:bodyPr>
            <a:normAutofit/>
          </a:bodyPr>
          <a:lstStyle/>
          <a:p>
            <a:pPr algn="just">
              <a:spcBef>
                <a:spcPts val="0"/>
              </a:spcBef>
              <a:buClr>
                <a:srgbClr val="231F1C"/>
              </a:buClr>
              <a:buSzPct val="100000"/>
              <a:defRPr/>
            </a:pPr>
            <a:r>
              <a:rPr lang="en-US" sz="3200" b="1" dirty="0">
                <a:solidFill>
                  <a:srgbClr val="FF0000"/>
                </a:solidFill>
                <a:latin typeface="Playfair Display"/>
                <a:ea typeface="Playfair Display"/>
                <a:cs typeface="Playfair Display"/>
                <a:sym typeface="Playfair Display"/>
              </a:rPr>
              <a:t>c</a:t>
            </a:r>
            <a:r>
              <a:rPr lang="vi-VN" sz="3200" b="1" dirty="0">
                <a:solidFill>
                  <a:srgbClr val="FF0000"/>
                </a:solidFill>
                <a:latin typeface="Playfair Display"/>
                <a:ea typeface="Playfair Display"/>
                <a:cs typeface="Playfair Display"/>
                <a:sym typeface="Playfair Display"/>
              </a:rPr>
              <a:t>. Khái lược về sự ra đời và phát triển tư tưởng triết học Việt Nam thời phong kiến</a:t>
            </a:r>
            <a:endParaRPr lang="en-PH" sz="3200" b="1" dirty="0">
              <a:solidFill>
                <a:srgbClr val="FF0000"/>
              </a:solidFill>
              <a:latin typeface="Playfair Display"/>
              <a:ea typeface="Playfair Display"/>
              <a:cs typeface="Playfair Display"/>
              <a:sym typeface="Playfair Display"/>
            </a:endParaRPr>
          </a:p>
        </p:txBody>
      </p:sp>
      <p:sp>
        <p:nvSpPr>
          <p:cNvPr id="3" name="Content Placeholder 2">
            <a:extLst>
              <a:ext uri="{FF2B5EF4-FFF2-40B4-BE49-F238E27FC236}">
                <a16:creationId xmlns:a16="http://schemas.microsoft.com/office/drawing/2014/main" id="{F2D6C5D4-F999-42C0-BE04-E69BABF219D4}"/>
              </a:ext>
            </a:extLst>
          </p:cNvPr>
          <p:cNvSpPr txBox="1">
            <a:spLocks/>
          </p:cNvSpPr>
          <p:nvPr/>
        </p:nvSpPr>
        <p:spPr>
          <a:xfrm>
            <a:off x="1524000" y="2332038"/>
            <a:ext cx="8991600" cy="45259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lnSpc>
                <a:spcPct val="170000"/>
              </a:lnSpc>
              <a:spcBef>
                <a:spcPts val="0"/>
              </a:spcBef>
            </a:pPr>
            <a:r>
              <a:rPr lang="vi-VN" sz="2000" b="1" dirty="0">
                <a:solidFill>
                  <a:srgbClr val="000000"/>
                </a:solidFill>
                <a:latin typeface="Times New Roman" panose="02020603050405020304" pitchFamily="18" charset="0"/>
              </a:rPr>
              <a:t>Quá trình hình thành và phát triển tư tưởng triết học Việt Nam trải qua hơn hai nghìn năm từ đầu công nguyên, đặc biệt là từ thế kỷ X đến nay, là quá trình cùng phát triển và hợp nhất giữa xu hướng tự thân với xu hướng tiếp nhận các tư tưởng triết học từ bên ngoài. Trong quá trình hình thành và phát triển tư tưởng triết học Việt Nam, nhiều quan điểm của Nho gia từ Trung Quốc và Đạo Phật từ Ấn Độ đã đóng góp vai trò đặc biệt quan trọng. Từ thế kỷ XX, triết học Mác - Lênin nói riêng và chủ nghĩa Mác - Lênin là các yếu tố chủ đạo trong tư tưởng triết học Việt Nam.</a:t>
            </a:r>
            <a:endParaRPr lang="en-US" sz="2000" b="1" dirty="0">
              <a:solidFill>
                <a:prstClr val="black">
                  <a:tint val="75000"/>
                </a:prstClr>
              </a:solidFill>
              <a:latin typeface="Calibri"/>
            </a:endParaRPr>
          </a:p>
        </p:txBody>
      </p:sp>
    </p:spTree>
    <p:extLst>
      <p:ext uri="{BB962C8B-B14F-4D97-AF65-F5344CB8AC3E}">
        <p14:creationId xmlns:p14="http://schemas.microsoft.com/office/powerpoint/2010/main" val="164211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F32029E-DCE8-0C19-BD27-EAC8ED30A47A}"/>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9564252A-6A9E-406E-8DC4-D20DA311EB99}"/>
              </a:ext>
            </a:extLst>
          </p:cNvPr>
          <p:cNvSpPr txBox="1"/>
          <p:nvPr/>
        </p:nvSpPr>
        <p:spPr>
          <a:xfrm>
            <a:off x="1490133" y="304800"/>
            <a:ext cx="9330267" cy="1077218"/>
          </a:xfrm>
          <a:prstGeom prst="rect">
            <a:avLst/>
          </a:prstGeom>
          <a:noFill/>
        </p:spPr>
        <p:txBody>
          <a:bodyPr wrap="square">
            <a:spAutoFit/>
          </a:bodyPr>
          <a:lstStyle/>
          <a:p>
            <a:pPr fontAlgn="base">
              <a:spcBef>
                <a:spcPct val="0"/>
              </a:spcBef>
              <a:spcAft>
                <a:spcPct val="0"/>
              </a:spcAft>
            </a:pPr>
            <a:r>
              <a:rPr lang="en-US" sz="3200" b="1" dirty="0">
                <a:solidFill>
                  <a:srgbClr val="FF0000"/>
                </a:solidFill>
                <a:latin typeface="Arial" charset="0"/>
              </a:rPr>
              <a:t>3. </a:t>
            </a:r>
            <a:r>
              <a:rPr lang="en-US" sz="3200" b="1" dirty="0" err="1">
                <a:solidFill>
                  <a:srgbClr val="FF0000"/>
                </a:solidFill>
                <a:latin typeface="Arial" charset="0"/>
              </a:rPr>
              <a:t>Triết</a:t>
            </a:r>
            <a:r>
              <a:rPr lang="en-US" sz="3200" b="1" dirty="0">
                <a:solidFill>
                  <a:srgbClr val="FF0000"/>
                </a:solidFill>
                <a:latin typeface="Arial" charset="0"/>
              </a:rPr>
              <a:t> </a:t>
            </a:r>
            <a:r>
              <a:rPr lang="en-US" sz="3200" b="1" dirty="0" err="1">
                <a:solidFill>
                  <a:srgbClr val="FF0000"/>
                </a:solidFill>
                <a:latin typeface="Arial" charset="0"/>
              </a:rPr>
              <a:t>học</a:t>
            </a:r>
            <a:r>
              <a:rPr lang="en-US" sz="3200" b="1" dirty="0">
                <a:solidFill>
                  <a:srgbClr val="FF0000"/>
                </a:solidFill>
                <a:latin typeface="Arial" charset="0"/>
              </a:rPr>
              <a:t> </a:t>
            </a:r>
            <a:r>
              <a:rPr lang="en-US" sz="3200" b="1" dirty="0" err="1">
                <a:solidFill>
                  <a:srgbClr val="FF0000"/>
                </a:solidFill>
                <a:latin typeface="Arial" charset="0"/>
              </a:rPr>
              <a:t>Mác</a:t>
            </a:r>
            <a:r>
              <a:rPr lang="en-US" sz="3200" b="1" dirty="0">
                <a:solidFill>
                  <a:srgbClr val="FF0000"/>
                </a:solidFill>
                <a:latin typeface="Arial" charset="0"/>
              </a:rPr>
              <a:t> - </a:t>
            </a:r>
            <a:r>
              <a:rPr lang="en-US" sz="3200" b="1" dirty="0" err="1">
                <a:solidFill>
                  <a:srgbClr val="FF0000"/>
                </a:solidFill>
                <a:latin typeface="Arial" charset="0"/>
              </a:rPr>
              <a:t>Lênin</a:t>
            </a:r>
            <a:r>
              <a:rPr lang="en-US" sz="3200" b="1" dirty="0">
                <a:solidFill>
                  <a:srgbClr val="FF0000"/>
                </a:solidFill>
                <a:latin typeface="Arial" charset="0"/>
              </a:rPr>
              <a:t> </a:t>
            </a:r>
            <a:r>
              <a:rPr lang="en-US" sz="3200" b="1" dirty="0" err="1">
                <a:solidFill>
                  <a:srgbClr val="FF0000"/>
                </a:solidFill>
                <a:latin typeface="Arial" charset="0"/>
              </a:rPr>
              <a:t>và</a:t>
            </a:r>
            <a:r>
              <a:rPr lang="en-US" sz="3200" b="1" dirty="0">
                <a:solidFill>
                  <a:srgbClr val="FF0000"/>
                </a:solidFill>
                <a:latin typeface="Arial" charset="0"/>
              </a:rPr>
              <a:t> </a:t>
            </a:r>
            <a:r>
              <a:rPr lang="en-US" sz="3200" b="1" dirty="0" err="1">
                <a:solidFill>
                  <a:srgbClr val="FF0000"/>
                </a:solidFill>
                <a:latin typeface="Arial" charset="0"/>
              </a:rPr>
              <a:t>vai</a:t>
            </a:r>
            <a:r>
              <a:rPr lang="en-US" sz="3200" b="1" dirty="0">
                <a:solidFill>
                  <a:srgbClr val="FF0000"/>
                </a:solidFill>
                <a:latin typeface="Arial" charset="0"/>
              </a:rPr>
              <a:t> </a:t>
            </a:r>
            <a:r>
              <a:rPr lang="en-US" sz="3200" b="1" dirty="0" err="1">
                <a:solidFill>
                  <a:srgbClr val="FF0000"/>
                </a:solidFill>
                <a:latin typeface="Arial" charset="0"/>
              </a:rPr>
              <a:t>trò</a:t>
            </a:r>
            <a:r>
              <a:rPr lang="en-US" sz="3200" b="1" dirty="0">
                <a:solidFill>
                  <a:srgbClr val="FF0000"/>
                </a:solidFill>
                <a:latin typeface="Arial" charset="0"/>
              </a:rPr>
              <a:t> </a:t>
            </a:r>
            <a:r>
              <a:rPr lang="en-US" sz="3200" b="1" dirty="0" err="1">
                <a:solidFill>
                  <a:srgbClr val="FF0000"/>
                </a:solidFill>
                <a:latin typeface="Arial" charset="0"/>
              </a:rPr>
              <a:t>của</a:t>
            </a:r>
            <a:r>
              <a:rPr lang="en-US" sz="3200" b="1" dirty="0">
                <a:solidFill>
                  <a:srgbClr val="FF0000"/>
                </a:solidFill>
                <a:latin typeface="Arial" charset="0"/>
              </a:rPr>
              <a:t> </a:t>
            </a:r>
            <a:r>
              <a:rPr lang="en-US" sz="3200" b="1" dirty="0" err="1">
                <a:solidFill>
                  <a:srgbClr val="FF0000"/>
                </a:solidFill>
                <a:latin typeface="Arial" charset="0"/>
              </a:rPr>
              <a:t>nó</a:t>
            </a:r>
            <a:r>
              <a:rPr lang="en-US" sz="3200" b="1" dirty="0">
                <a:solidFill>
                  <a:srgbClr val="FF0000"/>
                </a:solidFill>
                <a:latin typeface="Arial" charset="0"/>
              </a:rPr>
              <a:t> </a:t>
            </a:r>
            <a:r>
              <a:rPr lang="en-US" sz="3200" b="1" dirty="0" err="1">
                <a:solidFill>
                  <a:srgbClr val="FF0000"/>
                </a:solidFill>
                <a:latin typeface="Arial" charset="0"/>
              </a:rPr>
              <a:t>trong</a:t>
            </a:r>
            <a:r>
              <a:rPr lang="en-US" sz="3200" b="1" dirty="0">
                <a:solidFill>
                  <a:srgbClr val="FF0000"/>
                </a:solidFill>
                <a:latin typeface="Arial" charset="0"/>
              </a:rPr>
              <a:t> </a:t>
            </a:r>
            <a:r>
              <a:rPr lang="en-US" sz="3200" b="1" dirty="0" err="1">
                <a:solidFill>
                  <a:srgbClr val="FF0000"/>
                </a:solidFill>
                <a:latin typeface="Arial" charset="0"/>
              </a:rPr>
              <a:t>đời</a:t>
            </a:r>
            <a:r>
              <a:rPr lang="en-US" sz="3200" b="1" dirty="0">
                <a:solidFill>
                  <a:srgbClr val="FF0000"/>
                </a:solidFill>
                <a:latin typeface="Arial" charset="0"/>
              </a:rPr>
              <a:t> </a:t>
            </a:r>
            <a:r>
              <a:rPr lang="en-US" sz="3200" b="1" dirty="0" err="1">
                <a:solidFill>
                  <a:srgbClr val="FF0000"/>
                </a:solidFill>
                <a:latin typeface="Arial" charset="0"/>
              </a:rPr>
              <a:t>sống</a:t>
            </a:r>
            <a:r>
              <a:rPr lang="en-US" sz="3200" b="1" dirty="0">
                <a:solidFill>
                  <a:srgbClr val="FF0000"/>
                </a:solidFill>
                <a:latin typeface="Arial" charset="0"/>
              </a:rPr>
              <a:t> </a:t>
            </a:r>
            <a:r>
              <a:rPr lang="en-US" sz="3200" b="1" dirty="0" err="1">
                <a:solidFill>
                  <a:srgbClr val="FF0000"/>
                </a:solidFill>
                <a:latin typeface="Arial" charset="0"/>
              </a:rPr>
              <a:t>xã</a:t>
            </a:r>
            <a:r>
              <a:rPr lang="en-US" sz="3200" b="1" dirty="0">
                <a:solidFill>
                  <a:srgbClr val="FF0000"/>
                </a:solidFill>
                <a:latin typeface="Arial" charset="0"/>
              </a:rPr>
              <a:t> </a:t>
            </a:r>
            <a:r>
              <a:rPr lang="en-US" sz="3200" b="1" dirty="0" err="1">
                <a:solidFill>
                  <a:srgbClr val="FF0000"/>
                </a:solidFill>
                <a:latin typeface="Arial" charset="0"/>
              </a:rPr>
              <a:t>hội</a:t>
            </a:r>
            <a:endParaRPr lang="en-US" sz="3200" b="1" dirty="0">
              <a:solidFill>
                <a:srgbClr val="FF0000"/>
              </a:solidFill>
              <a:latin typeface="Arial" charset="0"/>
            </a:endParaRPr>
          </a:p>
        </p:txBody>
      </p:sp>
      <p:sp>
        <p:nvSpPr>
          <p:cNvPr id="7" name="Rectangle 6">
            <a:extLst>
              <a:ext uri="{FF2B5EF4-FFF2-40B4-BE49-F238E27FC236}">
                <a16:creationId xmlns:a16="http://schemas.microsoft.com/office/drawing/2014/main" id="{C7E7B30F-C7E5-4AC8-8831-D2083DA4D9BD}"/>
              </a:ext>
            </a:extLst>
          </p:cNvPr>
          <p:cNvSpPr/>
          <p:nvPr/>
        </p:nvSpPr>
        <p:spPr>
          <a:xfrm>
            <a:off x="1752600" y="2479228"/>
            <a:ext cx="8686800" cy="3564181"/>
          </a:xfrm>
          <a:prstGeom prst="rect">
            <a:avLst/>
          </a:prstGeom>
        </p:spPr>
        <p:txBody>
          <a:bodyPr wrap="square">
            <a:spAutoFit/>
          </a:bodyPr>
          <a:lstStyle/>
          <a:p>
            <a:pPr indent="171450" algn="just" eaLnBrk="0" fontAlgn="base" hangingPunct="0">
              <a:lnSpc>
                <a:spcPct val="115000"/>
              </a:lnSpc>
              <a:spcBef>
                <a:spcPct val="0"/>
              </a:spcBef>
              <a:defRPr/>
            </a:pPr>
            <a:endParaRPr lang="en-US" b="1" dirty="0">
              <a:solidFill>
                <a:srgbClr val="1F5281"/>
              </a:solidFill>
              <a:latin typeface="Tahoma" panose="020B0604030504040204" pitchFamily="34" charset="0"/>
              <a:ea typeface="Tahoma" panose="020B0604030504040204" pitchFamily="34" charset="0"/>
              <a:cs typeface="Tahoma" panose="020B0604030504040204" pitchFamily="34" charset="0"/>
            </a:endParaRPr>
          </a:p>
          <a:p>
            <a:pPr indent="171450" algn="just" eaLnBrk="0" fontAlgn="base" hangingPunct="0">
              <a:lnSpc>
                <a:spcPct val="115000"/>
              </a:lnSpc>
              <a:spcBef>
                <a:spcPct val="0"/>
              </a:spcBef>
              <a:defRPr/>
            </a:pP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Triết</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Mác-Lênin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thế</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giới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quan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phương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pháp</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luận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khoa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cách</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mạng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cho</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con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người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trong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nhận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thức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thực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tiễn</a:t>
            </a:r>
            <a:endParaRPr lang="en-US" b="1" dirty="0">
              <a:solidFill>
                <a:srgbClr val="1F5281"/>
              </a:solidFill>
              <a:latin typeface="Tahoma" panose="020B0604030504040204" pitchFamily="34" charset="0"/>
              <a:ea typeface="Tahoma" panose="020B0604030504040204" pitchFamily="34" charset="0"/>
              <a:cs typeface="Tahoma" panose="020B0604030504040204" pitchFamily="34" charset="0"/>
            </a:endParaRPr>
          </a:p>
          <a:p>
            <a:pPr indent="171450" algn="just" eaLnBrk="0" fontAlgn="base" hangingPunct="0">
              <a:lnSpc>
                <a:spcPct val="115000"/>
              </a:lnSpc>
              <a:spcBef>
                <a:spcPct val="0"/>
              </a:spcBef>
              <a:defRPr/>
            </a:pPr>
            <a:endParaRPr lang="en-US" b="1" dirty="0">
              <a:solidFill>
                <a:srgbClr val="1F5281"/>
              </a:solidFill>
              <a:latin typeface="Tahoma" panose="020B0604030504040204" pitchFamily="34" charset="0"/>
              <a:ea typeface="Tahoma" panose="020B0604030504040204" pitchFamily="34" charset="0"/>
              <a:cs typeface="Tahoma" panose="020B0604030504040204" pitchFamily="34" charset="0"/>
            </a:endParaRPr>
          </a:p>
          <a:p>
            <a:pPr indent="171450" algn="just" eaLnBrk="0" fontAlgn="base" hangingPunct="0">
              <a:lnSpc>
                <a:spcPct val="115000"/>
              </a:lnSpc>
              <a:spcBef>
                <a:spcPct val="0"/>
              </a:spcBef>
              <a:defRPr/>
            </a:pP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Triết</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Mác-Lênin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cơ</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sở</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thế</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giới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quan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phương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pháp</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luận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khoa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cách</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mạng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để</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phân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tích</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xu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hướng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phát</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triển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của</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xã</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hội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trong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điều</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kiện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cuộc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cách</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mạng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khoa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công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nghệ</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hiện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đại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phát</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triển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mạnh</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mẽ</a:t>
            </a:r>
            <a:endParaRPr lang="en-US" b="1" dirty="0">
              <a:solidFill>
                <a:srgbClr val="1F5281"/>
              </a:solidFill>
              <a:latin typeface="Tahoma" panose="020B0604030504040204" pitchFamily="34" charset="0"/>
              <a:ea typeface="Tahoma" panose="020B0604030504040204" pitchFamily="34" charset="0"/>
              <a:cs typeface="Tahoma" panose="020B0604030504040204" pitchFamily="34" charset="0"/>
            </a:endParaRPr>
          </a:p>
          <a:p>
            <a:pPr indent="171450" algn="just" eaLnBrk="0" fontAlgn="base" hangingPunct="0">
              <a:lnSpc>
                <a:spcPct val="115000"/>
              </a:lnSpc>
              <a:spcBef>
                <a:spcPct val="0"/>
              </a:spcBef>
              <a:defRPr/>
            </a:pPr>
            <a:endParaRPr lang="en-US" b="1" dirty="0">
              <a:solidFill>
                <a:srgbClr val="1F5281"/>
              </a:solidFill>
              <a:latin typeface="Tahoma" panose="020B0604030504040204" pitchFamily="34" charset="0"/>
              <a:ea typeface="Tahoma" panose="020B0604030504040204" pitchFamily="34" charset="0"/>
              <a:cs typeface="Tahoma" panose="020B0604030504040204" pitchFamily="34" charset="0"/>
            </a:endParaRPr>
          </a:p>
          <a:p>
            <a:pPr indent="171450" algn="just" eaLnBrk="0" fontAlgn="base" hangingPunct="0">
              <a:lnSpc>
                <a:spcPct val="115000"/>
              </a:lnSpc>
              <a:spcBef>
                <a:spcPct val="0"/>
              </a:spcBef>
              <a:defRPr/>
            </a:pP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Triết</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Mác-Lênin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cơ</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sở</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lý</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luận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khoa</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học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của</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công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cuộc</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xây</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dựng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chủ</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nghĩa</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xã</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hội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trên</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thế</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giới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và</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sự</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nghiệp</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đổi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mới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theo</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định</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hướng</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xã</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hội</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chủ</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nghĩa</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ở </a:t>
            </a:r>
            <a:r>
              <a:rPr lang="en-US" b="1" dirty="0" err="1">
                <a:solidFill>
                  <a:srgbClr val="1F5281"/>
                </a:solidFill>
                <a:latin typeface="Tahoma" panose="020B0604030504040204" pitchFamily="34" charset="0"/>
                <a:ea typeface="Tahoma" panose="020B0604030504040204" pitchFamily="34" charset="0"/>
                <a:cs typeface="Tahoma" panose="020B0604030504040204" pitchFamily="34" charset="0"/>
              </a:rPr>
              <a:t>Việt</a:t>
            </a:r>
            <a:r>
              <a:rPr lang="en-US" b="1" dirty="0">
                <a:solidFill>
                  <a:srgbClr val="1F5281"/>
                </a:solidFill>
                <a:latin typeface="Tahoma" panose="020B0604030504040204" pitchFamily="34" charset="0"/>
                <a:ea typeface="Tahoma" panose="020B0604030504040204" pitchFamily="34" charset="0"/>
                <a:cs typeface="Tahoma" panose="020B0604030504040204" pitchFamily="34" charset="0"/>
              </a:rPr>
              <a:t> Nam </a:t>
            </a:r>
          </a:p>
        </p:txBody>
      </p:sp>
      <p:sp>
        <p:nvSpPr>
          <p:cNvPr id="9" name="TextBox 8">
            <a:extLst>
              <a:ext uri="{FF2B5EF4-FFF2-40B4-BE49-F238E27FC236}">
                <a16:creationId xmlns:a16="http://schemas.microsoft.com/office/drawing/2014/main" id="{5245EAC2-404E-499C-9418-2624CFDE1C6A}"/>
              </a:ext>
            </a:extLst>
          </p:cNvPr>
          <p:cNvSpPr txBox="1"/>
          <p:nvPr/>
        </p:nvSpPr>
        <p:spPr>
          <a:xfrm>
            <a:off x="1981200" y="1691516"/>
            <a:ext cx="4749800" cy="523220"/>
          </a:xfrm>
          <a:prstGeom prst="rect">
            <a:avLst/>
          </a:prstGeom>
          <a:noFill/>
        </p:spPr>
        <p:txBody>
          <a:bodyPr wrap="square">
            <a:spAutoFit/>
          </a:bodyPr>
          <a:lstStyle/>
          <a:p>
            <a:pPr fontAlgn="base">
              <a:spcBef>
                <a:spcPct val="0"/>
              </a:spcBef>
              <a:spcAft>
                <a:spcPct val="0"/>
              </a:spcAft>
            </a:pPr>
            <a:r>
              <a:rPr lang="en-US" sz="2800" b="1" dirty="0">
                <a:solidFill>
                  <a:srgbClr val="FF0000"/>
                </a:solidFill>
                <a:latin typeface="Arial" charset="0"/>
              </a:rPr>
              <a:t>a. </a:t>
            </a:r>
            <a:r>
              <a:rPr lang="en-US" sz="2800" b="1" dirty="0" err="1">
                <a:solidFill>
                  <a:srgbClr val="FF0000"/>
                </a:solidFill>
                <a:latin typeface="Arial" charset="0"/>
              </a:rPr>
              <a:t>Triết</a:t>
            </a:r>
            <a:r>
              <a:rPr lang="en-US" sz="2800" b="1" dirty="0">
                <a:solidFill>
                  <a:srgbClr val="FF0000"/>
                </a:solidFill>
                <a:latin typeface="Arial" charset="0"/>
              </a:rPr>
              <a:t> </a:t>
            </a:r>
            <a:r>
              <a:rPr lang="en-US" sz="2800" b="1" dirty="0" err="1">
                <a:solidFill>
                  <a:srgbClr val="FF0000"/>
                </a:solidFill>
                <a:latin typeface="Arial" charset="0"/>
              </a:rPr>
              <a:t>học</a:t>
            </a:r>
            <a:r>
              <a:rPr lang="en-US" sz="2800" b="1" dirty="0">
                <a:solidFill>
                  <a:srgbClr val="FF0000"/>
                </a:solidFill>
                <a:latin typeface="Arial" charset="0"/>
              </a:rPr>
              <a:t> </a:t>
            </a:r>
            <a:r>
              <a:rPr lang="en-US" sz="2800" b="1" dirty="0" err="1">
                <a:solidFill>
                  <a:srgbClr val="FF0000"/>
                </a:solidFill>
                <a:latin typeface="Arial" charset="0"/>
              </a:rPr>
              <a:t>Mác</a:t>
            </a:r>
            <a:r>
              <a:rPr lang="en-US" sz="2800" b="1" dirty="0">
                <a:solidFill>
                  <a:srgbClr val="FF0000"/>
                </a:solidFill>
                <a:latin typeface="Arial" charset="0"/>
              </a:rPr>
              <a:t> – </a:t>
            </a:r>
            <a:r>
              <a:rPr lang="en-US" sz="2800" b="1" dirty="0" err="1">
                <a:solidFill>
                  <a:srgbClr val="FF0000"/>
                </a:solidFill>
                <a:latin typeface="Arial" charset="0"/>
              </a:rPr>
              <a:t>Lênin</a:t>
            </a:r>
            <a:r>
              <a:rPr lang="en-US" sz="2800" b="1" dirty="0">
                <a:solidFill>
                  <a:srgbClr val="FF0000"/>
                </a:solidFill>
                <a:latin typeface="Arial" charset="0"/>
              </a:rPr>
              <a:t>.</a:t>
            </a:r>
          </a:p>
        </p:txBody>
      </p:sp>
    </p:spTree>
    <p:extLst>
      <p:ext uri="{BB962C8B-B14F-4D97-AF65-F5344CB8AC3E}">
        <p14:creationId xmlns:p14="http://schemas.microsoft.com/office/powerpoint/2010/main" val="3283053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2DB343-88E3-F9C5-9B95-178150361102}"/>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2" name="Title 1"/>
          <p:cNvSpPr>
            <a:spLocks noGrp="1" noChangeArrowheads="1"/>
          </p:cNvSpPr>
          <p:nvPr>
            <p:ph type="title"/>
          </p:nvPr>
        </p:nvSpPr>
        <p:spPr>
          <a:xfrm>
            <a:off x="1991544" y="332656"/>
            <a:ext cx="8229600" cy="563562"/>
          </a:xfrm>
        </p:spPr>
        <p:txBody>
          <a:bodyPr/>
          <a:lstStyle/>
          <a:p>
            <a:pPr algn="l" defTabSz="1333500" eaLnBrk="1" fontAlgn="auto" hangingPunct="1">
              <a:lnSpc>
                <a:spcPct val="90000"/>
              </a:lnSpc>
              <a:spcAft>
                <a:spcPct val="35000"/>
              </a:spcAft>
              <a:defRPr/>
            </a:pPr>
            <a:r>
              <a:rPr lang="en-US" sz="2800" i="0" dirty="0">
                <a:solidFill>
                  <a:srgbClr val="FF0000"/>
                </a:solidFill>
                <a:latin typeface="Times" panose="02020603050405020304" pitchFamily="18" charset="0"/>
                <a:ea typeface="Tahoma" pitchFamily="34" charset="0"/>
                <a:cs typeface="Times" panose="02020603050405020304" pitchFamily="18" charset="0"/>
              </a:rPr>
              <a:t>b. </a:t>
            </a:r>
            <a:r>
              <a:rPr lang="en-US" sz="2800" i="0" dirty="0" err="1">
                <a:solidFill>
                  <a:srgbClr val="FF0000"/>
                </a:solidFill>
                <a:latin typeface="Times" panose="02020603050405020304" pitchFamily="18" charset="0"/>
                <a:ea typeface="Tahoma" pitchFamily="34" charset="0"/>
                <a:cs typeface="Times" panose="02020603050405020304" pitchFamily="18" charset="0"/>
              </a:rPr>
              <a:t>Vai</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trò</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của</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triết</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học</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Mác</a:t>
            </a:r>
            <a:r>
              <a:rPr lang="en-US" sz="2800" i="0" dirty="0">
                <a:solidFill>
                  <a:srgbClr val="FF0000"/>
                </a:solidFill>
                <a:latin typeface="Times" panose="02020603050405020304" pitchFamily="18" charset="0"/>
                <a:ea typeface="Tahoma" pitchFamily="34" charset="0"/>
                <a:cs typeface="Times" panose="02020603050405020304" pitchFamily="18" charset="0"/>
              </a:rPr>
              <a:t> - </a:t>
            </a:r>
            <a:r>
              <a:rPr lang="en-US" sz="2800" i="0" dirty="0" err="1">
                <a:solidFill>
                  <a:srgbClr val="FF0000"/>
                </a:solidFill>
                <a:latin typeface="Times" panose="02020603050405020304" pitchFamily="18" charset="0"/>
                <a:ea typeface="Tahoma" pitchFamily="34" charset="0"/>
                <a:cs typeface="Times" panose="02020603050405020304" pitchFamily="18" charset="0"/>
              </a:rPr>
              <a:t>Lênin</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trong</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đời</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sống</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xã</a:t>
            </a:r>
            <a:r>
              <a:rPr lang="en-US" sz="2800" i="0" dirty="0">
                <a:solidFill>
                  <a:srgbClr val="FF0000"/>
                </a:solidFill>
                <a:latin typeface="Times" panose="02020603050405020304" pitchFamily="18" charset="0"/>
                <a:ea typeface="Tahoma" pitchFamily="34" charset="0"/>
                <a:cs typeface="Times" panose="02020603050405020304" pitchFamily="18" charset="0"/>
              </a:rPr>
              <a:t> </a:t>
            </a:r>
            <a:r>
              <a:rPr lang="en-US" sz="2800" i="0" dirty="0" err="1">
                <a:solidFill>
                  <a:srgbClr val="FF0000"/>
                </a:solidFill>
                <a:latin typeface="Times" panose="02020603050405020304" pitchFamily="18" charset="0"/>
                <a:ea typeface="Tahoma" pitchFamily="34" charset="0"/>
                <a:cs typeface="Times" panose="02020603050405020304" pitchFamily="18" charset="0"/>
              </a:rPr>
              <a:t>hội</a:t>
            </a:r>
            <a:endParaRPr lang="en-US" sz="2800" i="0" dirty="0">
              <a:solidFill>
                <a:srgbClr val="FF0000"/>
              </a:solidFill>
              <a:latin typeface="Times" panose="02020603050405020304" pitchFamily="18" charset="0"/>
              <a:cs typeface="Times" panose="02020603050405020304" pitchFamily="18" charset="0"/>
            </a:endParaRPr>
          </a:p>
        </p:txBody>
      </p:sp>
      <p:sp>
        <p:nvSpPr>
          <p:cNvPr id="2" name="Rectangle 1"/>
          <p:cNvSpPr/>
          <p:nvPr/>
        </p:nvSpPr>
        <p:spPr>
          <a:xfrm>
            <a:off x="1857872" y="1447801"/>
            <a:ext cx="8496944" cy="730585"/>
          </a:xfrm>
          <a:prstGeom prst="rect">
            <a:avLst/>
          </a:prstGeom>
        </p:spPr>
        <p:txBody>
          <a:bodyPr wrap="square">
            <a:spAutoFit/>
          </a:bodyPr>
          <a:lstStyle/>
          <a:p>
            <a:pPr eaLnBrk="0" fontAlgn="base" hangingPunct="0">
              <a:lnSpc>
                <a:spcPct val="150000"/>
              </a:lnSpc>
              <a:spcBef>
                <a:spcPts val="600"/>
              </a:spcBef>
              <a:defRPr/>
            </a:pP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Vai</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trò</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thế</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giới</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quan</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phương</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pháp</a:t>
            </a:r>
            <a:r>
              <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rPr>
              <a:t> </a:t>
            </a:r>
            <a:r>
              <a:rPr lang="en-US" sz="3200" kern="100" dirty="0" err="1">
                <a:solidFill>
                  <a:srgbClr val="1F5281"/>
                </a:solidFill>
                <a:latin typeface="Tahoma" panose="020B0604030504040204" pitchFamily="34" charset="0"/>
                <a:ea typeface="Tahoma" panose="020B0604030504040204" pitchFamily="34" charset="0"/>
                <a:cs typeface="Tahoma" panose="020B0604030504040204" pitchFamily="34" charset="0"/>
              </a:rPr>
              <a:t>luận</a:t>
            </a:r>
            <a:endParaRPr lang="en-US" sz="3200" kern="100" dirty="0">
              <a:solidFill>
                <a:srgbClr val="1F528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9697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6918A0A4-E12E-01BA-CE43-AF21931EDBD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794244" y="3924313"/>
            <a:ext cx="8746756" cy="1496962"/>
          </a:xfrm>
        </p:spPr>
        <p:txBody>
          <a:bodyPr/>
          <a:lstStyle/>
          <a:p>
            <a:pPr lvl="0" algn="just"/>
            <a:r>
              <a:rPr lang="vi-VN" sz="2800" dirty="0">
                <a:solidFill>
                  <a:srgbClr val="222222"/>
                </a:solidFill>
                <a:latin typeface="NotoSerif"/>
              </a:rPr>
              <a:t>Thắng lợi của Cách mạng Tháng Mười Nga năm 1917 gắn liền với những sáng tạo trong lý luận và chỉ đạo thực tiễn của V.I. Lê-nin. Nguyễn Ái Quốc - Hồ Chí Minh đã tiếp thu cái tinh thần của chủ nghĩa Lê-nin và vận dụng sáng tạo trong cách mạng Việt Nam.</a:t>
            </a:r>
            <a:endParaRPr lang="en-US" sz="2800" dirty="0">
              <a:solidFill>
                <a:srgbClr val="FF0000"/>
              </a:solidFill>
            </a:endParaRPr>
          </a:p>
        </p:txBody>
      </p:sp>
      <p:sp>
        <p:nvSpPr>
          <p:cNvPr id="3" name="Footer Placeholder 2"/>
          <p:cNvSpPr>
            <a:spLocks noGrp="1"/>
          </p:cNvSpPr>
          <p:nvPr>
            <p:ph type="ftr" sz="quarter" idx="10"/>
          </p:nvPr>
        </p:nvSpPr>
        <p:spPr/>
        <p:txBody>
          <a:bodyPr/>
          <a:lstStyle/>
          <a:p>
            <a:pPr fontAlgn="base">
              <a:spcBef>
                <a:spcPct val="0"/>
              </a:spcBef>
              <a:spcAft>
                <a:spcPct val="0"/>
              </a:spcAft>
              <a:defRPr/>
            </a:pPr>
            <a:r>
              <a:rPr lang="en-US">
                <a:solidFill>
                  <a:srgbClr val="1F5281"/>
                </a:solidFill>
                <a:latin typeface="Verdana"/>
                <a:ea typeface="ＭＳ Ｐゴシック" charset="0"/>
              </a:rPr>
              <a:t>Company Logo</a:t>
            </a:r>
          </a:p>
        </p:txBody>
      </p:sp>
      <p:sp>
        <p:nvSpPr>
          <p:cNvPr id="4" name="Date Placeholder 3"/>
          <p:cNvSpPr>
            <a:spLocks noGrp="1"/>
          </p:cNvSpPr>
          <p:nvPr>
            <p:ph type="dt" sz="half" idx="12"/>
          </p:nvPr>
        </p:nvSpPr>
        <p:spPr/>
        <p:txBody>
          <a:bodyPr/>
          <a:lstStyle/>
          <a:p>
            <a:pPr fontAlgn="base">
              <a:spcBef>
                <a:spcPct val="0"/>
              </a:spcBef>
              <a:spcAft>
                <a:spcPct val="0"/>
              </a:spcAft>
              <a:defRPr/>
            </a:pPr>
            <a:r>
              <a:rPr lang="en-US">
                <a:solidFill>
                  <a:srgbClr val="1F5281"/>
                </a:solidFill>
                <a:latin typeface="Verdana"/>
                <a:ea typeface="ＭＳ Ｐゴシック" charset="0"/>
              </a:rPr>
              <a:t>www.themegallery.com</a:t>
            </a:r>
          </a:p>
        </p:txBody>
      </p:sp>
      <p:sp>
        <p:nvSpPr>
          <p:cNvPr id="7" name="TextBox 6">
            <a:extLst>
              <a:ext uri="{FF2B5EF4-FFF2-40B4-BE49-F238E27FC236}">
                <a16:creationId xmlns:a16="http://schemas.microsoft.com/office/drawing/2014/main" id="{F0B6A1AB-916E-4FCD-AF9E-2DBE7C19A5B8}"/>
              </a:ext>
            </a:extLst>
          </p:cNvPr>
          <p:cNvSpPr txBox="1"/>
          <p:nvPr/>
        </p:nvSpPr>
        <p:spPr>
          <a:xfrm>
            <a:off x="1866900" y="2185206"/>
            <a:ext cx="8458200" cy="661207"/>
          </a:xfrm>
          <a:prstGeom prst="rect">
            <a:avLst/>
          </a:prstGeom>
          <a:noFill/>
        </p:spPr>
        <p:txBody>
          <a:bodyPr wrap="square">
            <a:spAutoFit/>
          </a:bodyPr>
          <a:lstStyle/>
          <a:p>
            <a:pPr algn="just" eaLnBrk="0" fontAlgn="base" hangingPunct="0">
              <a:lnSpc>
                <a:spcPct val="150000"/>
              </a:lnSpc>
              <a:spcBef>
                <a:spcPct val="0"/>
              </a:spcBef>
              <a:spcAft>
                <a:spcPct val="0"/>
              </a:spcAft>
              <a:defRPr/>
            </a:pP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a.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Sự</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kế</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thừa</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phát</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triển</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của</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Chủ</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tịch</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Hồ</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Chí</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Minh.</a:t>
            </a:r>
            <a:endParaRPr lang="en-US" altLang="ko-KR" sz="2800" b="1" dirty="0">
              <a:solidFill>
                <a:srgbClr val="1F5281"/>
              </a:solidFill>
              <a:latin typeface="Times" panose="02020603050405020304" pitchFamily="18" charset="0"/>
              <a:ea typeface="Tahoma" panose="020B0604030504040204" pitchFamily="34" charset="0"/>
              <a:cs typeface="Times" panose="02020603050405020304" pitchFamily="18" charset="0"/>
            </a:endParaRPr>
          </a:p>
        </p:txBody>
      </p:sp>
      <p:sp>
        <p:nvSpPr>
          <p:cNvPr id="8" name="TextBox 7">
            <a:extLst>
              <a:ext uri="{FF2B5EF4-FFF2-40B4-BE49-F238E27FC236}">
                <a16:creationId xmlns:a16="http://schemas.microsoft.com/office/drawing/2014/main" id="{E825C4FF-D09D-4AC4-AC5A-6E5F05416513}"/>
              </a:ext>
            </a:extLst>
          </p:cNvPr>
          <p:cNvSpPr txBox="1"/>
          <p:nvPr/>
        </p:nvSpPr>
        <p:spPr>
          <a:xfrm>
            <a:off x="1905000" y="244474"/>
            <a:ext cx="8458200" cy="1384995"/>
          </a:xfrm>
          <a:prstGeom prst="rect">
            <a:avLst/>
          </a:prstGeom>
          <a:noFill/>
        </p:spPr>
        <p:txBody>
          <a:bodyPr wrap="square">
            <a:spAutoFit/>
          </a:bodyPr>
          <a:lstStyle/>
          <a:p>
            <a:pPr algn="just" fontAlgn="base">
              <a:spcBef>
                <a:spcPct val="0"/>
              </a:spcBef>
              <a:spcAft>
                <a:spcPct val="0"/>
              </a:spcAft>
            </a:pPr>
            <a:r>
              <a:rPr lang="en-US" sz="2800" b="1" dirty="0">
                <a:solidFill>
                  <a:srgbClr val="FF0000"/>
                </a:solidFill>
                <a:latin typeface="Arial" charset="0"/>
              </a:rPr>
              <a:t>4. </a:t>
            </a:r>
            <a:r>
              <a:rPr lang="en-US" sz="2800" b="1" dirty="0" err="1">
                <a:solidFill>
                  <a:srgbClr val="FF0000"/>
                </a:solidFill>
                <a:latin typeface="Arial" charset="0"/>
              </a:rPr>
              <a:t>Sự</a:t>
            </a:r>
            <a:r>
              <a:rPr lang="en-US" sz="2800" b="1" dirty="0">
                <a:solidFill>
                  <a:srgbClr val="FF0000"/>
                </a:solidFill>
                <a:latin typeface="Arial" charset="0"/>
              </a:rPr>
              <a:t> </a:t>
            </a:r>
            <a:r>
              <a:rPr lang="en-US" sz="2800" b="1" dirty="0" err="1">
                <a:solidFill>
                  <a:srgbClr val="FF0000"/>
                </a:solidFill>
                <a:latin typeface="Arial" charset="0"/>
              </a:rPr>
              <a:t>kế</a:t>
            </a:r>
            <a:r>
              <a:rPr lang="en-US" sz="2800" b="1" dirty="0">
                <a:solidFill>
                  <a:srgbClr val="FF0000"/>
                </a:solidFill>
                <a:latin typeface="Arial" charset="0"/>
              </a:rPr>
              <a:t> </a:t>
            </a:r>
            <a:r>
              <a:rPr lang="en-US" sz="2800" b="1" dirty="0" err="1">
                <a:solidFill>
                  <a:srgbClr val="FF0000"/>
                </a:solidFill>
                <a:latin typeface="Arial" charset="0"/>
              </a:rPr>
              <a:t>thừa</a:t>
            </a:r>
            <a:r>
              <a:rPr lang="en-US" sz="2800" b="1" dirty="0">
                <a:solidFill>
                  <a:srgbClr val="FF0000"/>
                </a:solidFill>
                <a:latin typeface="Arial" charset="0"/>
              </a:rPr>
              <a:t>, </a:t>
            </a:r>
            <a:r>
              <a:rPr lang="en-US" sz="2800" b="1" dirty="0" err="1">
                <a:solidFill>
                  <a:srgbClr val="FF0000"/>
                </a:solidFill>
                <a:latin typeface="Arial" charset="0"/>
              </a:rPr>
              <a:t>phát</a:t>
            </a:r>
            <a:r>
              <a:rPr lang="en-US" sz="2800" b="1" dirty="0">
                <a:solidFill>
                  <a:srgbClr val="FF0000"/>
                </a:solidFill>
                <a:latin typeface="Arial" charset="0"/>
              </a:rPr>
              <a:t> </a:t>
            </a:r>
            <a:r>
              <a:rPr lang="en-US" sz="2800" b="1" dirty="0" err="1">
                <a:solidFill>
                  <a:srgbClr val="FF0000"/>
                </a:solidFill>
                <a:latin typeface="Arial" charset="0"/>
              </a:rPr>
              <a:t>triển</a:t>
            </a:r>
            <a:r>
              <a:rPr lang="en-US" sz="2800" b="1" dirty="0">
                <a:solidFill>
                  <a:srgbClr val="FF0000"/>
                </a:solidFill>
                <a:latin typeface="Arial" charset="0"/>
              </a:rPr>
              <a:t> </a:t>
            </a:r>
            <a:r>
              <a:rPr lang="en-US" sz="2800" b="1" dirty="0" err="1">
                <a:solidFill>
                  <a:srgbClr val="FF0000"/>
                </a:solidFill>
                <a:latin typeface="Arial" charset="0"/>
              </a:rPr>
              <a:t>và</a:t>
            </a:r>
            <a:r>
              <a:rPr lang="en-US" sz="2800" b="1" dirty="0">
                <a:solidFill>
                  <a:srgbClr val="FF0000"/>
                </a:solidFill>
                <a:latin typeface="Arial" charset="0"/>
              </a:rPr>
              <a:t> </a:t>
            </a:r>
            <a:r>
              <a:rPr lang="en-US" sz="2800" b="1" dirty="0" err="1">
                <a:solidFill>
                  <a:srgbClr val="FF0000"/>
                </a:solidFill>
                <a:latin typeface="Arial" charset="0"/>
              </a:rPr>
              <a:t>vận</a:t>
            </a:r>
            <a:r>
              <a:rPr lang="en-US" sz="2800" b="1" dirty="0">
                <a:solidFill>
                  <a:srgbClr val="FF0000"/>
                </a:solidFill>
                <a:latin typeface="Arial" charset="0"/>
              </a:rPr>
              <a:t> </a:t>
            </a:r>
            <a:r>
              <a:rPr lang="en-US" sz="2800" b="1" dirty="0" err="1">
                <a:solidFill>
                  <a:srgbClr val="FF0000"/>
                </a:solidFill>
                <a:latin typeface="Arial" charset="0"/>
              </a:rPr>
              <a:t>dụng</a:t>
            </a:r>
            <a:r>
              <a:rPr lang="en-US" sz="2800" b="1" dirty="0">
                <a:solidFill>
                  <a:srgbClr val="FF0000"/>
                </a:solidFill>
                <a:latin typeface="Arial" charset="0"/>
              </a:rPr>
              <a:t> </a:t>
            </a:r>
            <a:r>
              <a:rPr lang="en-US" sz="2800" b="1" dirty="0" err="1">
                <a:solidFill>
                  <a:srgbClr val="FF0000"/>
                </a:solidFill>
                <a:latin typeface="Arial" charset="0"/>
              </a:rPr>
              <a:t>sáng</a:t>
            </a:r>
            <a:r>
              <a:rPr lang="en-US" sz="2800" b="1" dirty="0">
                <a:solidFill>
                  <a:srgbClr val="FF0000"/>
                </a:solidFill>
                <a:latin typeface="Arial" charset="0"/>
              </a:rPr>
              <a:t> </a:t>
            </a:r>
            <a:r>
              <a:rPr lang="en-US" sz="2800" b="1" dirty="0" err="1">
                <a:solidFill>
                  <a:srgbClr val="FF0000"/>
                </a:solidFill>
                <a:latin typeface="Arial" charset="0"/>
              </a:rPr>
              <a:t>tạo</a:t>
            </a:r>
            <a:r>
              <a:rPr lang="en-US" sz="2800" b="1" dirty="0">
                <a:solidFill>
                  <a:srgbClr val="FF0000"/>
                </a:solidFill>
                <a:latin typeface="Arial" charset="0"/>
              </a:rPr>
              <a:t> </a:t>
            </a:r>
            <a:r>
              <a:rPr lang="en-US" sz="2800" b="1" dirty="0" err="1">
                <a:solidFill>
                  <a:srgbClr val="FF0000"/>
                </a:solidFill>
                <a:latin typeface="Arial" charset="0"/>
              </a:rPr>
              <a:t>của</a:t>
            </a:r>
            <a:r>
              <a:rPr lang="en-US" sz="2800" b="1" dirty="0">
                <a:solidFill>
                  <a:srgbClr val="FF0000"/>
                </a:solidFill>
                <a:latin typeface="Arial" charset="0"/>
              </a:rPr>
              <a:t> </a:t>
            </a:r>
            <a:r>
              <a:rPr lang="en-US" sz="2800" b="1" dirty="0" err="1">
                <a:solidFill>
                  <a:srgbClr val="FF0000"/>
                </a:solidFill>
                <a:latin typeface="Arial" charset="0"/>
              </a:rPr>
              <a:t>Chủ</a:t>
            </a:r>
            <a:r>
              <a:rPr lang="en-US" sz="2800" b="1" dirty="0">
                <a:solidFill>
                  <a:srgbClr val="FF0000"/>
                </a:solidFill>
                <a:latin typeface="Arial" charset="0"/>
              </a:rPr>
              <a:t> </a:t>
            </a:r>
            <a:r>
              <a:rPr lang="en-US" sz="2800" b="1" dirty="0" err="1">
                <a:solidFill>
                  <a:srgbClr val="FF0000"/>
                </a:solidFill>
                <a:latin typeface="Arial" charset="0"/>
              </a:rPr>
              <a:t>tịch</a:t>
            </a:r>
            <a:r>
              <a:rPr lang="en-US" sz="2800" b="1" dirty="0">
                <a:solidFill>
                  <a:srgbClr val="FF0000"/>
                </a:solidFill>
                <a:latin typeface="Arial" charset="0"/>
              </a:rPr>
              <a:t> </a:t>
            </a:r>
            <a:r>
              <a:rPr lang="en-US" sz="2800" b="1" dirty="0" err="1">
                <a:solidFill>
                  <a:srgbClr val="FF0000"/>
                </a:solidFill>
                <a:latin typeface="Arial" charset="0"/>
              </a:rPr>
              <a:t>Hồ</a:t>
            </a:r>
            <a:r>
              <a:rPr lang="en-US" sz="2800" b="1" dirty="0">
                <a:solidFill>
                  <a:srgbClr val="FF0000"/>
                </a:solidFill>
                <a:latin typeface="Arial" charset="0"/>
              </a:rPr>
              <a:t> </a:t>
            </a:r>
            <a:r>
              <a:rPr lang="en-US" sz="2800" b="1" dirty="0" err="1">
                <a:solidFill>
                  <a:srgbClr val="FF0000"/>
                </a:solidFill>
                <a:latin typeface="Arial" charset="0"/>
              </a:rPr>
              <a:t>Chí</a:t>
            </a:r>
            <a:r>
              <a:rPr lang="en-US" sz="2800" b="1" dirty="0">
                <a:solidFill>
                  <a:srgbClr val="FF0000"/>
                </a:solidFill>
                <a:latin typeface="Arial" charset="0"/>
              </a:rPr>
              <a:t> Minh </a:t>
            </a:r>
            <a:r>
              <a:rPr lang="en-US" sz="2800" b="1" dirty="0" err="1">
                <a:solidFill>
                  <a:srgbClr val="FF0000"/>
                </a:solidFill>
                <a:latin typeface="Arial" charset="0"/>
              </a:rPr>
              <a:t>và</a:t>
            </a:r>
            <a:r>
              <a:rPr lang="en-US" sz="2800" b="1" dirty="0">
                <a:solidFill>
                  <a:srgbClr val="FF0000"/>
                </a:solidFill>
                <a:latin typeface="Arial" charset="0"/>
              </a:rPr>
              <a:t> </a:t>
            </a:r>
            <a:r>
              <a:rPr lang="en-US" sz="2800" b="1" dirty="0" err="1">
                <a:solidFill>
                  <a:srgbClr val="FF0000"/>
                </a:solidFill>
                <a:latin typeface="Arial" charset="0"/>
              </a:rPr>
              <a:t>Đảng</a:t>
            </a:r>
            <a:r>
              <a:rPr lang="en-US" sz="2800" b="1" dirty="0">
                <a:solidFill>
                  <a:srgbClr val="FF0000"/>
                </a:solidFill>
                <a:latin typeface="Arial" charset="0"/>
              </a:rPr>
              <a:t> </a:t>
            </a:r>
            <a:r>
              <a:rPr lang="en-US" sz="2800" b="1" dirty="0" err="1">
                <a:solidFill>
                  <a:srgbClr val="FF0000"/>
                </a:solidFill>
                <a:latin typeface="Arial" charset="0"/>
              </a:rPr>
              <a:t>cộng</a:t>
            </a:r>
            <a:r>
              <a:rPr lang="en-US" sz="2800" b="1" dirty="0">
                <a:solidFill>
                  <a:srgbClr val="FF0000"/>
                </a:solidFill>
                <a:latin typeface="Arial" charset="0"/>
              </a:rPr>
              <a:t> </a:t>
            </a:r>
            <a:r>
              <a:rPr lang="en-US" sz="2800" b="1" dirty="0" err="1">
                <a:solidFill>
                  <a:srgbClr val="FF0000"/>
                </a:solidFill>
                <a:latin typeface="Arial" charset="0"/>
              </a:rPr>
              <a:t>sản</a:t>
            </a:r>
            <a:r>
              <a:rPr lang="en-US" sz="2800" b="1" dirty="0">
                <a:solidFill>
                  <a:srgbClr val="FF0000"/>
                </a:solidFill>
                <a:latin typeface="Arial" charset="0"/>
              </a:rPr>
              <a:t> </a:t>
            </a:r>
            <a:r>
              <a:rPr lang="en-US" sz="2800" b="1" dirty="0" err="1">
                <a:solidFill>
                  <a:srgbClr val="FF0000"/>
                </a:solidFill>
                <a:latin typeface="Arial" charset="0"/>
              </a:rPr>
              <a:t>Việt</a:t>
            </a:r>
            <a:r>
              <a:rPr lang="en-US" sz="2800" b="1" dirty="0">
                <a:solidFill>
                  <a:srgbClr val="FF0000"/>
                </a:solidFill>
                <a:latin typeface="Arial" charset="0"/>
              </a:rPr>
              <a:t> Nam </a:t>
            </a:r>
            <a:r>
              <a:rPr lang="en-US" sz="2800" b="1" dirty="0" err="1">
                <a:solidFill>
                  <a:srgbClr val="FF0000"/>
                </a:solidFill>
                <a:latin typeface="Arial" charset="0"/>
              </a:rPr>
              <a:t>trong</a:t>
            </a:r>
            <a:r>
              <a:rPr lang="en-US" sz="2800" b="1" dirty="0">
                <a:solidFill>
                  <a:srgbClr val="FF0000"/>
                </a:solidFill>
                <a:latin typeface="Arial" charset="0"/>
              </a:rPr>
              <a:t> </a:t>
            </a:r>
            <a:r>
              <a:rPr lang="en-US" sz="2800" b="1" dirty="0" err="1">
                <a:solidFill>
                  <a:srgbClr val="FF0000"/>
                </a:solidFill>
                <a:latin typeface="Arial" charset="0"/>
              </a:rPr>
              <a:t>thực</a:t>
            </a:r>
            <a:r>
              <a:rPr lang="en-US" sz="2800" b="1" dirty="0">
                <a:solidFill>
                  <a:srgbClr val="FF0000"/>
                </a:solidFill>
                <a:latin typeface="Arial" charset="0"/>
              </a:rPr>
              <a:t> </a:t>
            </a:r>
            <a:r>
              <a:rPr lang="en-US" sz="2800" b="1" dirty="0" err="1">
                <a:solidFill>
                  <a:srgbClr val="FF0000"/>
                </a:solidFill>
                <a:latin typeface="Arial" charset="0"/>
              </a:rPr>
              <a:t>tiễn</a:t>
            </a:r>
            <a:r>
              <a:rPr lang="en-US" sz="2800" b="1" dirty="0">
                <a:solidFill>
                  <a:srgbClr val="FF0000"/>
                </a:solidFill>
                <a:latin typeface="Arial" charset="0"/>
              </a:rPr>
              <a:t> </a:t>
            </a:r>
            <a:r>
              <a:rPr lang="en-US" sz="2800" b="1" dirty="0" err="1">
                <a:solidFill>
                  <a:srgbClr val="FF0000"/>
                </a:solidFill>
                <a:latin typeface="Arial" charset="0"/>
              </a:rPr>
              <a:t>cách</a:t>
            </a:r>
            <a:r>
              <a:rPr lang="en-US" sz="2800" b="1" dirty="0">
                <a:solidFill>
                  <a:srgbClr val="FF0000"/>
                </a:solidFill>
                <a:latin typeface="Arial" charset="0"/>
              </a:rPr>
              <a:t> </a:t>
            </a:r>
            <a:r>
              <a:rPr lang="en-US" sz="2800" b="1" dirty="0" err="1">
                <a:solidFill>
                  <a:srgbClr val="FF0000"/>
                </a:solidFill>
                <a:latin typeface="Arial" charset="0"/>
              </a:rPr>
              <a:t>mạng</a:t>
            </a:r>
            <a:r>
              <a:rPr lang="en-US" sz="2800" b="1" dirty="0">
                <a:solidFill>
                  <a:srgbClr val="FF0000"/>
                </a:solidFill>
                <a:latin typeface="Arial" charset="0"/>
              </a:rPr>
              <a:t> </a:t>
            </a:r>
            <a:r>
              <a:rPr lang="en-US" sz="2800" b="1" dirty="0" err="1">
                <a:solidFill>
                  <a:srgbClr val="FF0000"/>
                </a:solidFill>
                <a:latin typeface="Arial" charset="0"/>
              </a:rPr>
              <a:t>Việt</a:t>
            </a:r>
            <a:r>
              <a:rPr lang="en-US" sz="2800" b="1" dirty="0">
                <a:solidFill>
                  <a:srgbClr val="FF0000"/>
                </a:solidFill>
                <a:latin typeface="Arial" charset="0"/>
              </a:rPr>
              <a:t> Nam</a:t>
            </a:r>
          </a:p>
        </p:txBody>
      </p:sp>
    </p:spTree>
    <p:extLst>
      <p:ext uri="{BB962C8B-B14F-4D97-AF65-F5344CB8AC3E}">
        <p14:creationId xmlns:p14="http://schemas.microsoft.com/office/powerpoint/2010/main" val="1109780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622" y="1668374"/>
            <a:ext cx="8746756" cy="1496962"/>
          </a:xfrm>
        </p:spPr>
        <p:txBody>
          <a:bodyPr/>
          <a:lstStyle/>
          <a:p>
            <a:pPr lvl="0" algn="just"/>
            <a:r>
              <a:rPr lang="vi-VN" sz="2800" dirty="0">
                <a:solidFill>
                  <a:srgbClr val="222222"/>
                </a:solidFill>
                <a:latin typeface="NotoSerif"/>
              </a:rPr>
              <a:t>Thắng lợi của Cách mạng Tháng Mười Nga năm 1917 gắn liền với những sáng tạo trong lý luận và chỉ đạo thực tiễn của V.I. Lê-nin. Nguyễn Ái Quốc - Hồ Chí Minh đã tiếp thu cái tinh thần của chủ nghĩa Lê-nin và vận dụng sáng tạo trong cách mạng Việt Nam.</a:t>
            </a:r>
            <a:endParaRPr lang="en-US" sz="2800" dirty="0">
              <a:solidFill>
                <a:srgbClr val="FF0000"/>
              </a:solidFill>
            </a:endParaRPr>
          </a:p>
        </p:txBody>
      </p:sp>
      <p:sp>
        <p:nvSpPr>
          <p:cNvPr id="3" name="Footer Placeholder 2"/>
          <p:cNvSpPr>
            <a:spLocks noGrp="1"/>
          </p:cNvSpPr>
          <p:nvPr>
            <p:ph type="ftr" sz="quarter" idx="10"/>
          </p:nvPr>
        </p:nvSpPr>
        <p:spPr/>
        <p:txBody>
          <a:bodyPr/>
          <a:lstStyle/>
          <a:p>
            <a:pPr fontAlgn="base">
              <a:spcBef>
                <a:spcPct val="0"/>
              </a:spcBef>
              <a:spcAft>
                <a:spcPct val="0"/>
              </a:spcAft>
              <a:defRPr/>
            </a:pPr>
            <a:r>
              <a:rPr lang="en-US">
                <a:solidFill>
                  <a:srgbClr val="1F5281"/>
                </a:solidFill>
                <a:latin typeface="Verdana"/>
                <a:ea typeface="ＭＳ Ｐゴシック" charset="0"/>
              </a:rPr>
              <a:t>Company Logo</a:t>
            </a:r>
          </a:p>
        </p:txBody>
      </p:sp>
      <p:sp>
        <p:nvSpPr>
          <p:cNvPr id="4" name="Date Placeholder 3"/>
          <p:cNvSpPr>
            <a:spLocks noGrp="1"/>
          </p:cNvSpPr>
          <p:nvPr>
            <p:ph type="dt" sz="half" idx="12"/>
          </p:nvPr>
        </p:nvSpPr>
        <p:spPr/>
        <p:txBody>
          <a:bodyPr/>
          <a:lstStyle/>
          <a:p>
            <a:pPr fontAlgn="base">
              <a:spcBef>
                <a:spcPct val="0"/>
              </a:spcBef>
              <a:spcAft>
                <a:spcPct val="0"/>
              </a:spcAft>
              <a:defRPr/>
            </a:pPr>
            <a:r>
              <a:rPr lang="en-US">
                <a:solidFill>
                  <a:srgbClr val="1F5281"/>
                </a:solidFill>
                <a:latin typeface="Verdana"/>
                <a:ea typeface="ＭＳ Ｐゴシック" charset="0"/>
              </a:rPr>
              <a:t>www.themegallery.com</a:t>
            </a:r>
          </a:p>
        </p:txBody>
      </p:sp>
      <p:sp>
        <p:nvSpPr>
          <p:cNvPr id="7" name="TextBox 6">
            <a:extLst>
              <a:ext uri="{FF2B5EF4-FFF2-40B4-BE49-F238E27FC236}">
                <a16:creationId xmlns:a16="http://schemas.microsoft.com/office/drawing/2014/main" id="{F0B6A1AB-916E-4FCD-AF9E-2DBE7C19A5B8}"/>
              </a:ext>
            </a:extLst>
          </p:cNvPr>
          <p:cNvSpPr txBox="1"/>
          <p:nvPr/>
        </p:nvSpPr>
        <p:spPr>
          <a:xfrm>
            <a:off x="1905000" y="224108"/>
            <a:ext cx="8458200" cy="661207"/>
          </a:xfrm>
          <a:prstGeom prst="rect">
            <a:avLst/>
          </a:prstGeom>
          <a:noFill/>
        </p:spPr>
        <p:txBody>
          <a:bodyPr wrap="square">
            <a:spAutoFit/>
          </a:bodyPr>
          <a:lstStyle/>
          <a:p>
            <a:pPr algn="just" eaLnBrk="0" fontAlgn="base" hangingPunct="0">
              <a:lnSpc>
                <a:spcPct val="150000"/>
              </a:lnSpc>
              <a:spcBef>
                <a:spcPct val="0"/>
              </a:spcBef>
              <a:spcAft>
                <a:spcPct val="0"/>
              </a:spcAft>
              <a:defRPr/>
            </a:pP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a.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Sự</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kế</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thừa</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phát</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triển</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của</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Chủ</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tịch</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Hồ</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Chí</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Minh.</a:t>
            </a:r>
            <a:endParaRPr lang="en-US" altLang="ko-KR" sz="2800" b="1" dirty="0">
              <a:solidFill>
                <a:srgbClr val="1F5281"/>
              </a:solidFill>
              <a:latin typeface="Times" panose="02020603050405020304" pitchFamily="18" charset="0"/>
              <a:ea typeface="Tahoma" panose="020B0604030504040204" pitchFamily="34" charset="0"/>
              <a:cs typeface="Times" panose="02020603050405020304" pitchFamily="18" charset="0"/>
            </a:endParaRPr>
          </a:p>
        </p:txBody>
      </p:sp>
      <p:sp>
        <p:nvSpPr>
          <p:cNvPr id="8" name="TextBox 7">
            <a:extLst>
              <a:ext uri="{FF2B5EF4-FFF2-40B4-BE49-F238E27FC236}">
                <a16:creationId xmlns:a16="http://schemas.microsoft.com/office/drawing/2014/main" id="{9C4F4BCE-4D51-4228-8426-D89AC8BDEDDF}"/>
              </a:ext>
            </a:extLst>
          </p:cNvPr>
          <p:cNvSpPr txBox="1"/>
          <p:nvPr/>
        </p:nvSpPr>
        <p:spPr>
          <a:xfrm>
            <a:off x="2011178" y="4333505"/>
            <a:ext cx="8458200" cy="1815882"/>
          </a:xfrm>
          <a:prstGeom prst="rect">
            <a:avLst/>
          </a:prstGeom>
          <a:noFill/>
        </p:spPr>
        <p:txBody>
          <a:bodyPr wrap="square">
            <a:spAutoFit/>
          </a:bodyPr>
          <a:lstStyle/>
          <a:p>
            <a:pPr algn="just" fontAlgn="base">
              <a:spcBef>
                <a:spcPct val="0"/>
              </a:spcBef>
              <a:spcAft>
                <a:spcPct val="0"/>
              </a:spcAft>
            </a:pPr>
            <a:r>
              <a:rPr lang="vi-VN" sz="2800" b="1" dirty="0">
                <a:solidFill>
                  <a:srgbClr val="FF0000"/>
                </a:solidFill>
                <a:latin typeface="NotoSerif"/>
              </a:rPr>
              <a:t>Từ Luận cương của V.I.Lê-nin Người đã thấy được cái cần thiết cho dân tộc Việt Nam - con đường giải phóng dân tộc. Nguyễn Ái Quốc đã tiếp nhận những bài học sâu sắc từ V.I.Lê-nin và Cách mạng Tháng Mười Nga. </a:t>
            </a:r>
            <a:endParaRPr lang="en-US" sz="2800" b="1" dirty="0">
              <a:solidFill>
                <a:srgbClr val="FF0000"/>
              </a:solidFill>
              <a:latin typeface="Arial" charset="0"/>
            </a:endParaRPr>
          </a:p>
        </p:txBody>
      </p:sp>
    </p:spTree>
    <p:extLst>
      <p:ext uri="{BB962C8B-B14F-4D97-AF65-F5344CB8AC3E}">
        <p14:creationId xmlns:p14="http://schemas.microsoft.com/office/powerpoint/2010/main" val="3933389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5E49745-C972-74FF-549D-0493B034BB47}"/>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2011178" y="2993003"/>
            <a:ext cx="8087862" cy="1496962"/>
          </a:xfrm>
        </p:spPr>
        <p:txBody>
          <a:bodyPr/>
          <a:lstStyle/>
          <a:p>
            <a:pPr lvl="0" algn="just">
              <a:lnSpc>
                <a:spcPct val="150000"/>
              </a:lnSpc>
            </a:pPr>
            <a:r>
              <a:rPr lang="vi-VN" sz="2000" i="0" dirty="0">
                <a:solidFill>
                  <a:srgbClr val="000000"/>
                </a:solidFill>
                <a:latin typeface="Times" panose="02020603050405020304" pitchFamily="18" charset="0"/>
                <a:cs typeface="Times" panose="02020603050405020304" pitchFamily="18" charset="0"/>
              </a:rPr>
              <a:t>Cương lĩnh xây dựng đất nước trong thời kỳ quá độ lên chủ nghĩa xã hội (bổ sung, phát triển năm 2011) của Đảng Cộng sản Việt Nam đã khái quát tầm lý luận về tư tưởng Hồ Chí Minh, đó là: “Tư tưởng Hồ Chí Minh là một hệ thống quan điểm toàn diện và sâu sắc về những vấn đề cơ bản của cách mạng Việt Nam, kết quả của sự vận dụng sáng tạo chủ nghĩa Mác-Lênin vào điều kiện cụ thể của nước ta, kế thừa và phát triển các giá trị truyền thống tốt đẹp của dân tộc, tiếp thu tinh hoa văn hóa nhân loại; là tài sản tinh thần vô cùng to lớn và quý giá của Đảng và dân tộc ta, mãi mãi soi đường cho sự nghiệp cách mạng của nhân dân ta giành thắng lợi”.</a:t>
            </a:r>
            <a:endParaRPr lang="en-US" sz="2000" dirty="0">
              <a:solidFill>
                <a:srgbClr val="FF0000"/>
              </a:solidFill>
              <a:latin typeface="Times" panose="02020603050405020304" pitchFamily="18" charset="0"/>
              <a:cs typeface="Times" panose="02020603050405020304" pitchFamily="18" charset="0"/>
            </a:endParaRPr>
          </a:p>
        </p:txBody>
      </p:sp>
      <p:sp>
        <p:nvSpPr>
          <p:cNvPr id="3" name="Footer Placeholder 2"/>
          <p:cNvSpPr>
            <a:spLocks noGrp="1"/>
          </p:cNvSpPr>
          <p:nvPr>
            <p:ph type="ftr" sz="quarter" idx="10"/>
          </p:nvPr>
        </p:nvSpPr>
        <p:spPr/>
        <p:txBody>
          <a:bodyPr/>
          <a:lstStyle/>
          <a:p>
            <a:pPr fontAlgn="base">
              <a:spcBef>
                <a:spcPct val="0"/>
              </a:spcBef>
              <a:spcAft>
                <a:spcPct val="0"/>
              </a:spcAft>
              <a:defRPr/>
            </a:pPr>
            <a:r>
              <a:rPr lang="en-US">
                <a:solidFill>
                  <a:srgbClr val="1F5281"/>
                </a:solidFill>
                <a:latin typeface="Verdana"/>
                <a:ea typeface="ＭＳ Ｐゴシック" charset="0"/>
              </a:rPr>
              <a:t>Company Logo</a:t>
            </a:r>
          </a:p>
        </p:txBody>
      </p:sp>
      <p:sp>
        <p:nvSpPr>
          <p:cNvPr id="4" name="Date Placeholder 3"/>
          <p:cNvSpPr>
            <a:spLocks noGrp="1"/>
          </p:cNvSpPr>
          <p:nvPr>
            <p:ph type="dt" sz="half" idx="12"/>
          </p:nvPr>
        </p:nvSpPr>
        <p:spPr/>
        <p:txBody>
          <a:bodyPr/>
          <a:lstStyle/>
          <a:p>
            <a:pPr fontAlgn="base">
              <a:spcBef>
                <a:spcPct val="0"/>
              </a:spcBef>
              <a:spcAft>
                <a:spcPct val="0"/>
              </a:spcAft>
              <a:defRPr/>
            </a:pPr>
            <a:r>
              <a:rPr lang="en-US">
                <a:solidFill>
                  <a:srgbClr val="1F5281"/>
                </a:solidFill>
                <a:latin typeface="Verdana"/>
                <a:ea typeface="ＭＳ Ｐゴシック" charset="0"/>
              </a:rPr>
              <a:t>www.themegallery.com</a:t>
            </a:r>
          </a:p>
        </p:txBody>
      </p:sp>
      <p:sp>
        <p:nvSpPr>
          <p:cNvPr id="7" name="TextBox 6">
            <a:extLst>
              <a:ext uri="{FF2B5EF4-FFF2-40B4-BE49-F238E27FC236}">
                <a16:creationId xmlns:a16="http://schemas.microsoft.com/office/drawing/2014/main" id="{F0B6A1AB-916E-4FCD-AF9E-2DBE7C19A5B8}"/>
              </a:ext>
            </a:extLst>
          </p:cNvPr>
          <p:cNvSpPr txBox="1"/>
          <p:nvPr/>
        </p:nvSpPr>
        <p:spPr>
          <a:xfrm>
            <a:off x="1905000" y="224108"/>
            <a:ext cx="8458200" cy="661207"/>
          </a:xfrm>
          <a:prstGeom prst="rect">
            <a:avLst/>
          </a:prstGeom>
          <a:noFill/>
        </p:spPr>
        <p:txBody>
          <a:bodyPr wrap="square">
            <a:spAutoFit/>
          </a:bodyPr>
          <a:lstStyle/>
          <a:p>
            <a:pPr algn="just" eaLnBrk="0" fontAlgn="base" hangingPunct="0">
              <a:lnSpc>
                <a:spcPct val="150000"/>
              </a:lnSpc>
              <a:spcBef>
                <a:spcPct val="0"/>
              </a:spcBef>
              <a:spcAft>
                <a:spcPct val="0"/>
              </a:spcAft>
              <a:defRPr/>
            </a:pP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b.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Sự</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vận</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dụng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sáng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tạo</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của</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Đảng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trong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thực</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tiễn</a:t>
            </a:r>
            <a:endParaRPr lang="en-US" altLang="ko-KR" sz="2800" b="1" dirty="0">
              <a:solidFill>
                <a:srgbClr val="1F5281"/>
              </a:solidFill>
              <a:latin typeface="Times" panose="02020603050405020304" pitchFamily="18" charset="0"/>
              <a:ea typeface="Tahoma" panose="020B0604030504040204" pitchFamily="34" charset="0"/>
              <a:cs typeface="Times" panose="02020603050405020304" pitchFamily="18" charset="0"/>
            </a:endParaRPr>
          </a:p>
        </p:txBody>
      </p:sp>
    </p:spTree>
    <p:extLst>
      <p:ext uri="{BB962C8B-B14F-4D97-AF65-F5344CB8AC3E}">
        <p14:creationId xmlns:p14="http://schemas.microsoft.com/office/powerpoint/2010/main" val="4238456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406FD1A-D484-91CA-E467-B9309200218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2011178" y="2680519"/>
            <a:ext cx="8179302" cy="1496962"/>
          </a:xfrm>
        </p:spPr>
        <p:txBody>
          <a:bodyPr/>
          <a:lstStyle/>
          <a:p>
            <a:pPr lvl="0" algn="just">
              <a:lnSpc>
                <a:spcPct val="150000"/>
              </a:lnSpc>
            </a:pPr>
            <a:r>
              <a:rPr lang="vi-VN" sz="2000" i="0" dirty="0">
                <a:solidFill>
                  <a:srgbClr val="000000"/>
                </a:solidFill>
                <a:latin typeface="Times" panose="02020603050405020304" pitchFamily="18" charset="0"/>
                <a:cs typeface="Times" panose="02020603050405020304" pitchFamily="18" charset="0"/>
              </a:rPr>
              <a:t>Cương lĩnh xây dựng đất nước trong thời kỳ quá độ lên chủ nghĩa xã hội (bổ sung, phát triển năm 2011) của Đảng Cộng sản Việt Nam đã khái quát tầm lý luận về tư tưởng Hồ Chí Minh, đó là: “Tư tưởng Hồ Chí Minh là một hệ thống quan điểm toàn diện và sâu sắc về những vấn đề cơ bản của cách mạng Việt Nam, kết quả của sự vận dụng sáng tạo chủ nghĩa Mác-Lênin vào điều kiện cụ thể của nước ta, kế thừa và phát triển các giá trị truyền thống tốt đẹp của dân tộc, tiếp thu tinh hoa văn hóa nhân loại; là tài sản tinh thần vô cùng to lớn và quý giá của Đảng và dân tộc ta, mãi mãi soi đường cho sự nghiệp cách mạng của nhân dân ta giành thắng lợi”.</a:t>
            </a:r>
            <a:endParaRPr lang="en-US" sz="2000" dirty="0">
              <a:solidFill>
                <a:srgbClr val="FF0000"/>
              </a:solidFill>
              <a:latin typeface="Times" panose="02020603050405020304" pitchFamily="18" charset="0"/>
              <a:cs typeface="Times" panose="02020603050405020304" pitchFamily="18" charset="0"/>
            </a:endParaRPr>
          </a:p>
        </p:txBody>
      </p:sp>
      <p:sp>
        <p:nvSpPr>
          <p:cNvPr id="3" name="Footer Placeholder 2"/>
          <p:cNvSpPr>
            <a:spLocks noGrp="1"/>
          </p:cNvSpPr>
          <p:nvPr>
            <p:ph type="ftr" sz="quarter" idx="10"/>
          </p:nvPr>
        </p:nvSpPr>
        <p:spPr/>
        <p:txBody>
          <a:bodyPr/>
          <a:lstStyle/>
          <a:p>
            <a:pPr fontAlgn="base">
              <a:spcBef>
                <a:spcPct val="0"/>
              </a:spcBef>
              <a:spcAft>
                <a:spcPct val="0"/>
              </a:spcAft>
              <a:defRPr/>
            </a:pPr>
            <a:r>
              <a:rPr lang="en-US">
                <a:solidFill>
                  <a:srgbClr val="1F5281"/>
                </a:solidFill>
                <a:latin typeface="Verdana"/>
                <a:ea typeface="ＭＳ Ｐゴシック" charset="0"/>
              </a:rPr>
              <a:t>Company Logo</a:t>
            </a:r>
          </a:p>
        </p:txBody>
      </p:sp>
      <p:sp>
        <p:nvSpPr>
          <p:cNvPr id="4" name="Date Placeholder 3"/>
          <p:cNvSpPr>
            <a:spLocks noGrp="1"/>
          </p:cNvSpPr>
          <p:nvPr>
            <p:ph type="dt" sz="half" idx="12"/>
          </p:nvPr>
        </p:nvSpPr>
        <p:spPr/>
        <p:txBody>
          <a:bodyPr/>
          <a:lstStyle/>
          <a:p>
            <a:pPr fontAlgn="base">
              <a:spcBef>
                <a:spcPct val="0"/>
              </a:spcBef>
              <a:spcAft>
                <a:spcPct val="0"/>
              </a:spcAft>
              <a:defRPr/>
            </a:pPr>
            <a:r>
              <a:rPr lang="en-US">
                <a:solidFill>
                  <a:srgbClr val="1F5281"/>
                </a:solidFill>
                <a:latin typeface="Verdana"/>
                <a:ea typeface="ＭＳ Ｐゴシック" charset="0"/>
              </a:rPr>
              <a:t>www.themegallery.com</a:t>
            </a:r>
          </a:p>
        </p:txBody>
      </p:sp>
      <p:sp>
        <p:nvSpPr>
          <p:cNvPr id="7" name="TextBox 6">
            <a:extLst>
              <a:ext uri="{FF2B5EF4-FFF2-40B4-BE49-F238E27FC236}">
                <a16:creationId xmlns:a16="http://schemas.microsoft.com/office/drawing/2014/main" id="{F0B6A1AB-916E-4FCD-AF9E-2DBE7C19A5B8}"/>
              </a:ext>
            </a:extLst>
          </p:cNvPr>
          <p:cNvSpPr txBox="1"/>
          <p:nvPr/>
        </p:nvSpPr>
        <p:spPr>
          <a:xfrm>
            <a:off x="1905000" y="224108"/>
            <a:ext cx="8458200" cy="661207"/>
          </a:xfrm>
          <a:prstGeom prst="rect">
            <a:avLst/>
          </a:prstGeom>
          <a:noFill/>
        </p:spPr>
        <p:txBody>
          <a:bodyPr wrap="square">
            <a:spAutoFit/>
          </a:bodyPr>
          <a:lstStyle/>
          <a:p>
            <a:pPr algn="just" eaLnBrk="0" fontAlgn="base" hangingPunct="0">
              <a:lnSpc>
                <a:spcPct val="150000"/>
              </a:lnSpc>
              <a:spcBef>
                <a:spcPct val="0"/>
              </a:spcBef>
              <a:spcAft>
                <a:spcPct val="0"/>
              </a:spcAft>
              <a:defRPr/>
            </a:pP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b.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Sự</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vận</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dụng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sáng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tạo</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của</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Đảng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trong</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thực</a:t>
            </a:r>
            <a:r>
              <a:rPr lang="en-US" altLang="ko-KR" sz="2800" b="1" dirty="0">
                <a:solidFill>
                  <a:srgbClr val="000000"/>
                </a:solidFill>
                <a:latin typeface="Times" panose="02020603050405020304" pitchFamily="18" charset="0"/>
                <a:ea typeface="Tahoma" panose="020B0604030504040204" pitchFamily="34" charset="0"/>
                <a:cs typeface="Times" panose="02020603050405020304" pitchFamily="18" charset="0"/>
              </a:rPr>
              <a:t> </a:t>
            </a:r>
            <a:r>
              <a:rPr lang="en-US" altLang="ko-KR" sz="2800" b="1" dirty="0" err="1">
                <a:solidFill>
                  <a:srgbClr val="000000"/>
                </a:solidFill>
                <a:latin typeface="Times" panose="02020603050405020304" pitchFamily="18" charset="0"/>
                <a:ea typeface="Tahoma" panose="020B0604030504040204" pitchFamily="34" charset="0"/>
                <a:cs typeface="Times" panose="02020603050405020304" pitchFamily="18" charset="0"/>
              </a:rPr>
              <a:t>tiễn</a:t>
            </a:r>
            <a:endParaRPr lang="en-US" altLang="ko-KR" sz="2800" b="1" dirty="0">
              <a:solidFill>
                <a:srgbClr val="1F5281"/>
              </a:solidFill>
              <a:latin typeface="Times" panose="02020603050405020304" pitchFamily="18" charset="0"/>
              <a:ea typeface="Tahoma" panose="020B0604030504040204" pitchFamily="34" charset="0"/>
              <a:cs typeface="Times" panose="02020603050405020304" pitchFamily="18" charset="0"/>
            </a:endParaRPr>
          </a:p>
        </p:txBody>
      </p:sp>
    </p:spTree>
    <p:extLst>
      <p:ext uri="{BB962C8B-B14F-4D97-AF65-F5344CB8AC3E}">
        <p14:creationId xmlns:p14="http://schemas.microsoft.com/office/powerpoint/2010/main" val="981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a:solidFill>
                  <a:srgbClr val="696464"/>
                </a:solidFill>
                <a:ea typeface="ＭＳ Ｐゴシック" charset="0"/>
              </a:rPr>
              <a:pPr/>
              <a:t>11/4/2025</a:t>
            </a:fld>
            <a:endParaRPr lang="en-US" sz="1400">
              <a:solidFill>
                <a:srgbClr val="696464"/>
              </a:solidFill>
              <a:ea typeface="ＭＳ Ｐゴシック" charset="0"/>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latin typeface="Franklin Gothic Book"/>
              </a:rPr>
              <a:pPr>
                <a:defRPr/>
              </a:pPr>
              <a:t>2</a:t>
            </a:fld>
            <a:endParaRPr lang="en-US">
              <a:latin typeface="Franklin Gothic Book"/>
            </a:endParaRPr>
          </a:p>
        </p:txBody>
      </p:sp>
      <p:sp>
        <p:nvSpPr>
          <p:cNvPr id="16388" name="Title 1"/>
          <p:cNvSpPr>
            <a:spLocks noGrp="1"/>
          </p:cNvSpPr>
          <p:nvPr>
            <p:ph type="title"/>
          </p:nvPr>
        </p:nvSpPr>
        <p:spPr>
          <a:xfrm>
            <a:off x="2214563" y="80964"/>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1670051" y="1124744"/>
          <a:ext cx="8890445" cy="6358532"/>
        </p:xfrm>
        <a:graphic>
          <a:graphicData uri="http://schemas.openxmlformats.org/drawingml/2006/table">
            <a:tbl>
              <a:tblPr firstRow="1" firstCol="1" lastRow="1" lastCol="1" bandRow="1" bandCol="1">
                <a:tableStyleId>{5C22544A-7EE6-4342-B048-85BDC9FD1C3A}</a:tableStyleId>
              </a:tblPr>
              <a:tblGrid>
                <a:gridCol w="8890445">
                  <a:extLst>
                    <a:ext uri="{9D8B030D-6E8A-4147-A177-3AD203B41FA5}">
                      <a16:colId xmlns:a16="http://schemas.microsoft.com/office/drawing/2014/main" val="20000"/>
                    </a:ext>
                  </a:extLst>
                </a:gridCol>
              </a:tblGrid>
              <a:tr h="1656184">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1: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KHÁI LUẬN  VỀ  TRIẾT HỌC</a:t>
                      </a:r>
                    </a:p>
                  </a:txBody>
                  <a:tcPr marL="68580" marR="68580" marT="0" marB="0" anchor="ctr"/>
                </a:tc>
                <a:extLst>
                  <a:ext uri="{0D108BD9-81ED-4DB2-BD59-A6C34878D82A}">
                    <a16:rowId xmlns:a16="http://schemas.microsoft.com/office/drawing/2014/main" val="10000"/>
                  </a:ext>
                </a:extLst>
              </a:tr>
              <a:tr h="1394125">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2: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BẢN THỂ LUẬN</a:t>
                      </a: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3: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PHÉP BIỆN CHỨNG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4: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NHẬN THỨC LUẬN</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0"/>
                        </a:spcAft>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20388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a:solidFill>
                  <a:srgbClr val="696464"/>
                </a:solidFill>
                <a:ea typeface="ＭＳ Ｐゴシック" charset="0"/>
              </a:rPr>
              <a:pPr/>
              <a:t>11/4/2025</a:t>
            </a:fld>
            <a:endParaRPr lang="en-US" sz="1400">
              <a:solidFill>
                <a:srgbClr val="696464"/>
              </a:solidFill>
              <a:ea typeface="ＭＳ Ｐゴシック" charset="0"/>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latin typeface="Franklin Gothic Book"/>
              </a:rPr>
              <a:pPr>
                <a:defRPr/>
              </a:pPr>
              <a:t>3</a:t>
            </a:fld>
            <a:endParaRPr lang="en-US">
              <a:latin typeface="Franklin Gothic Book"/>
            </a:endParaRPr>
          </a:p>
        </p:txBody>
      </p:sp>
      <p:sp>
        <p:nvSpPr>
          <p:cNvPr id="16388" name="Title 1"/>
          <p:cNvSpPr>
            <a:spLocks noGrp="1"/>
          </p:cNvSpPr>
          <p:nvPr>
            <p:ph type="title"/>
          </p:nvPr>
        </p:nvSpPr>
        <p:spPr>
          <a:xfrm>
            <a:off x="2214563" y="80964"/>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1524000" y="1124744"/>
          <a:ext cx="9252520" cy="6031276"/>
        </p:xfrm>
        <a:graphic>
          <a:graphicData uri="http://schemas.openxmlformats.org/drawingml/2006/table">
            <a:tbl>
              <a:tblPr firstRow="1" firstCol="1" lastRow="1" lastCol="1" bandRow="1" bandCol="1">
                <a:tableStyleId>{5C22544A-7EE6-4342-B048-85BDC9FD1C3A}</a:tableStyleId>
              </a:tblPr>
              <a:tblGrid>
                <a:gridCol w="9252520">
                  <a:extLst>
                    <a:ext uri="{9D8B030D-6E8A-4147-A177-3AD203B41FA5}">
                      <a16:colId xmlns:a16="http://schemas.microsoft.com/office/drawing/2014/main" val="20000"/>
                    </a:ext>
                  </a:extLst>
                </a:gridCol>
              </a:tblGrid>
              <a:tr h="188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5:</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ahoma" panose="020B0604030504040204" pitchFamily="34" charset="0"/>
                          <a:ea typeface="Tahoma" panose="020B0604030504040204" pitchFamily="34" charset="0"/>
                          <a:cs typeface="Tahom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8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HỌC THUYẾT HÌNH THÁI KINH TẾ - XÃ HỘI</a:t>
                      </a: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0"/>
                  </a:ext>
                </a:extLst>
              </a:tr>
              <a:tr h="1394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6: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CHÍNH TRỊ </a:t>
                      </a:r>
                      <a:endParaRPr lang="en-US" sz="3200" dirty="0">
                        <a:solidFill>
                          <a:srgbClr val="FFFF00"/>
                        </a:solidFill>
                        <a:effectLst/>
                        <a:latin typeface="Tahoma" panose="020B0604030504040204" pitchFamily="34" charset="0"/>
                        <a:ea typeface="Tahoma" panose="020B0604030504040204" pitchFamily="34" charset="0"/>
                        <a:cs typeface="Tahoma" panose="020B0604030504040204" pitchFamily="34" charset="0"/>
                      </a:endParaRP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7: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Ý THỨC XÃ HỘI</a:t>
                      </a: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baseline="0" dirty="0">
                          <a:effectLst/>
                          <a:latin typeface="Tahoma" panose="020B0604030504040204" pitchFamily="34" charset="0"/>
                          <a:ea typeface="Tahoma" panose="020B0604030504040204" pitchFamily="34" charset="0"/>
                          <a:cs typeface="Tahoma" panose="020B0604030504040204" pitchFamily="34" charset="0"/>
                        </a:rPr>
                        <a:t> 8: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VỀ CON NGƯỜI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9476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9">
            <a:extLst>
              <a:ext uri="{FF2B5EF4-FFF2-40B4-BE49-F238E27FC236}">
                <a16:creationId xmlns:a16="http://schemas.microsoft.com/office/drawing/2014/main" id="{BE64BC2B-384E-46B9-9089-75EB1393D7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defRPr/>
            </a:pPr>
            <a:fld id="{15734DFC-8F21-4856-ADC5-4C083FCDC041}" type="slidenum">
              <a:rPr lang="en-US" altLang="en-US" sz="1200">
                <a:solidFill>
                  <a:srgbClr val="898989"/>
                </a:solidFill>
                <a:latin typeface=".VnArial" pitchFamily="34" charset="0"/>
                <a:cs typeface="Arial" panose="020B0604020202020204" pitchFamily="34" charset="0"/>
              </a:rPr>
              <a:pPr fontAlgn="base">
                <a:lnSpc>
                  <a:spcPct val="100000"/>
                </a:lnSpc>
                <a:spcBef>
                  <a:spcPct val="0"/>
                </a:spcBef>
                <a:spcAft>
                  <a:spcPct val="0"/>
                </a:spcAft>
                <a:buNone/>
                <a:defRPr/>
              </a:pPr>
              <a:t>4</a:t>
            </a:fld>
            <a:endParaRPr lang="en-US" altLang="en-US" sz="1200">
              <a:solidFill>
                <a:srgbClr val="898989"/>
              </a:solidFill>
              <a:latin typeface=".VnArial" pitchFamily="34" charset="0"/>
              <a:cs typeface="Arial" panose="020B0604020202020204" pitchFamily="34" charset="0"/>
            </a:endParaRPr>
          </a:p>
        </p:txBody>
      </p:sp>
      <p:sp>
        <p:nvSpPr>
          <p:cNvPr id="14344" name="Date Placeholder 3">
            <a:extLst>
              <a:ext uri="{FF2B5EF4-FFF2-40B4-BE49-F238E27FC236}">
                <a16:creationId xmlns:a16="http://schemas.microsoft.com/office/drawing/2014/main" id="{B65DF462-85B1-4BE0-BAE4-AC8E96F25B0C}"/>
              </a:ext>
            </a:extLst>
          </p:cNvPr>
          <p:cNvSpPr txBox="1">
            <a:spLocks/>
          </p:cNvSpPr>
          <p:nvPr/>
        </p:nvSpPr>
        <p:spPr bwMode="auto">
          <a:xfrm>
            <a:off x="9525000" y="6538913"/>
            <a:ext cx="14160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None/>
              <a:defRPr/>
            </a:pPr>
            <a:fld id="{5281048E-7334-43B5-BA71-ED4315466FB0}" type="datetime1">
              <a:rPr lang="en-US" altLang="en-US" sz="2000" b="1">
                <a:solidFill>
                  <a:srgbClr val="898989"/>
                </a:solidFill>
                <a:latin typeface="Times New Roman" panose="02020603050405020304" pitchFamily="18" charset="0"/>
                <a:cs typeface="Times New Roman" panose="02020603050405020304" pitchFamily="18" charset="0"/>
              </a:rPr>
              <a:pPr fontAlgn="base">
                <a:lnSpc>
                  <a:spcPct val="100000"/>
                </a:lnSpc>
                <a:spcBef>
                  <a:spcPct val="0"/>
                </a:spcBef>
                <a:spcAft>
                  <a:spcPct val="0"/>
                </a:spcAft>
                <a:buNone/>
                <a:defRPr/>
              </a:pPr>
              <a:t>11/4/2025</a:t>
            </a:fld>
            <a:endParaRPr lang="en-US" altLang="en-US" sz="2000" b="1" dirty="0">
              <a:solidFill>
                <a:srgbClr val="898989"/>
              </a:solidFill>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id="{75FC760A-9E3B-44CB-8710-52A1BE693D3C}"/>
              </a:ext>
            </a:extLst>
          </p:cNvPr>
          <p:cNvCxnSpPr>
            <a:cxnSpLocks/>
          </p:cNvCxnSpPr>
          <p:nvPr/>
        </p:nvCxnSpPr>
        <p:spPr>
          <a:xfrm flipV="1">
            <a:off x="1651000" y="882223"/>
            <a:ext cx="9017000" cy="71438"/>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9" name="Rectangle 8">
            <a:extLst>
              <a:ext uri="{FF2B5EF4-FFF2-40B4-BE49-F238E27FC236}">
                <a16:creationId xmlns:a16="http://schemas.microsoft.com/office/drawing/2014/main" id="{D1B35696-E8C3-4855-B356-F927CD1073C0}"/>
              </a:ext>
            </a:extLst>
          </p:cNvPr>
          <p:cNvSpPr/>
          <p:nvPr/>
        </p:nvSpPr>
        <p:spPr>
          <a:xfrm>
            <a:off x="1524000" y="1256396"/>
            <a:ext cx="9144000" cy="1077218"/>
          </a:xfrm>
          <a:prstGeom prst="rect">
            <a:avLst/>
          </a:prstGeom>
        </p:spPr>
        <p:txBody>
          <a:bodyPr wrap="square">
            <a:spAutoFit/>
          </a:bodyPr>
          <a:lstStyle/>
          <a:p>
            <a:pPr algn="ctr">
              <a:defRPr/>
            </a:pPr>
            <a:r>
              <a:rPr lang="vi-VN" sz="3200" b="1" dirty="0">
                <a:solidFill>
                  <a:srgbClr val="FF0000"/>
                </a:solidFill>
                <a:latin typeface="Times New Roman" pitchFamily="18" charset="0"/>
                <a:cs typeface="Times New Roman" pitchFamily="18" charset="0"/>
              </a:rPr>
              <a:t>CHƯƠNG 1 </a:t>
            </a:r>
            <a:br>
              <a:rPr lang="vi-VN" sz="3200" b="1" dirty="0">
                <a:solidFill>
                  <a:srgbClr val="FF0000"/>
                </a:solidFill>
                <a:latin typeface="Times New Roman" pitchFamily="18" charset="0"/>
                <a:cs typeface="Times New Roman" pitchFamily="18" charset="0"/>
              </a:rPr>
            </a:br>
            <a:r>
              <a:rPr lang="vi-VN" sz="3200" b="1" dirty="0">
                <a:solidFill>
                  <a:srgbClr val="FF0000"/>
                </a:solidFill>
                <a:latin typeface="Times New Roman" pitchFamily="18" charset="0"/>
                <a:cs typeface="Times New Roman" pitchFamily="18" charset="0"/>
              </a:rPr>
              <a:t>KHÁI LUẬN VỀ TRIẾT HỌC</a:t>
            </a:r>
            <a:endParaRPr lang="vi-VN" dirty="0">
              <a:solidFill>
                <a:prstClr val="black"/>
              </a:solidFill>
              <a:latin typeface="Arial"/>
            </a:endParaRPr>
          </a:p>
        </p:txBody>
      </p:sp>
      <p:pic>
        <p:nvPicPr>
          <p:cNvPr id="10" name="Picture 2" descr="Kết quả hình ảnh cho biểu tượng triết học">
            <a:extLst>
              <a:ext uri="{FF2B5EF4-FFF2-40B4-BE49-F238E27FC236}">
                <a16:creationId xmlns:a16="http://schemas.microsoft.com/office/drawing/2014/main" id="{8246E946-229D-4449-978D-8AF97C3C54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6657" y="3135461"/>
            <a:ext cx="7654834" cy="3459677"/>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D537DD31-2AC0-ED31-014D-F5E0903B9CB0}"/>
              </a:ext>
            </a:extLst>
          </p:cNvPr>
          <p:cNvPicPr>
            <a:picLocks noChangeAspect="1"/>
          </p:cNvPicPr>
          <p:nvPr/>
        </p:nvPicPr>
        <p:blipFill>
          <a:blip r:embed="rId3"/>
          <a:stretch>
            <a:fillRect/>
          </a:stretch>
        </p:blipFill>
        <p:spPr>
          <a:xfrm>
            <a:off x="1524000" y="76200"/>
            <a:ext cx="9143999" cy="1143000"/>
          </a:xfrm>
          <a:prstGeom prst="rect">
            <a:avLst/>
          </a:prstGeom>
        </p:spPr>
      </p:pic>
    </p:spTree>
    <p:extLst>
      <p:ext uri="{BB962C8B-B14F-4D97-AF65-F5344CB8AC3E}">
        <p14:creationId xmlns:p14="http://schemas.microsoft.com/office/powerpoint/2010/main" val="300093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C4E92C0-6765-3E9E-DCB7-E2D0FB95189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Rectangle 2"/>
          <p:cNvSpPr>
            <a:spLocks noChangeArrowheads="1"/>
          </p:cNvSpPr>
          <p:nvPr/>
        </p:nvSpPr>
        <p:spPr bwMode="auto">
          <a:xfrm>
            <a:off x="1524000" y="45720"/>
            <a:ext cx="9144000" cy="1554480"/>
          </a:xfrm>
          <a:prstGeom prst="rect">
            <a:avLst/>
          </a:prstGeom>
          <a:noFill/>
          <a:ln w="9525">
            <a:solidFill>
              <a:schemeClr val="accent1"/>
            </a:solidFill>
            <a:miter lim="800000"/>
            <a:headEnd/>
            <a:tailEnd/>
          </a:ln>
        </p:spPr>
        <p:txBody>
          <a:bodyPr lIns="90867" tIns="45434" rIns="90867" bIns="45434" anchor="ctr"/>
          <a:lstStyle/>
          <a:p>
            <a:pPr algn="just" fontAlgn="base">
              <a:lnSpc>
                <a:spcPct val="120000"/>
              </a:lnSpc>
              <a:spcBef>
                <a:spcPct val="0"/>
              </a:spcBef>
              <a:spcAft>
                <a:spcPct val="0"/>
              </a:spcAft>
            </a:pPr>
            <a:r>
              <a:rPr lang="vi-VN" sz="2800" b="1" dirty="0">
                <a:solidFill>
                  <a:srgbClr val="FF0000"/>
                </a:solidFill>
                <a:latin typeface="Times New Roman" pitchFamily="18" charset="0"/>
                <a:cs typeface="Times New Roman" pitchFamily="18" charset="0"/>
              </a:rPr>
              <a:t>1. Triết học và vấn đề cơ bản của triết học</a:t>
            </a:r>
            <a:endParaRPr lang="en-US" sz="2800" b="1" dirty="0">
              <a:solidFill>
                <a:srgbClr val="FF0000"/>
              </a:solidFill>
              <a:latin typeface="Times New Roman" pitchFamily="18" charset="0"/>
              <a:cs typeface="Times New Roman" pitchFamily="18" charset="0"/>
            </a:endParaRPr>
          </a:p>
        </p:txBody>
      </p:sp>
      <p:sp>
        <p:nvSpPr>
          <p:cNvPr id="16388" name="Line 4"/>
          <p:cNvSpPr>
            <a:spLocks noChangeShapeType="1"/>
          </p:cNvSpPr>
          <p:nvPr/>
        </p:nvSpPr>
        <p:spPr bwMode="auto">
          <a:xfrm>
            <a:off x="1951047" y="1295400"/>
            <a:ext cx="8472487" cy="0"/>
          </a:xfrm>
          <a:prstGeom prst="line">
            <a:avLst/>
          </a:prstGeom>
          <a:noFill/>
          <a:ln w="28575">
            <a:solidFill>
              <a:schemeClr val="tx1"/>
            </a:solidFill>
            <a:round/>
            <a:headEnd/>
            <a:tailEnd/>
          </a:ln>
          <a:effectLst/>
        </p:spPr>
        <p:txBody>
          <a:bodyPr/>
          <a:lstStyle/>
          <a:p>
            <a:pPr fontAlgn="base">
              <a:spcBef>
                <a:spcPct val="0"/>
              </a:spcBef>
              <a:spcAft>
                <a:spcPct val="0"/>
              </a:spcAft>
            </a:pPr>
            <a:endParaRPr lang="en-US">
              <a:solidFill>
                <a:srgbClr val="000000"/>
              </a:solidFill>
              <a:latin typeface="Arial" charset="0"/>
            </a:endParaRPr>
          </a:p>
        </p:txBody>
      </p:sp>
      <p:sp>
        <p:nvSpPr>
          <p:cNvPr id="5" name="Title 3"/>
          <p:cNvSpPr txBox="1">
            <a:spLocks noChangeArrowheads="1"/>
          </p:cNvSpPr>
          <p:nvPr/>
        </p:nvSpPr>
        <p:spPr bwMode="auto">
          <a:xfrm>
            <a:off x="1543694" y="1752600"/>
            <a:ext cx="9165077" cy="2514600"/>
          </a:xfrm>
          <a:prstGeom prst="rect">
            <a:avLst/>
          </a:prstGeom>
          <a:noFill/>
          <a:ln w="9525">
            <a:noFill/>
            <a:miter lim="800000"/>
            <a:headEnd/>
            <a:tailEnd/>
          </a:ln>
          <a:effectLst/>
        </p:spPr>
        <p:txBody>
          <a:bodyPr lIns="91399" tIns="45699" rIns="91399" bIns="45699"/>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indent="530225" algn="l" defTabSz="1060450">
              <a:buBlip>
                <a:blip r:embed="rId3"/>
              </a:buBlip>
            </a:pPr>
            <a:r>
              <a:rPr lang="en-US" sz="3200" b="1" kern="0" dirty="0">
                <a:solidFill>
                  <a:srgbClr val="FF0000"/>
                </a:solidFill>
                <a:latin typeface="Times New Roman" pitchFamily="18" charset="0"/>
              </a:rPr>
              <a:t>a. </a:t>
            </a:r>
            <a:r>
              <a:rPr lang="en-US" sz="3200" b="1" kern="0" dirty="0" err="1">
                <a:solidFill>
                  <a:srgbClr val="FF0000"/>
                </a:solidFill>
                <a:latin typeface="Times New Roman" pitchFamily="18" charset="0"/>
              </a:rPr>
              <a:t>Triết</a:t>
            </a:r>
            <a:r>
              <a:rPr lang="en-US" sz="3200" b="1" kern="0" dirty="0">
                <a:solidFill>
                  <a:srgbClr val="FF0000"/>
                </a:solidFill>
                <a:latin typeface="VNI-Times" pitchFamily="2" charset="0"/>
              </a:rPr>
              <a:t> </a:t>
            </a:r>
            <a:r>
              <a:rPr lang="en-US" sz="3200" b="1" kern="0" dirty="0" err="1">
                <a:solidFill>
                  <a:srgbClr val="FF0000"/>
                </a:solidFill>
                <a:latin typeface="Times New Roman" pitchFamily="18" charset="0"/>
              </a:rPr>
              <a:t>học</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là</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gì</a:t>
            </a:r>
            <a:r>
              <a:rPr lang="en-US" sz="3200" b="1" kern="0" dirty="0">
                <a:solidFill>
                  <a:srgbClr val="FF0000"/>
                </a:solidFill>
                <a:latin typeface="Times New Roman" pitchFamily="18" charset="0"/>
              </a:rPr>
              <a:t>? </a:t>
            </a:r>
          </a:p>
          <a:p>
            <a:pPr algn="l" defTabSz="1060450"/>
            <a:endParaRPr lang="en-US" sz="3200" b="1" kern="0" dirty="0">
              <a:solidFill>
                <a:srgbClr val="FF0000"/>
              </a:solidFill>
              <a:latin typeface="Times New Roman" pitchFamily="18" charset="0"/>
            </a:endParaRPr>
          </a:p>
          <a:p>
            <a:pPr indent="530225" algn="l" defTabSz="1060450">
              <a:buBlip>
                <a:blip r:embed="rId3"/>
              </a:buBlip>
            </a:pPr>
            <a:r>
              <a:rPr lang="en-US" sz="3200" b="1" kern="0" dirty="0">
                <a:solidFill>
                  <a:srgbClr val="FF0000"/>
                </a:solidFill>
                <a:latin typeface="Times New Roman" pitchFamily="18" charset="0"/>
              </a:rPr>
              <a:t>b. </a:t>
            </a:r>
            <a:r>
              <a:rPr lang="en-US" sz="3200" b="1" kern="0" dirty="0" err="1">
                <a:solidFill>
                  <a:srgbClr val="FF0000"/>
                </a:solidFill>
                <a:latin typeface="Times New Roman" pitchFamily="18" charset="0"/>
              </a:rPr>
              <a:t>Vấn</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đề</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cơ</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bản</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của</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triết</a:t>
            </a:r>
            <a:r>
              <a:rPr lang="en-US" sz="3200" b="1" kern="0" dirty="0">
                <a:solidFill>
                  <a:srgbClr val="FF0000"/>
                </a:solidFill>
                <a:latin typeface="Times New Roman" pitchFamily="18" charset="0"/>
              </a:rPr>
              <a:t> </a:t>
            </a:r>
            <a:r>
              <a:rPr lang="en-US" sz="3200" b="1" kern="0" dirty="0" err="1">
                <a:solidFill>
                  <a:srgbClr val="FF0000"/>
                </a:solidFill>
                <a:latin typeface="Times New Roman" pitchFamily="18" charset="0"/>
              </a:rPr>
              <a:t>học</a:t>
            </a:r>
            <a:r>
              <a:rPr lang="en-US" sz="3200" b="1" kern="0" dirty="0">
                <a:solidFill>
                  <a:srgbClr val="FF0000"/>
                </a:solidFill>
                <a:latin typeface="Times New Roman" pitchFamily="18" charset="0"/>
              </a:rPr>
              <a:t>?</a:t>
            </a:r>
          </a:p>
          <a:p>
            <a:pPr algn="l" defTabSz="1060450"/>
            <a:endParaRPr lang="en-US" sz="3200" b="1" kern="0" dirty="0">
              <a:solidFill>
                <a:srgbClr val="FF0000"/>
              </a:solidFill>
              <a:latin typeface="Times New Roman" pitchFamily="18" charset="0"/>
            </a:endParaRPr>
          </a:p>
          <a:p>
            <a:pPr indent="530225" algn="l" defTabSz="1060450">
              <a:buBlip>
                <a:blip r:embed="rId3"/>
              </a:buBlip>
            </a:pPr>
            <a:r>
              <a:rPr lang="en-US" sz="3200" b="1" kern="0" dirty="0">
                <a:solidFill>
                  <a:srgbClr val="FF0000"/>
                </a:solidFill>
                <a:latin typeface="Times New Roman" pitchFamily="18" charset="0"/>
              </a:rPr>
              <a:t>c. </a:t>
            </a:r>
            <a:r>
              <a:rPr lang="vi-VN" sz="3200" b="1" kern="0" dirty="0">
                <a:solidFill>
                  <a:srgbClr val="FF0000"/>
                </a:solidFill>
                <a:latin typeface="Times New Roman" pitchFamily="18" charset="0"/>
              </a:rPr>
              <a:t>Chức năng cơ bản của triết học</a:t>
            </a:r>
            <a:r>
              <a:rPr lang="en-US" sz="3200" b="1" kern="0" dirty="0">
                <a:solidFill>
                  <a:srgbClr val="FF0000"/>
                </a:solidFill>
                <a:latin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5">
                                            <p:txEl>
                                              <p:pRg st="0" end="0"/>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2000" fill="hold"/>
                                        <p:tgtEl>
                                          <p:spTgt spid="5">
                                            <p:txEl>
                                              <p:pRg st="2" end="2"/>
                                            </p:txEl>
                                          </p:spTgt>
                                        </p:tgtEl>
                                        <p:attrNameLst>
                                          <p:attrName>style.color</p:attrName>
                                        </p:attrNameLst>
                                      </p:cBhvr>
                                      <p:to>
                                        <a:srgbClr val="FF0000"/>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2000" fill="hold"/>
                                        <p:tgtEl>
                                          <p:spTgt spid="5">
                                            <p:txEl>
                                              <p:pRg st="4" end="4"/>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F226CC8-F20F-A2BA-6B22-0813277B60BA}"/>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3"/>
          <p:cNvSpPr txBox="1">
            <a:spLocks noChangeArrowheads="1"/>
          </p:cNvSpPr>
          <p:nvPr/>
        </p:nvSpPr>
        <p:spPr bwMode="auto">
          <a:xfrm>
            <a:off x="1539240" y="61174"/>
            <a:ext cx="8747760" cy="457199"/>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lIns="91399" tIns="45699" rIns="91399" bIns="45699"/>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defTabSz="1060450"/>
            <a:r>
              <a:rPr lang="en-US" sz="3200" b="1" kern="0" dirty="0">
                <a:solidFill>
                  <a:srgbClr val="FF0000"/>
                </a:solidFill>
                <a:latin typeface="Times New Roman" pitchFamily="18" charset="0"/>
              </a:rPr>
              <a:t>a. </a:t>
            </a:r>
            <a:r>
              <a:rPr lang="vi-VN" sz="3200" b="1" kern="0" dirty="0">
                <a:solidFill>
                  <a:srgbClr val="FF0000"/>
                </a:solidFill>
                <a:latin typeface="Times New Roman" pitchFamily="18" charset="0"/>
              </a:rPr>
              <a:t>Triết học và đối tượng của triết học</a:t>
            </a:r>
          </a:p>
          <a:p>
            <a:pPr algn="l" defTabSz="1060450"/>
            <a:endParaRPr lang="en-US" sz="3200" b="1" kern="0" dirty="0">
              <a:solidFill>
                <a:srgbClr val="FF0000"/>
              </a:solidFill>
              <a:latin typeface="VNI-Times" pitchFamily="2" charset="0"/>
            </a:endParaRPr>
          </a:p>
        </p:txBody>
      </p:sp>
      <p:sp>
        <p:nvSpPr>
          <p:cNvPr id="4" name="Title 3"/>
          <p:cNvSpPr txBox="1">
            <a:spLocks noChangeArrowheads="1"/>
          </p:cNvSpPr>
          <p:nvPr/>
        </p:nvSpPr>
        <p:spPr bwMode="auto">
          <a:xfrm>
            <a:off x="1499382" y="2453428"/>
            <a:ext cx="9208850" cy="1143000"/>
          </a:xfrm>
          <a:prstGeom prst="rect">
            <a:avLst/>
          </a:prstGeom>
          <a:noFill/>
          <a:ln w="9525">
            <a:noFill/>
            <a:miter lim="800000"/>
            <a:headEnd/>
            <a:tailEnd/>
          </a:ln>
          <a:effectLst/>
        </p:spPr>
        <p:txBody>
          <a:bodyPr lIns="91399" tIns="45699" rIns="91399" bIns="45699"/>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just" defTabSz="1060450"/>
            <a:endParaRPr lang="en-US" sz="3200" b="1" i="1" kern="0" dirty="0">
              <a:solidFill>
                <a:srgbClr val="0000CC"/>
              </a:solidFill>
              <a:latin typeface="Times New Roman" pitchFamily="18" charset="0"/>
            </a:endParaRPr>
          </a:p>
          <a:p>
            <a:pPr algn="just" defTabSz="1060450"/>
            <a:r>
              <a:rPr lang="en-US" sz="3200" b="1" i="1" kern="0" dirty="0" err="1">
                <a:solidFill>
                  <a:srgbClr val="FF0000"/>
                </a:solidFill>
                <a:latin typeface="Times New Roman" pitchFamily="18" charset="0"/>
              </a:rPr>
              <a:t>Triết</a:t>
            </a:r>
            <a:r>
              <a:rPr lang="en-US" sz="3200" b="1" i="1" kern="0" dirty="0">
                <a:solidFill>
                  <a:srgbClr val="FF0000"/>
                </a:solidFill>
                <a:latin typeface="VNI-Times" pitchFamily="2" charset="0"/>
              </a:rPr>
              <a:t> </a:t>
            </a:r>
            <a:r>
              <a:rPr lang="en-US" sz="3200" b="1" i="1" kern="0" dirty="0" err="1">
                <a:solidFill>
                  <a:srgbClr val="FF0000"/>
                </a:solidFill>
                <a:latin typeface="Times New Roman" pitchFamily="18" charset="0"/>
              </a:rPr>
              <a:t>học</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là</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hệ</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thống</a:t>
            </a:r>
            <a:r>
              <a:rPr lang="en-US" sz="3200" b="1" i="1" kern="0" dirty="0">
                <a:solidFill>
                  <a:srgbClr val="FF0000"/>
                </a:solidFill>
                <a:latin typeface="Times New Roman" pitchFamily="18" charset="0"/>
              </a:rPr>
              <a:t> tri </a:t>
            </a:r>
            <a:r>
              <a:rPr lang="en-US" sz="3200" b="1" i="1" kern="0" dirty="0" err="1">
                <a:solidFill>
                  <a:srgbClr val="FF0000"/>
                </a:solidFill>
                <a:latin typeface="Times New Roman" pitchFamily="18" charset="0"/>
              </a:rPr>
              <a:t>thức</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lý</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luận</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chung</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nhất</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của</a:t>
            </a:r>
            <a:r>
              <a:rPr lang="en-US" sz="3200" b="1" i="1" kern="0" dirty="0">
                <a:solidFill>
                  <a:srgbClr val="FF0000"/>
                </a:solidFill>
                <a:latin typeface="Times New Roman" pitchFamily="18" charset="0"/>
              </a:rPr>
              <a:t> con </a:t>
            </a:r>
            <a:r>
              <a:rPr lang="en-US" sz="3200" b="1" i="1" kern="0" dirty="0" err="1">
                <a:solidFill>
                  <a:srgbClr val="FF0000"/>
                </a:solidFill>
                <a:latin typeface="Times New Roman" pitchFamily="18" charset="0"/>
              </a:rPr>
              <a:t>người</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về</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thế</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giới</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về</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vị</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trí</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vai</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trò</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của</a:t>
            </a:r>
            <a:r>
              <a:rPr lang="en-US" sz="3200" b="1" i="1" kern="0" dirty="0">
                <a:solidFill>
                  <a:srgbClr val="FF0000"/>
                </a:solidFill>
                <a:latin typeface="Times New Roman" pitchFamily="18" charset="0"/>
              </a:rPr>
              <a:t> con </a:t>
            </a:r>
            <a:r>
              <a:rPr lang="en-US" sz="3200" b="1" i="1" kern="0" dirty="0" err="1">
                <a:solidFill>
                  <a:srgbClr val="FF0000"/>
                </a:solidFill>
                <a:latin typeface="Times New Roman" pitchFamily="18" charset="0"/>
              </a:rPr>
              <a:t>người</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trong</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thế</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giới</a:t>
            </a:r>
            <a:r>
              <a:rPr lang="en-US" sz="3200" b="1" i="1" kern="0" dirty="0">
                <a:solidFill>
                  <a:srgbClr val="FF0000"/>
                </a:solidFill>
                <a:latin typeface="Times New Roman" pitchFamily="18" charset="0"/>
              </a:rPr>
              <a:t> </a:t>
            </a:r>
            <a:r>
              <a:rPr lang="en-US" sz="3200" b="1" i="1" kern="0" dirty="0" err="1">
                <a:solidFill>
                  <a:srgbClr val="FF0000"/>
                </a:solidFill>
                <a:latin typeface="Times New Roman" pitchFamily="18" charset="0"/>
              </a:rPr>
              <a:t>đó</a:t>
            </a:r>
            <a:r>
              <a:rPr lang="en-US" sz="3200" b="1" i="1" kern="0" dirty="0">
                <a:solidFill>
                  <a:srgbClr val="FF0000"/>
                </a:solidFill>
                <a:latin typeface="VNI-Times" pitchFamily="2" charset="0"/>
              </a:rPr>
              <a:t> </a:t>
            </a:r>
          </a:p>
        </p:txBody>
      </p:sp>
    </p:spTree>
    <p:extLst>
      <p:ext uri="{BB962C8B-B14F-4D97-AF65-F5344CB8AC3E}">
        <p14:creationId xmlns:p14="http://schemas.microsoft.com/office/powerpoint/2010/main" val="246696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8" descr="Untitled-6"/>
          <p:cNvPicPr>
            <a:picLocks noChangeAspect="1" noChangeArrowheads="1"/>
          </p:cNvPicPr>
          <p:nvPr/>
        </p:nvPicPr>
        <p:blipFill>
          <a:blip r:embed="rId3"/>
          <a:srcRect/>
          <a:stretch>
            <a:fillRect/>
          </a:stretch>
        </p:blipFill>
        <p:spPr bwMode="auto">
          <a:xfrm>
            <a:off x="1524000" y="73"/>
            <a:ext cx="9182100" cy="6886575"/>
          </a:xfrm>
          <a:prstGeom prst="rect">
            <a:avLst/>
          </a:prstGeom>
          <a:noFill/>
          <a:ln w="9525">
            <a:noFill/>
            <a:miter lim="800000"/>
            <a:headEnd/>
            <a:tailEnd/>
          </a:ln>
        </p:spPr>
      </p:pic>
      <p:pic>
        <p:nvPicPr>
          <p:cNvPr id="7171" name="Picture 59" descr="card5"/>
          <p:cNvPicPr>
            <a:picLocks noChangeAspect="1" noChangeArrowheads="1"/>
          </p:cNvPicPr>
          <p:nvPr/>
        </p:nvPicPr>
        <p:blipFill>
          <a:blip r:embed="rId4"/>
          <a:srcRect/>
          <a:stretch>
            <a:fillRect/>
          </a:stretch>
        </p:blipFill>
        <p:spPr bwMode="auto">
          <a:xfrm>
            <a:off x="1524000" y="73"/>
            <a:ext cx="9182100" cy="6886575"/>
          </a:xfrm>
          <a:prstGeom prst="rect">
            <a:avLst/>
          </a:prstGeom>
          <a:noFill/>
          <a:ln w="9525">
            <a:noFill/>
            <a:miter lim="800000"/>
            <a:headEnd/>
            <a:tailEnd/>
          </a:ln>
        </p:spPr>
      </p:pic>
      <p:pic>
        <p:nvPicPr>
          <p:cNvPr id="7172" name="Picture 60" descr="card4"/>
          <p:cNvPicPr>
            <a:picLocks noChangeAspect="1" noChangeArrowheads="1"/>
          </p:cNvPicPr>
          <p:nvPr/>
        </p:nvPicPr>
        <p:blipFill>
          <a:blip r:embed="rId5"/>
          <a:srcRect/>
          <a:stretch>
            <a:fillRect/>
          </a:stretch>
        </p:blipFill>
        <p:spPr bwMode="auto">
          <a:xfrm>
            <a:off x="1383537" y="73"/>
            <a:ext cx="9182100" cy="6886575"/>
          </a:xfrm>
          <a:prstGeom prst="rect">
            <a:avLst/>
          </a:prstGeom>
          <a:noFill/>
          <a:ln w="9525">
            <a:noFill/>
            <a:miter lim="800000"/>
            <a:headEnd/>
            <a:tailEnd/>
          </a:ln>
        </p:spPr>
      </p:pic>
      <p:pic>
        <p:nvPicPr>
          <p:cNvPr id="7173" name="Picture 61" descr="card2"/>
          <p:cNvPicPr>
            <a:picLocks noChangeAspect="1" noChangeArrowheads="1"/>
          </p:cNvPicPr>
          <p:nvPr/>
        </p:nvPicPr>
        <p:blipFill>
          <a:blip r:embed="rId6"/>
          <a:srcRect l="79668"/>
          <a:stretch>
            <a:fillRect/>
          </a:stretch>
        </p:blipFill>
        <p:spPr bwMode="auto">
          <a:xfrm>
            <a:off x="1524000" y="73"/>
            <a:ext cx="1866900" cy="6886575"/>
          </a:xfrm>
          <a:prstGeom prst="rect">
            <a:avLst/>
          </a:prstGeom>
          <a:noFill/>
          <a:ln w="9525">
            <a:noFill/>
            <a:miter lim="800000"/>
            <a:headEnd/>
            <a:tailEnd/>
          </a:ln>
        </p:spPr>
      </p:pic>
      <p:pic>
        <p:nvPicPr>
          <p:cNvPr id="7174" name="Picture 62" descr="card1"/>
          <p:cNvPicPr>
            <a:picLocks noChangeAspect="1" noChangeArrowheads="1"/>
          </p:cNvPicPr>
          <p:nvPr/>
        </p:nvPicPr>
        <p:blipFill>
          <a:blip r:embed="rId7"/>
          <a:srcRect l="80498"/>
          <a:stretch>
            <a:fillRect/>
          </a:stretch>
        </p:blipFill>
        <p:spPr bwMode="auto">
          <a:xfrm>
            <a:off x="1524000" y="73"/>
            <a:ext cx="1790700" cy="6886575"/>
          </a:xfrm>
          <a:prstGeom prst="rect">
            <a:avLst/>
          </a:prstGeom>
          <a:noFill/>
          <a:ln w="9525">
            <a:noFill/>
            <a:miter lim="800000"/>
            <a:headEnd/>
            <a:tailEnd/>
          </a:ln>
        </p:spPr>
      </p:pic>
      <p:sp>
        <p:nvSpPr>
          <p:cNvPr id="21" name="Rectangle 3"/>
          <p:cNvSpPr txBox="1">
            <a:spLocks noChangeArrowheads="1"/>
          </p:cNvSpPr>
          <p:nvPr/>
        </p:nvSpPr>
        <p:spPr>
          <a:xfrm>
            <a:off x="2749169" y="381001"/>
            <a:ext cx="8458200" cy="650875"/>
          </a:xfrm>
          <a:prstGeom prst="rect">
            <a:avLst/>
          </a:prstGeom>
        </p:spPr>
        <p:txBody>
          <a:bodyPr anchor="ctr"/>
          <a:lstStyle>
            <a:lvl1pPr marL="190500" indent="-190500" algn="l" rtl="0" fontAlgn="base">
              <a:spcBef>
                <a:spcPct val="20000"/>
              </a:spcBef>
              <a:spcAft>
                <a:spcPct val="0"/>
              </a:spcAft>
              <a:buClr>
                <a:schemeClr val="hlink"/>
              </a:buClr>
              <a:buFont typeface="Wingdings" pitchFamily="2" charset="2"/>
              <a:buChar char="§"/>
              <a:defRPr>
                <a:solidFill>
                  <a:srgbClr val="FFFFFF"/>
                </a:solidFill>
                <a:latin typeface="+mn-lt"/>
                <a:ea typeface="+mn-ea"/>
                <a:cs typeface="+mn-cs"/>
              </a:defRPr>
            </a:lvl1pPr>
            <a:lvl2pPr marL="381000" indent="-188913" algn="l" rtl="0" fontAlgn="base">
              <a:spcBef>
                <a:spcPct val="20000"/>
              </a:spcBef>
              <a:spcAft>
                <a:spcPct val="0"/>
              </a:spcAft>
              <a:buClr>
                <a:schemeClr val="hlink"/>
              </a:buClr>
              <a:buChar char="-"/>
              <a:defRPr>
                <a:solidFill>
                  <a:srgbClr val="FFFFFF"/>
                </a:solidFill>
                <a:latin typeface="+mn-lt"/>
              </a:defRPr>
            </a:lvl2pPr>
            <a:lvl3pPr marL="561975" indent="-179388" algn="l" rtl="0" fontAlgn="base">
              <a:spcBef>
                <a:spcPct val="20000"/>
              </a:spcBef>
              <a:spcAft>
                <a:spcPct val="0"/>
              </a:spcAft>
              <a:buClr>
                <a:schemeClr val="hlink"/>
              </a:buClr>
              <a:buChar char="-"/>
              <a:defRPr>
                <a:solidFill>
                  <a:srgbClr val="FFFFFF"/>
                </a:solidFill>
                <a:latin typeface="+mn-lt"/>
              </a:defRPr>
            </a:lvl3pPr>
            <a:lvl4pPr marL="752475" indent="-188913" algn="l" rtl="0" fontAlgn="base">
              <a:spcBef>
                <a:spcPct val="20000"/>
              </a:spcBef>
              <a:spcAft>
                <a:spcPct val="0"/>
              </a:spcAft>
              <a:buClr>
                <a:schemeClr val="hlink"/>
              </a:buClr>
              <a:buChar char="-"/>
              <a:defRPr>
                <a:solidFill>
                  <a:srgbClr val="FFFFFF"/>
                </a:solidFill>
                <a:latin typeface="+mn-lt"/>
              </a:defRPr>
            </a:lvl4pPr>
            <a:lvl5pPr marL="962025" indent="-207963" algn="l" rtl="0" fontAlgn="base">
              <a:spcBef>
                <a:spcPct val="20000"/>
              </a:spcBef>
              <a:spcAft>
                <a:spcPct val="0"/>
              </a:spcAft>
              <a:buClr>
                <a:schemeClr val="hlink"/>
              </a:buClr>
              <a:buFont typeface="Wingdings" pitchFamily="2" charset="2"/>
              <a:buChar char="§"/>
              <a:defRPr>
                <a:solidFill>
                  <a:srgbClr val="FFFFFF"/>
                </a:solidFill>
                <a:latin typeface="+mn-lt"/>
              </a:defRPr>
            </a:lvl5pPr>
            <a:lvl6pPr marL="1419225" indent="-207963" algn="l" rtl="0" fontAlgn="base">
              <a:spcBef>
                <a:spcPct val="20000"/>
              </a:spcBef>
              <a:spcAft>
                <a:spcPct val="0"/>
              </a:spcAft>
              <a:buClr>
                <a:schemeClr val="hlink"/>
              </a:buClr>
              <a:buFont typeface="Wingdings" pitchFamily="2" charset="2"/>
              <a:buChar char="§"/>
              <a:defRPr>
                <a:solidFill>
                  <a:srgbClr val="FFFFFF"/>
                </a:solidFill>
                <a:latin typeface="+mn-lt"/>
              </a:defRPr>
            </a:lvl6pPr>
            <a:lvl7pPr marL="1876425" indent="-207963" algn="l" rtl="0" fontAlgn="base">
              <a:spcBef>
                <a:spcPct val="20000"/>
              </a:spcBef>
              <a:spcAft>
                <a:spcPct val="0"/>
              </a:spcAft>
              <a:buClr>
                <a:schemeClr val="hlink"/>
              </a:buClr>
              <a:buFont typeface="Wingdings" pitchFamily="2" charset="2"/>
              <a:buChar char="§"/>
              <a:defRPr>
                <a:solidFill>
                  <a:srgbClr val="FFFFFF"/>
                </a:solidFill>
                <a:latin typeface="+mn-lt"/>
              </a:defRPr>
            </a:lvl7pPr>
            <a:lvl8pPr marL="2333625" indent="-207963" algn="l" rtl="0" fontAlgn="base">
              <a:spcBef>
                <a:spcPct val="20000"/>
              </a:spcBef>
              <a:spcAft>
                <a:spcPct val="0"/>
              </a:spcAft>
              <a:buClr>
                <a:schemeClr val="hlink"/>
              </a:buClr>
              <a:buFont typeface="Wingdings" pitchFamily="2" charset="2"/>
              <a:buChar char="§"/>
              <a:defRPr>
                <a:solidFill>
                  <a:srgbClr val="FFFFFF"/>
                </a:solidFill>
                <a:latin typeface="+mn-lt"/>
              </a:defRPr>
            </a:lvl8pPr>
            <a:lvl9pPr marL="2790825" indent="-207963" algn="l" rtl="0" fontAlgn="base">
              <a:spcBef>
                <a:spcPct val="20000"/>
              </a:spcBef>
              <a:spcAft>
                <a:spcPct val="0"/>
              </a:spcAft>
              <a:buClr>
                <a:schemeClr val="hlink"/>
              </a:buClr>
              <a:buFont typeface="Wingdings" pitchFamily="2" charset="2"/>
              <a:buChar char="§"/>
              <a:defRPr>
                <a:solidFill>
                  <a:srgbClr val="FFFFFF"/>
                </a:solidFill>
                <a:latin typeface="+mn-lt"/>
              </a:defRPr>
            </a:lvl9pPr>
          </a:lstStyle>
          <a:p>
            <a:pPr marL="0" indent="0">
              <a:buClr>
                <a:srgbClr val="009999"/>
              </a:buClr>
              <a:buNone/>
              <a:defRPr/>
            </a:pPr>
            <a:r>
              <a:rPr lang="en-US" sz="2800" b="1" i="1" kern="0" dirty="0">
                <a:solidFill>
                  <a:srgbClr val="FF0000"/>
                </a:solidFill>
                <a:latin typeface="Arial"/>
              </a:rPr>
              <a:t>c. </a:t>
            </a:r>
            <a:r>
              <a:rPr lang="en-US" sz="2800" b="1" i="1" kern="0" dirty="0" err="1">
                <a:solidFill>
                  <a:srgbClr val="FF0000"/>
                </a:solidFill>
                <a:latin typeface="Arial"/>
              </a:rPr>
              <a:t>Chức</a:t>
            </a:r>
            <a:r>
              <a:rPr lang="en-US" sz="2800" b="1" i="1" kern="0" dirty="0">
                <a:solidFill>
                  <a:srgbClr val="FF0000"/>
                </a:solidFill>
                <a:latin typeface="Arial"/>
              </a:rPr>
              <a:t> </a:t>
            </a:r>
            <a:r>
              <a:rPr lang="en-US" sz="2800" b="1" i="1" kern="0" dirty="0" err="1">
                <a:solidFill>
                  <a:srgbClr val="FF0000"/>
                </a:solidFill>
                <a:latin typeface="Arial"/>
              </a:rPr>
              <a:t>năng</a:t>
            </a:r>
            <a:r>
              <a:rPr lang="en-US" sz="2800" b="1" i="1" kern="0" dirty="0">
                <a:solidFill>
                  <a:srgbClr val="FF0000"/>
                </a:solidFill>
                <a:latin typeface="Arial"/>
              </a:rPr>
              <a:t> </a:t>
            </a:r>
            <a:r>
              <a:rPr lang="en-US" sz="2800" b="1" i="1" kern="0" dirty="0" err="1">
                <a:solidFill>
                  <a:srgbClr val="FF0000"/>
                </a:solidFill>
                <a:latin typeface="Arial"/>
              </a:rPr>
              <a:t>của</a:t>
            </a:r>
            <a:r>
              <a:rPr lang="en-US" sz="2800" b="1" i="1" kern="0" dirty="0">
                <a:solidFill>
                  <a:srgbClr val="FF0000"/>
                </a:solidFill>
                <a:latin typeface="Arial"/>
              </a:rPr>
              <a:t> </a:t>
            </a:r>
            <a:r>
              <a:rPr lang="en-US" sz="2800" b="1" i="1" kern="0" dirty="0" err="1">
                <a:solidFill>
                  <a:srgbClr val="FF0000"/>
                </a:solidFill>
                <a:latin typeface="Arial"/>
              </a:rPr>
              <a:t>triết</a:t>
            </a:r>
            <a:r>
              <a:rPr lang="en-US" sz="2800" b="1" i="1" kern="0" dirty="0">
                <a:solidFill>
                  <a:srgbClr val="FF0000"/>
                </a:solidFill>
                <a:latin typeface="Arial"/>
              </a:rPr>
              <a:t> </a:t>
            </a:r>
            <a:r>
              <a:rPr lang="en-US" sz="2800" b="1" i="1" kern="0" dirty="0" err="1">
                <a:solidFill>
                  <a:srgbClr val="FF0000"/>
                </a:solidFill>
                <a:latin typeface="Arial"/>
              </a:rPr>
              <a:t>học</a:t>
            </a:r>
            <a:endParaRPr lang="en-US" sz="2800" b="1" i="1" kern="0" dirty="0">
              <a:solidFill>
                <a:srgbClr val="FF0000"/>
              </a:solidFill>
              <a:latin typeface="Arial"/>
            </a:endParaRPr>
          </a:p>
        </p:txBody>
      </p:sp>
      <p:sp>
        <p:nvSpPr>
          <p:cNvPr id="2" name="Rectangle 1"/>
          <p:cNvSpPr/>
          <p:nvPr/>
        </p:nvSpPr>
        <p:spPr>
          <a:xfrm>
            <a:off x="9887655" y="6396360"/>
            <a:ext cx="646331" cy="461665"/>
          </a:xfrm>
          <a:prstGeom prst="rect">
            <a:avLst/>
          </a:prstGeom>
        </p:spPr>
        <p:txBody>
          <a:bodyPr wrap="none">
            <a:spAutoFit/>
          </a:bodyPr>
          <a:lstStyle/>
          <a:p>
            <a:pPr algn="just" fontAlgn="base">
              <a:spcBef>
                <a:spcPct val="0"/>
              </a:spcBef>
              <a:spcAft>
                <a:spcPct val="0"/>
              </a:spcAft>
              <a:defRPr/>
            </a:pPr>
            <a:r>
              <a:rPr lang="en-US" sz="2400" b="1" kern="0" dirty="0">
                <a:solidFill>
                  <a:srgbClr val="FF0000"/>
                </a:solidFill>
                <a:latin typeface="Times New Roman" panose="02020603050405020304" pitchFamily="18" charset="0"/>
                <a:cs typeface="Times New Roman" panose="02020603050405020304" pitchFamily="18" charset="0"/>
              </a:rPr>
              <a:t>239</a:t>
            </a:r>
          </a:p>
        </p:txBody>
      </p:sp>
      <p:sp>
        <p:nvSpPr>
          <p:cNvPr id="13" name="Rectangle 3">
            <a:extLst>
              <a:ext uri="{FF2B5EF4-FFF2-40B4-BE49-F238E27FC236}">
                <a16:creationId xmlns:a16="http://schemas.microsoft.com/office/drawing/2014/main" id="{53E19AB9-93DC-4103-B710-335C1E177350}"/>
              </a:ext>
            </a:extLst>
          </p:cNvPr>
          <p:cNvSpPr txBox="1">
            <a:spLocks noChangeArrowheads="1"/>
          </p:cNvSpPr>
          <p:nvPr/>
        </p:nvSpPr>
        <p:spPr>
          <a:xfrm>
            <a:off x="2498535" y="2369137"/>
            <a:ext cx="8458200" cy="650875"/>
          </a:xfrm>
          <a:prstGeom prst="rect">
            <a:avLst/>
          </a:prstGeom>
        </p:spPr>
        <p:txBody>
          <a:bodyPr anchor="ctr"/>
          <a:lstStyle>
            <a:lvl1pPr marL="190500" indent="-190500" algn="l" rtl="0" fontAlgn="base">
              <a:spcBef>
                <a:spcPct val="20000"/>
              </a:spcBef>
              <a:spcAft>
                <a:spcPct val="0"/>
              </a:spcAft>
              <a:buClr>
                <a:schemeClr val="hlink"/>
              </a:buClr>
              <a:buFont typeface="Wingdings" pitchFamily="2" charset="2"/>
              <a:buChar char="§"/>
              <a:defRPr>
                <a:solidFill>
                  <a:srgbClr val="FFFFFF"/>
                </a:solidFill>
                <a:latin typeface="+mn-lt"/>
                <a:ea typeface="+mn-ea"/>
                <a:cs typeface="+mn-cs"/>
              </a:defRPr>
            </a:lvl1pPr>
            <a:lvl2pPr marL="381000" indent="-188913" algn="l" rtl="0" fontAlgn="base">
              <a:spcBef>
                <a:spcPct val="20000"/>
              </a:spcBef>
              <a:spcAft>
                <a:spcPct val="0"/>
              </a:spcAft>
              <a:buClr>
                <a:schemeClr val="hlink"/>
              </a:buClr>
              <a:buChar char="-"/>
              <a:defRPr>
                <a:solidFill>
                  <a:srgbClr val="FFFFFF"/>
                </a:solidFill>
                <a:latin typeface="+mn-lt"/>
              </a:defRPr>
            </a:lvl2pPr>
            <a:lvl3pPr marL="561975" indent="-179388" algn="l" rtl="0" fontAlgn="base">
              <a:spcBef>
                <a:spcPct val="20000"/>
              </a:spcBef>
              <a:spcAft>
                <a:spcPct val="0"/>
              </a:spcAft>
              <a:buClr>
                <a:schemeClr val="hlink"/>
              </a:buClr>
              <a:buChar char="-"/>
              <a:defRPr>
                <a:solidFill>
                  <a:srgbClr val="FFFFFF"/>
                </a:solidFill>
                <a:latin typeface="+mn-lt"/>
              </a:defRPr>
            </a:lvl3pPr>
            <a:lvl4pPr marL="752475" indent="-188913" algn="l" rtl="0" fontAlgn="base">
              <a:spcBef>
                <a:spcPct val="20000"/>
              </a:spcBef>
              <a:spcAft>
                <a:spcPct val="0"/>
              </a:spcAft>
              <a:buClr>
                <a:schemeClr val="hlink"/>
              </a:buClr>
              <a:buChar char="-"/>
              <a:defRPr>
                <a:solidFill>
                  <a:srgbClr val="FFFFFF"/>
                </a:solidFill>
                <a:latin typeface="+mn-lt"/>
              </a:defRPr>
            </a:lvl4pPr>
            <a:lvl5pPr marL="962025" indent="-207963" algn="l" rtl="0" fontAlgn="base">
              <a:spcBef>
                <a:spcPct val="20000"/>
              </a:spcBef>
              <a:spcAft>
                <a:spcPct val="0"/>
              </a:spcAft>
              <a:buClr>
                <a:schemeClr val="hlink"/>
              </a:buClr>
              <a:buFont typeface="Wingdings" pitchFamily="2" charset="2"/>
              <a:buChar char="§"/>
              <a:defRPr>
                <a:solidFill>
                  <a:srgbClr val="FFFFFF"/>
                </a:solidFill>
                <a:latin typeface="+mn-lt"/>
              </a:defRPr>
            </a:lvl5pPr>
            <a:lvl6pPr marL="1419225" indent="-207963" algn="l" rtl="0" fontAlgn="base">
              <a:spcBef>
                <a:spcPct val="20000"/>
              </a:spcBef>
              <a:spcAft>
                <a:spcPct val="0"/>
              </a:spcAft>
              <a:buClr>
                <a:schemeClr val="hlink"/>
              </a:buClr>
              <a:buFont typeface="Wingdings" pitchFamily="2" charset="2"/>
              <a:buChar char="§"/>
              <a:defRPr>
                <a:solidFill>
                  <a:srgbClr val="FFFFFF"/>
                </a:solidFill>
                <a:latin typeface="+mn-lt"/>
              </a:defRPr>
            </a:lvl6pPr>
            <a:lvl7pPr marL="1876425" indent="-207963" algn="l" rtl="0" fontAlgn="base">
              <a:spcBef>
                <a:spcPct val="20000"/>
              </a:spcBef>
              <a:spcAft>
                <a:spcPct val="0"/>
              </a:spcAft>
              <a:buClr>
                <a:schemeClr val="hlink"/>
              </a:buClr>
              <a:buFont typeface="Wingdings" pitchFamily="2" charset="2"/>
              <a:buChar char="§"/>
              <a:defRPr>
                <a:solidFill>
                  <a:srgbClr val="FFFFFF"/>
                </a:solidFill>
                <a:latin typeface="+mn-lt"/>
              </a:defRPr>
            </a:lvl7pPr>
            <a:lvl8pPr marL="2333625" indent="-207963" algn="l" rtl="0" fontAlgn="base">
              <a:spcBef>
                <a:spcPct val="20000"/>
              </a:spcBef>
              <a:spcAft>
                <a:spcPct val="0"/>
              </a:spcAft>
              <a:buClr>
                <a:schemeClr val="hlink"/>
              </a:buClr>
              <a:buFont typeface="Wingdings" pitchFamily="2" charset="2"/>
              <a:buChar char="§"/>
              <a:defRPr>
                <a:solidFill>
                  <a:srgbClr val="FFFFFF"/>
                </a:solidFill>
                <a:latin typeface="+mn-lt"/>
              </a:defRPr>
            </a:lvl8pPr>
            <a:lvl9pPr marL="2790825" indent="-207963" algn="l" rtl="0" fontAlgn="base">
              <a:spcBef>
                <a:spcPct val="20000"/>
              </a:spcBef>
              <a:spcAft>
                <a:spcPct val="0"/>
              </a:spcAft>
              <a:buClr>
                <a:schemeClr val="hlink"/>
              </a:buClr>
              <a:buFont typeface="Wingdings" pitchFamily="2" charset="2"/>
              <a:buChar char="§"/>
              <a:defRPr>
                <a:solidFill>
                  <a:srgbClr val="FFFFFF"/>
                </a:solidFill>
                <a:latin typeface="+mn-lt"/>
              </a:defRPr>
            </a:lvl9pPr>
          </a:lstStyle>
          <a:p>
            <a:pPr marL="0" indent="0">
              <a:buClr>
                <a:srgbClr val="009999"/>
              </a:buClr>
              <a:buNone/>
              <a:defRPr/>
            </a:pPr>
            <a:r>
              <a:rPr lang="en-US" sz="2800" b="1" i="1" kern="0" dirty="0">
                <a:solidFill>
                  <a:srgbClr val="FF0000"/>
                </a:solidFill>
                <a:latin typeface="Arial"/>
              </a:rPr>
              <a:t>. </a:t>
            </a:r>
            <a:r>
              <a:rPr lang="en-US" sz="2800" b="1" i="1" kern="0" dirty="0" err="1">
                <a:solidFill>
                  <a:srgbClr val="FF0000"/>
                </a:solidFill>
                <a:latin typeface="Arial"/>
              </a:rPr>
              <a:t>Chức</a:t>
            </a:r>
            <a:r>
              <a:rPr lang="en-US" sz="2800" b="1" i="1" kern="0" dirty="0">
                <a:solidFill>
                  <a:srgbClr val="FF0000"/>
                </a:solidFill>
                <a:latin typeface="Arial"/>
              </a:rPr>
              <a:t> </a:t>
            </a:r>
            <a:r>
              <a:rPr lang="en-US" sz="2800" b="1" i="1" kern="0" dirty="0" err="1">
                <a:solidFill>
                  <a:srgbClr val="FF0000"/>
                </a:solidFill>
                <a:latin typeface="Arial"/>
              </a:rPr>
              <a:t>năng</a:t>
            </a:r>
            <a:r>
              <a:rPr lang="en-US" sz="2800" b="1" i="1" kern="0" dirty="0">
                <a:solidFill>
                  <a:srgbClr val="FF0000"/>
                </a:solidFill>
                <a:latin typeface="Arial"/>
              </a:rPr>
              <a:t> </a:t>
            </a:r>
            <a:r>
              <a:rPr lang="en-US" sz="2800" b="1" i="1" kern="0" dirty="0" err="1">
                <a:solidFill>
                  <a:srgbClr val="FF0000"/>
                </a:solidFill>
                <a:latin typeface="Arial"/>
              </a:rPr>
              <a:t>thế</a:t>
            </a:r>
            <a:r>
              <a:rPr lang="en-US" sz="2800" b="1" i="1" kern="0" dirty="0">
                <a:solidFill>
                  <a:srgbClr val="FF0000"/>
                </a:solidFill>
                <a:latin typeface="Arial"/>
              </a:rPr>
              <a:t> </a:t>
            </a:r>
            <a:r>
              <a:rPr lang="en-US" sz="2800" b="1" i="1" kern="0" dirty="0" err="1">
                <a:solidFill>
                  <a:srgbClr val="FF0000"/>
                </a:solidFill>
                <a:latin typeface="Arial"/>
              </a:rPr>
              <a:t>giới</a:t>
            </a:r>
            <a:r>
              <a:rPr lang="en-US" sz="2800" b="1" i="1" kern="0" dirty="0">
                <a:solidFill>
                  <a:srgbClr val="FF0000"/>
                </a:solidFill>
                <a:latin typeface="Arial"/>
              </a:rPr>
              <a:t> </a:t>
            </a:r>
            <a:r>
              <a:rPr lang="en-US" sz="2800" b="1" i="1" kern="0" dirty="0" err="1">
                <a:solidFill>
                  <a:srgbClr val="FF0000"/>
                </a:solidFill>
                <a:latin typeface="Arial"/>
              </a:rPr>
              <a:t>quan</a:t>
            </a:r>
            <a:r>
              <a:rPr lang="en-US" sz="2800" b="1" i="1" kern="0" dirty="0">
                <a:solidFill>
                  <a:srgbClr val="FF0000"/>
                </a:solidFill>
                <a:latin typeface="Arial"/>
              </a:rPr>
              <a:t> </a:t>
            </a:r>
            <a:r>
              <a:rPr lang="en-US" sz="2800" b="1" i="1" kern="0" dirty="0" err="1">
                <a:solidFill>
                  <a:srgbClr val="FF0000"/>
                </a:solidFill>
                <a:latin typeface="Arial"/>
              </a:rPr>
              <a:t>của</a:t>
            </a:r>
            <a:r>
              <a:rPr lang="en-US" sz="2800" b="1" i="1" kern="0" dirty="0">
                <a:solidFill>
                  <a:srgbClr val="FF0000"/>
                </a:solidFill>
                <a:latin typeface="Arial"/>
              </a:rPr>
              <a:t> </a:t>
            </a:r>
            <a:r>
              <a:rPr lang="en-US" sz="2800" b="1" i="1" kern="0" dirty="0" err="1">
                <a:solidFill>
                  <a:srgbClr val="FF0000"/>
                </a:solidFill>
                <a:latin typeface="Arial"/>
              </a:rPr>
              <a:t>triết</a:t>
            </a:r>
            <a:r>
              <a:rPr lang="en-US" sz="2800" b="1" i="1" kern="0" dirty="0">
                <a:solidFill>
                  <a:srgbClr val="FF0000"/>
                </a:solidFill>
                <a:latin typeface="Arial"/>
              </a:rPr>
              <a:t> </a:t>
            </a:r>
            <a:r>
              <a:rPr lang="en-US" sz="2800" b="1" i="1" kern="0" dirty="0" err="1">
                <a:solidFill>
                  <a:srgbClr val="FF0000"/>
                </a:solidFill>
                <a:latin typeface="Arial"/>
              </a:rPr>
              <a:t>học</a:t>
            </a:r>
            <a:endParaRPr lang="en-US" sz="2800" b="1" i="1" kern="0" dirty="0">
              <a:solidFill>
                <a:srgbClr val="FF0000"/>
              </a:solidFill>
              <a:latin typeface="Arial"/>
            </a:endParaRPr>
          </a:p>
        </p:txBody>
      </p:sp>
      <p:sp>
        <p:nvSpPr>
          <p:cNvPr id="14" name="Rectangle 3">
            <a:extLst>
              <a:ext uri="{FF2B5EF4-FFF2-40B4-BE49-F238E27FC236}">
                <a16:creationId xmlns:a16="http://schemas.microsoft.com/office/drawing/2014/main" id="{92596F08-382A-4586-8953-7678A386D1DE}"/>
              </a:ext>
            </a:extLst>
          </p:cNvPr>
          <p:cNvSpPr txBox="1">
            <a:spLocks noChangeArrowheads="1"/>
          </p:cNvSpPr>
          <p:nvPr/>
        </p:nvSpPr>
        <p:spPr>
          <a:xfrm>
            <a:off x="2457450" y="4031835"/>
            <a:ext cx="6991350" cy="650875"/>
          </a:xfrm>
          <a:prstGeom prst="rect">
            <a:avLst/>
          </a:prstGeom>
        </p:spPr>
        <p:txBody>
          <a:bodyPr anchor="ctr"/>
          <a:lstStyle>
            <a:lvl1pPr marL="190500" indent="-190500" algn="l" rtl="0" fontAlgn="base">
              <a:spcBef>
                <a:spcPct val="20000"/>
              </a:spcBef>
              <a:spcAft>
                <a:spcPct val="0"/>
              </a:spcAft>
              <a:buClr>
                <a:schemeClr val="hlink"/>
              </a:buClr>
              <a:buFont typeface="Wingdings" pitchFamily="2" charset="2"/>
              <a:buChar char="§"/>
              <a:defRPr>
                <a:solidFill>
                  <a:srgbClr val="FFFFFF"/>
                </a:solidFill>
                <a:latin typeface="+mn-lt"/>
                <a:ea typeface="+mn-ea"/>
                <a:cs typeface="+mn-cs"/>
              </a:defRPr>
            </a:lvl1pPr>
            <a:lvl2pPr marL="381000" indent="-188913" algn="l" rtl="0" fontAlgn="base">
              <a:spcBef>
                <a:spcPct val="20000"/>
              </a:spcBef>
              <a:spcAft>
                <a:spcPct val="0"/>
              </a:spcAft>
              <a:buClr>
                <a:schemeClr val="hlink"/>
              </a:buClr>
              <a:buChar char="-"/>
              <a:defRPr>
                <a:solidFill>
                  <a:srgbClr val="FFFFFF"/>
                </a:solidFill>
                <a:latin typeface="+mn-lt"/>
              </a:defRPr>
            </a:lvl2pPr>
            <a:lvl3pPr marL="561975" indent="-179388" algn="l" rtl="0" fontAlgn="base">
              <a:spcBef>
                <a:spcPct val="20000"/>
              </a:spcBef>
              <a:spcAft>
                <a:spcPct val="0"/>
              </a:spcAft>
              <a:buClr>
                <a:schemeClr val="hlink"/>
              </a:buClr>
              <a:buChar char="-"/>
              <a:defRPr>
                <a:solidFill>
                  <a:srgbClr val="FFFFFF"/>
                </a:solidFill>
                <a:latin typeface="+mn-lt"/>
              </a:defRPr>
            </a:lvl3pPr>
            <a:lvl4pPr marL="752475" indent="-188913" algn="l" rtl="0" fontAlgn="base">
              <a:spcBef>
                <a:spcPct val="20000"/>
              </a:spcBef>
              <a:spcAft>
                <a:spcPct val="0"/>
              </a:spcAft>
              <a:buClr>
                <a:schemeClr val="hlink"/>
              </a:buClr>
              <a:buChar char="-"/>
              <a:defRPr>
                <a:solidFill>
                  <a:srgbClr val="FFFFFF"/>
                </a:solidFill>
                <a:latin typeface="+mn-lt"/>
              </a:defRPr>
            </a:lvl4pPr>
            <a:lvl5pPr marL="962025" indent="-207963" algn="l" rtl="0" fontAlgn="base">
              <a:spcBef>
                <a:spcPct val="20000"/>
              </a:spcBef>
              <a:spcAft>
                <a:spcPct val="0"/>
              </a:spcAft>
              <a:buClr>
                <a:schemeClr val="hlink"/>
              </a:buClr>
              <a:buFont typeface="Wingdings" pitchFamily="2" charset="2"/>
              <a:buChar char="§"/>
              <a:defRPr>
                <a:solidFill>
                  <a:srgbClr val="FFFFFF"/>
                </a:solidFill>
                <a:latin typeface="+mn-lt"/>
              </a:defRPr>
            </a:lvl5pPr>
            <a:lvl6pPr marL="1419225" indent="-207963" algn="l" rtl="0" fontAlgn="base">
              <a:spcBef>
                <a:spcPct val="20000"/>
              </a:spcBef>
              <a:spcAft>
                <a:spcPct val="0"/>
              </a:spcAft>
              <a:buClr>
                <a:schemeClr val="hlink"/>
              </a:buClr>
              <a:buFont typeface="Wingdings" pitchFamily="2" charset="2"/>
              <a:buChar char="§"/>
              <a:defRPr>
                <a:solidFill>
                  <a:srgbClr val="FFFFFF"/>
                </a:solidFill>
                <a:latin typeface="+mn-lt"/>
              </a:defRPr>
            </a:lvl6pPr>
            <a:lvl7pPr marL="1876425" indent="-207963" algn="l" rtl="0" fontAlgn="base">
              <a:spcBef>
                <a:spcPct val="20000"/>
              </a:spcBef>
              <a:spcAft>
                <a:spcPct val="0"/>
              </a:spcAft>
              <a:buClr>
                <a:schemeClr val="hlink"/>
              </a:buClr>
              <a:buFont typeface="Wingdings" pitchFamily="2" charset="2"/>
              <a:buChar char="§"/>
              <a:defRPr>
                <a:solidFill>
                  <a:srgbClr val="FFFFFF"/>
                </a:solidFill>
                <a:latin typeface="+mn-lt"/>
              </a:defRPr>
            </a:lvl7pPr>
            <a:lvl8pPr marL="2333625" indent="-207963" algn="l" rtl="0" fontAlgn="base">
              <a:spcBef>
                <a:spcPct val="20000"/>
              </a:spcBef>
              <a:spcAft>
                <a:spcPct val="0"/>
              </a:spcAft>
              <a:buClr>
                <a:schemeClr val="hlink"/>
              </a:buClr>
              <a:buFont typeface="Wingdings" pitchFamily="2" charset="2"/>
              <a:buChar char="§"/>
              <a:defRPr>
                <a:solidFill>
                  <a:srgbClr val="FFFFFF"/>
                </a:solidFill>
                <a:latin typeface="+mn-lt"/>
              </a:defRPr>
            </a:lvl8pPr>
            <a:lvl9pPr marL="2790825" indent="-207963" algn="l" rtl="0" fontAlgn="base">
              <a:spcBef>
                <a:spcPct val="20000"/>
              </a:spcBef>
              <a:spcAft>
                <a:spcPct val="0"/>
              </a:spcAft>
              <a:buClr>
                <a:schemeClr val="hlink"/>
              </a:buClr>
              <a:buFont typeface="Wingdings" pitchFamily="2" charset="2"/>
              <a:buChar char="§"/>
              <a:defRPr>
                <a:solidFill>
                  <a:srgbClr val="FFFFFF"/>
                </a:solidFill>
                <a:latin typeface="+mn-lt"/>
              </a:defRPr>
            </a:lvl9pPr>
          </a:lstStyle>
          <a:p>
            <a:pPr marL="0" indent="0">
              <a:buClr>
                <a:srgbClr val="009999"/>
              </a:buClr>
              <a:buNone/>
              <a:defRPr/>
            </a:pPr>
            <a:r>
              <a:rPr lang="en-US" sz="2800" b="1" i="1" kern="0" dirty="0">
                <a:solidFill>
                  <a:srgbClr val="FF0000"/>
                </a:solidFill>
                <a:latin typeface="Arial"/>
              </a:rPr>
              <a:t>. </a:t>
            </a:r>
            <a:r>
              <a:rPr lang="en-US" sz="2800" b="1" i="1" kern="0" dirty="0" err="1">
                <a:solidFill>
                  <a:srgbClr val="FF0000"/>
                </a:solidFill>
                <a:latin typeface="Arial"/>
              </a:rPr>
              <a:t>Chức</a:t>
            </a:r>
            <a:r>
              <a:rPr lang="en-US" sz="2800" b="1" i="1" kern="0" dirty="0">
                <a:solidFill>
                  <a:srgbClr val="FF0000"/>
                </a:solidFill>
                <a:latin typeface="Arial"/>
              </a:rPr>
              <a:t> </a:t>
            </a:r>
            <a:r>
              <a:rPr lang="en-US" sz="2800" b="1" i="1" kern="0" dirty="0" err="1">
                <a:solidFill>
                  <a:srgbClr val="FF0000"/>
                </a:solidFill>
                <a:latin typeface="Arial"/>
              </a:rPr>
              <a:t>năng</a:t>
            </a:r>
            <a:r>
              <a:rPr lang="en-US" sz="2800" b="1" i="1" kern="0" dirty="0">
                <a:solidFill>
                  <a:srgbClr val="FF0000"/>
                </a:solidFill>
                <a:latin typeface="Arial"/>
              </a:rPr>
              <a:t> </a:t>
            </a:r>
            <a:r>
              <a:rPr lang="en-US" sz="2800" b="1" i="1" kern="0" dirty="0" err="1">
                <a:solidFill>
                  <a:srgbClr val="FF0000"/>
                </a:solidFill>
                <a:latin typeface="Arial"/>
              </a:rPr>
              <a:t>Phương</a:t>
            </a:r>
            <a:r>
              <a:rPr lang="en-US" sz="2800" b="1" i="1" kern="0" dirty="0">
                <a:solidFill>
                  <a:srgbClr val="FF0000"/>
                </a:solidFill>
                <a:latin typeface="Arial"/>
              </a:rPr>
              <a:t> </a:t>
            </a:r>
            <a:r>
              <a:rPr lang="en-US" sz="2800" b="1" i="1" kern="0" dirty="0" err="1">
                <a:solidFill>
                  <a:srgbClr val="FF0000"/>
                </a:solidFill>
                <a:latin typeface="Arial"/>
              </a:rPr>
              <a:t>pháp</a:t>
            </a:r>
            <a:r>
              <a:rPr lang="en-US" sz="2800" b="1" i="1" kern="0" dirty="0">
                <a:solidFill>
                  <a:srgbClr val="FF0000"/>
                </a:solidFill>
                <a:latin typeface="Arial"/>
              </a:rPr>
              <a:t> </a:t>
            </a:r>
            <a:r>
              <a:rPr lang="en-US" sz="2800" b="1" i="1" kern="0" dirty="0" err="1">
                <a:solidFill>
                  <a:srgbClr val="FF0000"/>
                </a:solidFill>
                <a:latin typeface="Arial"/>
              </a:rPr>
              <a:t>luận</a:t>
            </a:r>
            <a:r>
              <a:rPr lang="en-US" sz="2800" b="1" i="1" kern="0" dirty="0">
                <a:solidFill>
                  <a:srgbClr val="FF0000"/>
                </a:solidFill>
                <a:latin typeface="Arial"/>
              </a:rPr>
              <a:t> </a:t>
            </a:r>
            <a:r>
              <a:rPr lang="en-US" sz="2800" b="1" i="1" kern="0" dirty="0" err="1">
                <a:solidFill>
                  <a:srgbClr val="FF0000"/>
                </a:solidFill>
                <a:latin typeface="Arial"/>
              </a:rPr>
              <a:t>quan</a:t>
            </a:r>
            <a:r>
              <a:rPr lang="en-US" sz="2800" b="1" i="1" kern="0" dirty="0">
                <a:solidFill>
                  <a:srgbClr val="FF0000"/>
                </a:solidFill>
                <a:latin typeface="Arial"/>
              </a:rPr>
              <a:t> </a:t>
            </a:r>
            <a:r>
              <a:rPr lang="en-US" sz="2800" b="1" i="1" kern="0" dirty="0" err="1">
                <a:solidFill>
                  <a:srgbClr val="FF0000"/>
                </a:solidFill>
                <a:latin typeface="Arial"/>
              </a:rPr>
              <a:t>của</a:t>
            </a:r>
            <a:r>
              <a:rPr lang="en-US" sz="2800" b="1" i="1" kern="0" dirty="0">
                <a:solidFill>
                  <a:srgbClr val="FF0000"/>
                </a:solidFill>
                <a:latin typeface="Arial"/>
              </a:rPr>
              <a:t> </a:t>
            </a:r>
            <a:r>
              <a:rPr lang="en-US" sz="2800" b="1" i="1" kern="0" dirty="0" err="1">
                <a:solidFill>
                  <a:srgbClr val="FF0000"/>
                </a:solidFill>
                <a:latin typeface="Arial"/>
              </a:rPr>
              <a:t>triết</a:t>
            </a:r>
            <a:r>
              <a:rPr lang="en-US" sz="2800" b="1" i="1" kern="0" dirty="0">
                <a:solidFill>
                  <a:srgbClr val="FF0000"/>
                </a:solidFill>
                <a:latin typeface="Arial"/>
              </a:rPr>
              <a:t> </a:t>
            </a:r>
            <a:r>
              <a:rPr lang="en-US" sz="2800" b="1" i="1" kern="0" dirty="0" err="1">
                <a:solidFill>
                  <a:srgbClr val="FF0000"/>
                </a:solidFill>
                <a:latin typeface="Arial"/>
              </a:rPr>
              <a:t>học</a:t>
            </a:r>
            <a:endParaRPr lang="en-US" sz="2800" b="1" i="1" kern="0" dirty="0">
              <a:solidFill>
                <a:srgbClr val="FF0000"/>
              </a:solidFill>
              <a:latin typeface="Arial"/>
            </a:endParaRPr>
          </a:p>
        </p:txBody>
      </p:sp>
    </p:spTree>
    <p:extLst>
      <p:ext uri="{BB962C8B-B14F-4D97-AF65-F5344CB8AC3E}">
        <p14:creationId xmlns:p14="http://schemas.microsoft.com/office/powerpoint/2010/main" val="81747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337379-D089-A99F-B8B7-F9C0824F755B}"/>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52400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85228AFD-E9F9-431F-AF52-B6201728ABA6}"/>
              </a:ext>
            </a:extLst>
          </p:cNvPr>
          <p:cNvSpPr txBox="1">
            <a:spLocks/>
          </p:cNvSpPr>
          <p:nvPr/>
        </p:nvSpPr>
        <p:spPr>
          <a:xfrm>
            <a:off x="1524000" y="2057400"/>
            <a:ext cx="9144000" cy="1371600"/>
          </a:xfrm>
          <a:prstGeom prst="rect">
            <a:avLst/>
          </a:prstGeom>
        </p:spPr>
        <p:txBody>
          <a:bodyPr vert="horz" lIns="91436" tIns="45718" rIns="91436" bIns="45718" rtlCol="0" anchor="ctr">
            <a:noAutofit/>
          </a:bodyPr>
          <a:lstStyle>
            <a:lvl1pPr algn="ctr" rtl="0" eaLnBrk="0" fontAlgn="base" hangingPunct="0">
              <a:spcBef>
                <a:spcPct val="0"/>
              </a:spcBef>
              <a:spcAft>
                <a:spcPct val="0"/>
              </a:spcAft>
              <a:defRPr lang="en-US" sz="7200" kern="1200">
                <a:gradFill>
                  <a:gsLst>
                    <a:gs pos="44000">
                      <a:srgbClr val="F7CA65"/>
                    </a:gs>
                    <a:gs pos="13000">
                      <a:srgbClr val="BD922A"/>
                    </a:gs>
                    <a:gs pos="21001">
                      <a:srgbClr val="BD922A"/>
                    </a:gs>
                    <a:gs pos="69000">
                      <a:srgbClr val="835E17"/>
                    </a:gs>
                    <a:gs pos="82001">
                      <a:srgbClr val="A28949"/>
                    </a:gs>
                    <a:gs pos="100000">
                      <a:srgbClr val="FAE3B7"/>
                    </a:gs>
                  </a:gsLst>
                  <a:lin ang="5400000" scaled="0"/>
                </a:gra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2pPr>
            <a:lvl3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3pPr>
            <a:lvl4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4pPr>
            <a:lvl5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5pPr>
            <a:lvl6pPr marL="457178" algn="l" rtl="0" fontAlgn="base">
              <a:spcBef>
                <a:spcPct val="0"/>
              </a:spcBef>
              <a:spcAft>
                <a:spcPct val="0"/>
              </a:spcAft>
              <a:defRPr sz="4000">
                <a:solidFill>
                  <a:schemeClr val="tx1"/>
                </a:solidFill>
                <a:latin typeface="Times New Roman" pitchFamily="18" charset="0"/>
                <a:cs typeface="Times New Roman" pitchFamily="18" charset="0"/>
              </a:defRPr>
            </a:lvl6pPr>
            <a:lvl7pPr marL="914355" algn="l" rtl="0" fontAlgn="base">
              <a:spcBef>
                <a:spcPct val="0"/>
              </a:spcBef>
              <a:spcAft>
                <a:spcPct val="0"/>
              </a:spcAft>
              <a:defRPr sz="4000">
                <a:solidFill>
                  <a:schemeClr val="tx1"/>
                </a:solidFill>
                <a:latin typeface="Times New Roman" pitchFamily="18" charset="0"/>
                <a:cs typeface="Times New Roman" pitchFamily="18" charset="0"/>
              </a:defRPr>
            </a:lvl7pPr>
            <a:lvl8pPr marL="1371532" algn="l" rtl="0" fontAlgn="base">
              <a:spcBef>
                <a:spcPct val="0"/>
              </a:spcBef>
              <a:spcAft>
                <a:spcPct val="0"/>
              </a:spcAft>
              <a:defRPr sz="4000">
                <a:solidFill>
                  <a:schemeClr val="tx1"/>
                </a:solidFill>
                <a:latin typeface="Times New Roman" pitchFamily="18" charset="0"/>
                <a:cs typeface="Times New Roman" pitchFamily="18" charset="0"/>
              </a:defRPr>
            </a:lvl8pPr>
            <a:lvl9pPr marL="1828709" algn="l" rtl="0" fontAlgn="base">
              <a:spcBef>
                <a:spcPct val="0"/>
              </a:spcBef>
              <a:spcAft>
                <a:spcPct val="0"/>
              </a:spcAft>
              <a:defRPr sz="4000">
                <a:solidFill>
                  <a:schemeClr val="tx1"/>
                </a:solidFill>
                <a:latin typeface="Times New Roman" pitchFamily="18" charset="0"/>
                <a:cs typeface="Times New Roman" pitchFamily="18" charset="0"/>
              </a:defRPr>
            </a:lvl9pPr>
          </a:lstStyle>
          <a:p>
            <a:pPr algn="just" eaLnBrk="1" fontAlgn="auto" hangingPunct="1">
              <a:spcAft>
                <a:spcPts val="0"/>
              </a:spcAft>
              <a:defRPr/>
            </a:pPr>
            <a:r>
              <a:rPr lang="en-PH" sz="2800" b="1" dirty="0">
                <a:solidFill>
                  <a:srgbClr val="FF0000"/>
                </a:solidFill>
              </a:rPr>
              <a:t>a. </a:t>
            </a:r>
            <a:r>
              <a:rPr lang="vi-VN" sz="2800" b="1" dirty="0">
                <a:solidFill>
                  <a:srgbClr val="FF0000"/>
                </a:solidFill>
              </a:rPr>
              <a:t>Những vấn đề có tính quy luật của sự hình thành, phát triển tư tưởng triết học trong lịch sử</a:t>
            </a:r>
            <a:endParaRPr lang="en-PH" sz="2800" b="1" dirty="0">
              <a:solidFill>
                <a:srgbClr val="FF0000"/>
              </a:solidFill>
            </a:endParaRPr>
          </a:p>
        </p:txBody>
      </p:sp>
      <p:sp>
        <p:nvSpPr>
          <p:cNvPr id="2" name="Title 1">
            <a:extLst>
              <a:ext uri="{FF2B5EF4-FFF2-40B4-BE49-F238E27FC236}">
                <a16:creationId xmlns:a16="http://schemas.microsoft.com/office/drawing/2014/main" id="{757644C7-EA2F-41D2-933D-6E718A5E91EA}"/>
              </a:ext>
            </a:extLst>
          </p:cNvPr>
          <p:cNvSpPr txBox="1">
            <a:spLocks/>
          </p:cNvSpPr>
          <p:nvPr/>
        </p:nvSpPr>
        <p:spPr>
          <a:xfrm>
            <a:off x="1417320" y="472440"/>
            <a:ext cx="9357360" cy="1371600"/>
          </a:xfrm>
          <a:prstGeom prst="rect">
            <a:avLst/>
          </a:prstGeom>
        </p:spPr>
        <p:txBody>
          <a:bodyPr vert="horz" lIns="91436" tIns="45718" rIns="91436" bIns="45718" rtlCol="0" anchor="ctr">
            <a:noAutofit/>
          </a:bodyPr>
          <a:lstStyle>
            <a:lvl1pPr algn="ctr" rtl="0" eaLnBrk="0" fontAlgn="base" hangingPunct="0">
              <a:spcBef>
                <a:spcPct val="0"/>
              </a:spcBef>
              <a:spcAft>
                <a:spcPct val="0"/>
              </a:spcAft>
              <a:defRPr lang="en-US" sz="7200" kern="1200">
                <a:gradFill>
                  <a:gsLst>
                    <a:gs pos="44000">
                      <a:srgbClr val="F7CA65"/>
                    </a:gs>
                    <a:gs pos="13000">
                      <a:srgbClr val="BD922A"/>
                    </a:gs>
                    <a:gs pos="21001">
                      <a:srgbClr val="BD922A"/>
                    </a:gs>
                    <a:gs pos="69000">
                      <a:srgbClr val="835E17"/>
                    </a:gs>
                    <a:gs pos="82001">
                      <a:srgbClr val="A28949"/>
                    </a:gs>
                    <a:gs pos="100000">
                      <a:srgbClr val="FAE3B7"/>
                    </a:gs>
                  </a:gsLst>
                  <a:lin ang="5400000" scaled="0"/>
                </a:gra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2pPr>
            <a:lvl3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3pPr>
            <a:lvl4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4pPr>
            <a:lvl5pPr algn="l" rtl="0" eaLnBrk="0" fontAlgn="base" hangingPunct="0">
              <a:spcBef>
                <a:spcPct val="0"/>
              </a:spcBef>
              <a:spcAft>
                <a:spcPct val="0"/>
              </a:spcAft>
              <a:defRPr sz="4000">
                <a:solidFill>
                  <a:schemeClr val="tx1"/>
                </a:solidFill>
                <a:latin typeface="Times New Roman" pitchFamily="18" charset="0"/>
                <a:cs typeface="Times New Roman" pitchFamily="18" charset="0"/>
              </a:defRPr>
            </a:lvl5pPr>
            <a:lvl6pPr marL="457178" algn="l" rtl="0" fontAlgn="base">
              <a:spcBef>
                <a:spcPct val="0"/>
              </a:spcBef>
              <a:spcAft>
                <a:spcPct val="0"/>
              </a:spcAft>
              <a:defRPr sz="4000">
                <a:solidFill>
                  <a:schemeClr val="tx1"/>
                </a:solidFill>
                <a:latin typeface="Times New Roman" pitchFamily="18" charset="0"/>
                <a:cs typeface="Times New Roman" pitchFamily="18" charset="0"/>
              </a:defRPr>
            </a:lvl6pPr>
            <a:lvl7pPr marL="914355" algn="l" rtl="0" fontAlgn="base">
              <a:spcBef>
                <a:spcPct val="0"/>
              </a:spcBef>
              <a:spcAft>
                <a:spcPct val="0"/>
              </a:spcAft>
              <a:defRPr sz="4000">
                <a:solidFill>
                  <a:schemeClr val="tx1"/>
                </a:solidFill>
                <a:latin typeface="Times New Roman" pitchFamily="18" charset="0"/>
                <a:cs typeface="Times New Roman" pitchFamily="18" charset="0"/>
              </a:defRPr>
            </a:lvl7pPr>
            <a:lvl8pPr marL="1371532" algn="l" rtl="0" fontAlgn="base">
              <a:spcBef>
                <a:spcPct val="0"/>
              </a:spcBef>
              <a:spcAft>
                <a:spcPct val="0"/>
              </a:spcAft>
              <a:defRPr sz="4000">
                <a:solidFill>
                  <a:schemeClr val="tx1"/>
                </a:solidFill>
                <a:latin typeface="Times New Roman" pitchFamily="18" charset="0"/>
                <a:cs typeface="Times New Roman" pitchFamily="18" charset="0"/>
              </a:defRPr>
            </a:lvl8pPr>
            <a:lvl9pPr marL="1828709" algn="l" rtl="0" fontAlgn="base">
              <a:spcBef>
                <a:spcPct val="0"/>
              </a:spcBef>
              <a:spcAft>
                <a:spcPct val="0"/>
              </a:spcAft>
              <a:defRPr sz="4000">
                <a:solidFill>
                  <a:schemeClr val="tx1"/>
                </a:solidFill>
                <a:latin typeface="Times New Roman" pitchFamily="18" charset="0"/>
                <a:cs typeface="Times New Roman" pitchFamily="18" charset="0"/>
              </a:defRPr>
            </a:lvl9pPr>
          </a:lstStyle>
          <a:p>
            <a:pPr algn="just" eaLnBrk="1" fontAlgn="auto" hangingPunct="1">
              <a:spcAft>
                <a:spcPts val="0"/>
              </a:spcAft>
              <a:defRPr/>
            </a:pPr>
            <a:r>
              <a:rPr lang="vi-VN" sz="2800" b="1" dirty="0">
                <a:solidFill>
                  <a:srgbClr val="FF0000"/>
                </a:solidFill>
              </a:rPr>
              <a:t>2. Sự hình thành, phát triển tư tưởng triết học trong lịch sử </a:t>
            </a:r>
            <a:endParaRPr lang="en-PH" sz="2800" b="1" dirty="0">
              <a:solidFill>
                <a:srgbClr val="FF0000"/>
              </a:solidFill>
            </a:endParaRPr>
          </a:p>
        </p:txBody>
      </p:sp>
    </p:spTree>
    <p:extLst>
      <p:ext uri="{BB962C8B-B14F-4D97-AF65-F5344CB8AC3E}">
        <p14:creationId xmlns:p14="http://schemas.microsoft.com/office/powerpoint/2010/main" val="126179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DF2B8636-7DA8-5287-6B20-23F65AA07B8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48640" y="0"/>
            <a:ext cx="1011936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23011" y="500794"/>
            <a:ext cx="9144000" cy="1951496"/>
          </a:xfrm>
          <a:prstGeom prst="rect">
            <a:avLst/>
          </a:prstGeom>
        </p:spPr>
        <p:txBody>
          <a:bodyPr wrap="square">
            <a:spAutoFit/>
          </a:bodyPr>
          <a:lstStyle/>
          <a:p>
            <a:pPr algn="just" fontAlgn="base">
              <a:lnSpc>
                <a:spcPct val="150000"/>
              </a:lnSpc>
              <a:spcBef>
                <a:spcPct val="0"/>
              </a:spcBef>
              <a:spcAft>
                <a:spcPct val="0"/>
              </a:spcAft>
            </a:pPr>
            <a:r>
              <a:rPr lang="vi-VN" sz="2800" b="1" dirty="0">
                <a:solidFill>
                  <a:srgbClr val="000000"/>
                </a:solidFill>
                <a:latin typeface="Arial" charset="0"/>
              </a:rPr>
              <a:t>Sự hình thành, phát triển của các tư­ t­ưởng triết học phụ thuộc vào điều kiện kinh tế xã hội và nhu cầu phát triển </a:t>
            </a:r>
            <a:r>
              <a:rPr lang="vi-VN" sz="2800" b="1" dirty="0">
                <a:solidFill>
                  <a:srgbClr val="000000"/>
                </a:solidFill>
                <a:latin typeface="Arial" charset="0"/>
                <a:cs typeface="AngsanaUPC" pitchFamily="18" charset="-34"/>
              </a:rPr>
              <a:t>của</a:t>
            </a:r>
            <a:r>
              <a:rPr lang="vi-VN" sz="2800" b="1" dirty="0">
                <a:solidFill>
                  <a:srgbClr val="000000"/>
                </a:solidFill>
                <a:latin typeface="Arial" charset="0"/>
              </a:rPr>
              <a:t> thực tiễn xã hội.</a:t>
            </a:r>
            <a:endParaRPr lang="en-US" sz="2800" b="1" dirty="0">
              <a:solidFill>
                <a:srgbClr val="000000"/>
              </a:solidFill>
              <a:latin typeface="Arial" charset="0"/>
            </a:endParaRPr>
          </a:p>
        </p:txBody>
      </p:sp>
      <p:sp>
        <p:nvSpPr>
          <p:cNvPr id="3" name="Rectangle 2"/>
          <p:cNvSpPr/>
          <p:nvPr/>
        </p:nvSpPr>
        <p:spPr>
          <a:xfrm>
            <a:off x="1150620" y="3295570"/>
            <a:ext cx="8915400" cy="1953420"/>
          </a:xfrm>
          <a:prstGeom prst="rect">
            <a:avLst/>
          </a:prstGeom>
        </p:spPr>
        <p:txBody>
          <a:bodyPr wrap="square">
            <a:spAutoFit/>
          </a:bodyPr>
          <a:lstStyle/>
          <a:p>
            <a:pPr algn="just" fontAlgn="base">
              <a:lnSpc>
                <a:spcPct val="150000"/>
              </a:lnSpc>
              <a:spcBef>
                <a:spcPct val="0"/>
              </a:spcBef>
              <a:spcAft>
                <a:spcPct val="0"/>
              </a:spcAft>
            </a:pPr>
            <a:r>
              <a:rPr lang="vi-VN" sz="2800" b="1" dirty="0">
                <a:solidFill>
                  <a:srgbClr val="FF0000"/>
                </a:solidFill>
                <a:latin typeface="times new roman"/>
              </a:rPr>
              <a:t>Sự hình thành, phát triển của các t­ư tư­ởng triết học phụ thuộc vào sự phát triển của khoa học tự nhiên và khoa học xã hội</a:t>
            </a:r>
            <a:endParaRPr lang="en-US" sz="2800" b="1" dirty="0">
              <a:solidFill>
                <a:srgbClr val="FF0000"/>
              </a:solidFill>
              <a:latin typeface="Arial" charset="0"/>
            </a:endParaRPr>
          </a:p>
        </p:txBody>
      </p:sp>
    </p:spTree>
    <p:extLst>
      <p:ext uri="{BB962C8B-B14F-4D97-AF65-F5344CB8AC3E}">
        <p14:creationId xmlns:p14="http://schemas.microsoft.com/office/powerpoint/2010/main" val="1166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3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8.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1490</Words>
  <Application>Microsoft Office PowerPoint</Application>
  <PresentationFormat>Widescreen</PresentationFormat>
  <Paragraphs>90</Paragraphs>
  <Slides>19</Slides>
  <Notes>1</Notes>
  <HiddenSlides>0</HiddenSlides>
  <MMClips>0</MMClips>
  <ScaleCrop>false</ScaleCrop>
  <HeadingPairs>
    <vt:vector size="6" baseType="variant">
      <vt:variant>
        <vt:lpstr>Fonts Used</vt:lpstr>
      </vt:variant>
      <vt:variant>
        <vt:i4>17</vt:i4>
      </vt:variant>
      <vt:variant>
        <vt:lpstr>Theme</vt:lpstr>
      </vt:variant>
      <vt:variant>
        <vt:i4>7</vt:i4>
      </vt:variant>
      <vt:variant>
        <vt:lpstr>Slide Titles</vt:lpstr>
      </vt:variant>
      <vt:variant>
        <vt:i4>19</vt:i4>
      </vt:variant>
    </vt:vector>
  </HeadingPairs>
  <TitlesOfParts>
    <vt:vector size="43" baseType="lpstr">
      <vt:lpstr>ＭＳ Ｐゴシック</vt:lpstr>
      <vt:lpstr>.VnArial</vt:lpstr>
      <vt:lpstr>Arial</vt:lpstr>
      <vt:lpstr>Calibri</vt:lpstr>
      <vt:lpstr>Calibri Light</vt:lpstr>
      <vt:lpstr>Franklin Gothic Book</vt:lpstr>
      <vt:lpstr>NotoSerif</vt:lpstr>
      <vt:lpstr>Perpetua</vt:lpstr>
      <vt:lpstr>Playfair Display</vt:lpstr>
      <vt:lpstr>Tahoma</vt:lpstr>
      <vt:lpstr>Times</vt:lpstr>
      <vt:lpstr>Times New Roman</vt:lpstr>
      <vt:lpstr>Times New Roman</vt:lpstr>
      <vt:lpstr>Verdana</vt:lpstr>
      <vt:lpstr>VNI-Times</vt:lpstr>
      <vt:lpstr>Wingdings</vt:lpstr>
      <vt:lpstr>Wingdings 2</vt:lpstr>
      <vt:lpstr>2_Equity</vt:lpstr>
      <vt:lpstr>31_Office Theme</vt:lpstr>
      <vt:lpstr>Default Design</vt:lpstr>
      <vt:lpstr>10_Default Design</vt:lpstr>
      <vt:lpstr>8_Office Theme</vt:lpstr>
      <vt:lpstr>2_sample</vt:lpstr>
      <vt:lpstr>Equity</vt:lpstr>
      <vt:lpstr>PowerPoint Presentation</vt:lpstr>
      <vt:lpstr>NỘI DUNG MÔN HỌC</vt:lpstr>
      <vt:lpstr>NỘI DUNG MÔN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 Khái lược về sự ra đời và phát triển tư tưởng triết học Việt Nam thời phong kiến</vt:lpstr>
      <vt:lpstr>PowerPoint Presentation</vt:lpstr>
      <vt:lpstr>b. Vai trò của triết học Mác - Lênin trong đời sống xã hội</vt:lpstr>
      <vt:lpstr>Thắng lợi của Cách mạng Tháng Mười Nga năm 1917 gắn liền với những sáng tạo trong lý luận và chỉ đạo thực tiễn của V.I. Lê-nin. Nguyễn Ái Quốc - Hồ Chí Minh đã tiếp thu cái tinh thần của chủ nghĩa Lê-nin và vận dụng sáng tạo trong cách mạng Việt Nam.</vt:lpstr>
      <vt:lpstr>Thắng lợi của Cách mạng Tháng Mười Nga năm 1917 gắn liền với những sáng tạo trong lý luận và chỉ đạo thực tiễn của V.I. Lê-nin. Nguyễn Ái Quốc - Hồ Chí Minh đã tiếp thu cái tinh thần của chủ nghĩa Lê-nin và vận dụng sáng tạo trong cách mạng Việt Nam.</vt:lpstr>
      <vt:lpstr>Cương lĩnh xây dựng đất nước trong thời kỳ quá độ lên chủ nghĩa xã hội (bổ sung, phát triển năm 2011) của Đảng Cộng sản Việt Nam đã khái quát tầm lý luận về tư tưởng Hồ Chí Minh, đó là: “Tư tưởng Hồ Chí Minh là một hệ thống quan điểm toàn diện và sâu sắc về những vấn đề cơ bản của cách mạng Việt Nam, kết quả của sự vận dụng sáng tạo chủ nghĩa Mác-Lênin vào điều kiện cụ thể của nước ta, kế thừa và phát triển các giá trị truyền thống tốt đẹp của dân tộc, tiếp thu tinh hoa văn hóa nhân loại; là tài sản tinh thần vô cùng to lớn và quý giá của Đảng và dân tộc ta, mãi mãi soi đường cho sự nghiệp cách mạng của nhân dân ta giành thắng lợi”.</vt:lpstr>
      <vt:lpstr>Cương lĩnh xây dựng đất nước trong thời kỳ quá độ lên chủ nghĩa xã hội (bổ sung, phát triển năm 2011) của Đảng Cộng sản Việt Nam đã khái quát tầm lý luận về tư tưởng Hồ Chí Minh, đó là: “Tư tưởng Hồ Chí Minh là một hệ thống quan điểm toàn diện và sâu sắc về những vấn đề cơ bản của cách mạng Việt Nam, kết quả của sự vận dụng sáng tạo chủ nghĩa Mác-Lênin vào điều kiện cụ thể của nước ta, kế thừa và phát triển các giá trị truyền thống tốt đẹp của dân tộc, tiếp thu tinh hoa văn hóa nhân loại; là tài sản tinh thần vô cùng to lớn và quý giá của Đảng và dân tộc ta, mãi mãi soi đường cho sự nghiệp cách mạng của nhân dân ta giành thắng lợi”.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Tri, nguyen(GE Healthcare)</dc:creator>
  <cp:lastModifiedBy>Nguyễn Thị Tường Duy</cp:lastModifiedBy>
  <cp:revision>6</cp:revision>
  <dcterms:created xsi:type="dcterms:W3CDTF">2023-07-30T12:52:48Z</dcterms:created>
  <dcterms:modified xsi:type="dcterms:W3CDTF">2025-11-04T12:42:26Z</dcterms:modified>
</cp:coreProperties>
</file>